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10909300" cy="7778750"/>
  <p:notesSz cx="10909300" cy="7778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7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275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180138" y="0"/>
            <a:ext cx="4725987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9A01A-74EB-47F7-A27D-53E5D8B30D2C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9950" y="584200"/>
            <a:ext cx="4089400" cy="2916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0613" y="3695700"/>
            <a:ext cx="8728075" cy="3500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388225"/>
            <a:ext cx="47275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180138" y="7388225"/>
            <a:ext cx="4725987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39A6B-F1C2-4317-AFAE-6BEE080D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3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197" y="2411412"/>
            <a:ext cx="9272905" cy="1633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6395" y="4356100"/>
            <a:ext cx="7636509" cy="194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908004" cy="7776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99403" y="7384867"/>
            <a:ext cx="64135" cy="102870"/>
          </a:xfrm>
          <a:custGeom>
            <a:avLst/>
            <a:gdLst/>
            <a:ahLst/>
            <a:cxnLst/>
            <a:rect l="l" t="t" r="r" b="b"/>
            <a:pathLst>
              <a:path w="64134" h="102870">
                <a:moveTo>
                  <a:pt x="63639" y="0"/>
                </a:moveTo>
                <a:lnTo>
                  <a:pt x="0" y="0"/>
                </a:lnTo>
                <a:lnTo>
                  <a:pt x="0" y="9550"/>
                </a:lnTo>
                <a:lnTo>
                  <a:pt x="47967" y="9550"/>
                </a:lnTo>
                <a:lnTo>
                  <a:pt x="1651" y="98615"/>
                </a:lnTo>
                <a:lnTo>
                  <a:pt x="9956" y="102870"/>
                </a:lnTo>
                <a:lnTo>
                  <a:pt x="6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16261" y="2259088"/>
            <a:ext cx="791743" cy="98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524010" y="2099563"/>
            <a:ext cx="698182" cy="1146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116261" y="2789989"/>
            <a:ext cx="791743" cy="455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116261" y="2508879"/>
            <a:ext cx="791743" cy="736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116261" y="3245687"/>
            <a:ext cx="791743" cy="539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116261" y="3132982"/>
            <a:ext cx="791743" cy="213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015029" y="3245687"/>
            <a:ext cx="682536" cy="390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018255" y="3130905"/>
            <a:ext cx="99085" cy="464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057054" y="1468284"/>
            <a:ext cx="850950" cy="79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057054" y="1376084"/>
            <a:ext cx="850950" cy="2001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057054" y="1468284"/>
            <a:ext cx="850950" cy="609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057054" y="1015682"/>
            <a:ext cx="850950" cy="452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524010" y="1468284"/>
            <a:ext cx="698182" cy="7908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601034" y="480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367629" y="642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499403" y="7384867"/>
            <a:ext cx="64135" cy="102870"/>
          </a:xfrm>
          <a:custGeom>
            <a:avLst/>
            <a:gdLst/>
            <a:ahLst/>
            <a:cxnLst/>
            <a:rect l="l" t="t" r="r" b="b"/>
            <a:pathLst>
              <a:path w="64134" h="102870">
                <a:moveTo>
                  <a:pt x="63639" y="0"/>
                </a:moveTo>
                <a:lnTo>
                  <a:pt x="0" y="0"/>
                </a:lnTo>
                <a:lnTo>
                  <a:pt x="0" y="9550"/>
                </a:lnTo>
                <a:lnTo>
                  <a:pt x="47967" y="9550"/>
                </a:lnTo>
                <a:lnTo>
                  <a:pt x="1651" y="98615"/>
                </a:lnTo>
                <a:lnTo>
                  <a:pt x="9956" y="102870"/>
                </a:lnTo>
                <a:lnTo>
                  <a:pt x="6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465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18289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897449" cy="7776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6298" y="476644"/>
            <a:ext cx="5016703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9751" y="1684660"/>
            <a:ext cx="8989796" cy="163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9162" y="7234237"/>
            <a:ext cx="3490975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5465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54696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29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3" Type="http://schemas.openxmlformats.org/officeDocument/2006/relationships/image" Target="../media/image30.jp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29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3" Type="http://schemas.openxmlformats.org/officeDocument/2006/relationships/image" Target="../media/image31.jp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29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32.jp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jpg"/><Relationship Id="rId4" Type="http://schemas.openxmlformats.org/officeDocument/2006/relationships/image" Target="../media/image33.jp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34.jp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jpg"/><Relationship Id="rId4" Type="http://schemas.openxmlformats.org/officeDocument/2006/relationships/image" Target="../media/image35.jp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36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36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3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36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3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353" y="1014100"/>
            <a:ext cx="783717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9765">
              <a:lnSpc>
                <a:spcPct val="100000"/>
              </a:lnSpc>
            </a:pPr>
            <a:r>
              <a:rPr sz="2200" b="1" dirty="0">
                <a:solidFill>
                  <a:srgbClr val="002851"/>
                </a:solidFill>
                <a:latin typeface="Century Gothic"/>
                <a:cs typeface="Century Gothic"/>
              </a:rPr>
              <a:t>Об опыте импортозамещения и локализации производства компонентов подвижного состава ООО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9751" y="1684660"/>
            <a:ext cx="8150859" cy="163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215" algn="ctr">
              <a:lnSpc>
                <a:spcPct val="100000"/>
              </a:lnSpc>
            </a:pPr>
            <a:r>
              <a:rPr sz="2200" b="1" dirty="0">
                <a:solidFill>
                  <a:srgbClr val="002851"/>
                </a:solidFill>
                <a:latin typeface="Century Gothic"/>
                <a:cs typeface="Century Gothic"/>
              </a:rPr>
              <a:t>«ИПО «Ю-ПИТЕР».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200" b="1" dirty="0">
                <a:solidFill>
                  <a:srgbClr val="002851"/>
                </a:solidFill>
                <a:latin typeface="Century Gothic"/>
                <a:cs typeface="Century Gothic"/>
              </a:rPr>
              <a:t>Повышение эффективности производства предприятия и качества сборки при применении современных технических решений.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1076" y="4957264"/>
            <a:ext cx="679767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>
                <a:latin typeface="Century Gothic"/>
                <a:cs typeface="Century Gothic"/>
              </a:rPr>
              <a:t>Докладчик::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2122170">
              <a:lnSpc>
                <a:spcPct val="100000"/>
              </a:lnSpc>
            </a:pPr>
            <a:r>
              <a:rPr sz="1600" b="1" i="1" dirty="0">
                <a:latin typeface="Century Gothic"/>
                <a:cs typeface="Century Gothic"/>
              </a:rPr>
              <a:t>Генеральный директор ООО ИПО "Ю-ПИТЕР"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547745">
              <a:lnSpc>
                <a:spcPct val="100000"/>
              </a:lnSpc>
            </a:pPr>
            <a:r>
              <a:rPr sz="1600" b="1" i="1" dirty="0">
                <a:latin typeface="Century Gothic"/>
                <a:cs typeface="Century Gothic"/>
              </a:rPr>
              <a:t>Кабанов Андрей Валентинович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445">
              <a:lnSpc>
                <a:spcPct val="100000"/>
              </a:lnSpc>
            </a:pPr>
            <a:r>
              <a:rPr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2853"/>
            <a:ext cx="9201258" cy="6623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55481" y="214848"/>
            <a:ext cx="42494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Проект "Уральские локомотивы"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90" y="7491388"/>
            <a:ext cx="10894143" cy="11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36917"/>
            <a:ext cx="9170223" cy="113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52" y="1277329"/>
            <a:ext cx="9810389" cy="6111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0" y="7491388"/>
            <a:ext cx="10894143" cy="11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36917"/>
            <a:ext cx="9170223" cy="113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60957" y="214848"/>
            <a:ext cx="6994525" cy="87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110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Проект "Уральские локомотивы"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entury Gothic"/>
                <a:cs typeface="Century Gothic"/>
              </a:rPr>
              <a:t>Потолочные системы с воздуховодами и освещением для ЭС2Г «Ласточка»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4427"/>
            <a:ext cx="10857283" cy="5762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72403" y="7257867"/>
            <a:ext cx="64135" cy="102870"/>
          </a:xfrm>
          <a:custGeom>
            <a:avLst/>
            <a:gdLst/>
            <a:ahLst/>
            <a:cxnLst/>
            <a:rect l="l" t="t" r="r" b="b"/>
            <a:pathLst>
              <a:path w="64134" h="102870">
                <a:moveTo>
                  <a:pt x="63639" y="0"/>
                </a:moveTo>
                <a:lnTo>
                  <a:pt x="0" y="0"/>
                </a:lnTo>
                <a:lnTo>
                  <a:pt x="0" y="9550"/>
                </a:lnTo>
                <a:lnTo>
                  <a:pt x="47967" y="9550"/>
                </a:lnTo>
                <a:lnTo>
                  <a:pt x="1651" y="98615"/>
                </a:lnTo>
                <a:lnTo>
                  <a:pt x="9956" y="102870"/>
                </a:lnTo>
                <a:lnTo>
                  <a:pt x="6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0" y="7491388"/>
            <a:ext cx="10894143" cy="11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36917"/>
            <a:ext cx="9170223" cy="113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2296" y="214848"/>
            <a:ext cx="741807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745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Проект "Уральские локомотивы"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entury Gothic"/>
                <a:cs typeface="Century Gothic"/>
              </a:rPr>
              <a:t>Эскиз потолочных систем с воздуховодами и освещением для ЭС2Г «Ласточка»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0393"/>
            <a:ext cx="5667598" cy="6634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1731" y="1336493"/>
            <a:ext cx="4046756" cy="6073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0" y="7491388"/>
            <a:ext cx="10894143" cy="113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36917"/>
            <a:ext cx="9170223" cy="1130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71561" y="214848"/>
            <a:ext cx="6437630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6619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Проект "Уральские локомотивы"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entury Gothic"/>
                <a:cs typeface="Century Gothic"/>
              </a:rPr>
              <a:t>Эскиз дверных порталов с входными поручнями для ЭС2Г «Ласточка»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04" y="3544915"/>
            <a:ext cx="9187073" cy="3871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134" y="1216519"/>
            <a:ext cx="9183062" cy="2834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482743"/>
            <a:ext cx="10889592" cy="113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272"/>
            <a:ext cx="9160181" cy="1130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59289" y="210860"/>
            <a:ext cx="3435350" cy="79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Новое оборудование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entury Gothic"/>
                <a:cs typeface="Century Gothic"/>
              </a:rPr>
              <a:t>Установка лазерной резки  UNIMACH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486740"/>
            <a:ext cx="10887871" cy="1130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32269"/>
            <a:ext cx="9158460" cy="11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48429" y="167401"/>
            <a:ext cx="207454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Проект "Метро"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dirty="0">
                <a:latin typeface="Century Gothic"/>
                <a:cs typeface="Century Gothic"/>
              </a:rPr>
              <a:t>Вид вагона "Нева"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6075" y="1281378"/>
            <a:ext cx="9088200" cy="6038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482743"/>
            <a:ext cx="10889592" cy="1130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28272"/>
            <a:ext cx="9160181" cy="11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0300" y="211089"/>
            <a:ext cx="7846059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1955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Новое оборудование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1400" b="1" i="1" dirty="0">
                <a:latin typeface="Century Gothic"/>
                <a:cs typeface="Century Gothic"/>
              </a:rPr>
              <a:t>Дозировочно-заливочное оборудование высокого давления серии "БИЗОН-КОМПАКТ"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2524" y="1017381"/>
            <a:ext cx="8470227" cy="63526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9261" y="2132089"/>
            <a:ext cx="907326" cy="98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009" y="1972564"/>
            <a:ext cx="698182" cy="1146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9261" y="2596464"/>
            <a:ext cx="907326" cy="522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261" y="2274316"/>
            <a:ext cx="907326" cy="84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9261" y="3118688"/>
            <a:ext cx="907326" cy="617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9261" y="2989529"/>
            <a:ext cx="907326" cy="244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8029" y="3118688"/>
            <a:ext cx="682536" cy="390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1255" y="3003905"/>
            <a:ext cx="99085" cy="464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0053" y="1341285"/>
            <a:ext cx="966533" cy="796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0053" y="1236561"/>
            <a:ext cx="966533" cy="2179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3181" y="1425943"/>
            <a:ext cx="73405" cy="2574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0053" y="1341285"/>
            <a:ext cx="966533" cy="6925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053" y="888682"/>
            <a:ext cx="966533" cy="4526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97009" y="1341285"/>
            <a:ext cx="698182" cy="7908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74034" y="353224"/>
            <a:ext cx="318135" cy="466725"/>
          </a:xfrm>
          <a:custGeom>
            <a:avLst/>
            <a:gdLst/>
            <a:ahLst/>
            <a:cxnLst/>
            <a:rect l="l" t="t" r="r" b="b"/>
            <a:pathLst>
              <a:path w="318134" h="466725">
                <a:moveTo>
                  <a:pt x="233997" y="295281"/>
                </a:moveTo>
                <a:lnTo>
                  <a:pt x="205714" y="295281"/>
                </a:lnTo>
                <a:lnTo>
                  <a:pt x="205714" y="466502"/>
                </a:lnTo>
                <a:lnTo>
                  <a:pt x="233997" y="466502"/>
                </a:lnTo>
                <a:lnTo>
                  <a:pt x="233997" y="295281"/>
                </a:lnTo>
                <a:close/>
              </a:path>
              <a:path w="318134" h="466725">
                <a:moveTo>
                  <a:pt x="164564" y="27398"/>
                </a:moveTo>
                <a:lnTo>
                  <a:pt x="103955" y="27398"/>
                </a:lnTo>
                <a:lnTo>
                  <a:pt x="115128" y="29266"/>
                </a:lnTo>
                <a:lnTo>
                  <a:pt x="126112" y="33672"/>
                </a:lnTo>
                <a:lnTo>
                  <a:pt x="155642" y="62922"/>
                </a:lnTo>
                <a:lnTo>
                  <a:pt x="160627" y="89051"/>
                </a:lnTo>
                <a:lnTo>
                  <a:pt x="159197" y="100902"/>
                </a:lnTo>
                <a:lnTo>
                  <a:pt x="137512" y="142102"/>
                </a:lnTo>
                <a:lnTo>
                  <a:pt x="107988" y="176384"/>
                </a:lnTo>
                <a:lnTo>
                  <a:pt x="0" y="295281"/>
                </a:lnTo>
                <a:lnTo>
                  <a:pt x="317969" y="295281"/>
                </a:lnTo>
                <a:lnTo>
                  <a:pt x="317969" y="267659"/>
                </a:lnTo>
                <a:lnTo>
                  <a:pt x="233997" y="267659"/>
                </a:lnTo>
                <a:lnTo>
                  <a:pt x="233997" y="267468"/>
                </a:lnTo>
                <a:lnTo>
                  <a:pt x="61480" y="267468"/>
                </a:lnTo>
                <a:lnTo>
                  <a:pt x="133832" y="187855"/>
                </a:lnTo>
                <a:lnTo>
                  <a:pt x="143936" y="176384"/>
                </a:lnTo>
                <a:lnTo>
                  <a:pt x="167631" y="145958"/>
                </a:lnTo>
                <a:lnTo>
                  <a:pt x="185777" y="105542"/>
                </a:lnTo>
                <a:lnTo>
                  <a:pt x="187645" y="76203"/>
                </a:lnTo>
                <a:lnTo>
                  <a:pt x="185546" y="64785"/>
                </a:lnTo>
                <a:lnTo>
                  <a:pt x="181638" y="53544"/>
                </a:lnTo>
                <a:lnTo>
                  <a:pt x="175709" y="42271"/>
                </a:lnTo>
                <a:lnTo>
                  <a:pt x="167548" y="30762"/>
                </a:lnTo>
                <a:lnTo>
                  <a:pt x="164564" y="27398"/>
                </a:lnTo>
                <a:close/>
              </a:path>
              <a:path w="318134" h="466725">
                <a:moveTo>
                  <a:pt x="233997" y="96463"/>
                </a:moveTo>
                <a:lnTo>
                  <a:pt x="205714" y="96463"/>
                </a:lnTo>
                <a:lnTo>
                  <a:pt x="205714" y="267468"/>
                </a:lnTo>
                <a:lnTo>
                  <a:pt x="233997" y="267468"/>
                </a:lnTo>
                <a:lnTo>
                  <a:pt x="233997" y="96463"/>
                </a:lnTo>
                <a:close/>
              </a:path>
              <a:path w="318134" h="466725">
                <a:moveTo>
                  <a:pt x="94833" y="0"/>
                </a:moveTo>
                <a:lnTo>
                  <a:pt x="49726" y="16030"/>
                </a:lnTo>
                <a:lnTo>
                  <a:pt x="19877" y="46873"/>
                </a:lnTo>
                <a:lnTo>
                  <a:pt x="7818" y="83471"/>
                </a:lnTo>
                <a:lnTo>
                  <a:pt x="6692" y="97402"/>
                </a:lnTo>
                <a:lnTo>
                  <a:pt x="33794" y="97402"/>
                </a:lnTo>
                <a:lnTo>
                  <a:pt x="34615" y="89731"/>
                </a:lnTo>
                <a:lnTo>
                  <a:pt x="37345" y="76489"/>
                </a:lnTo>
                <a:lnTo>
                  <a:pt x="65241" y="36764"/>
                </a:lnTo>
                <a:lnTo>
                  <a:pt x="103955" y="27398"/>
                </a:lnTo>
                <a:lnTo>
                  <a:pt x="164564" y="27398"/>
                </a:lnTo>
                <a:lnTo>
                  <a:pt x="156945" y="18810"/>
                </a:lnTo>
                <a:lnTo>
                  <a:pt x="147322" y="11982"/>
                </a:lnTo>
                <a:lnTo>
                  <a:pt x="136483" y="6681"/>
                </a:lnTo>
                <a:lnTo>
                  <a:pt x="124245" y="2914"/>
                </a:lnTo>
                <a:lnTo>
                  <a:pt x="110422" y="685"/>
                </a:lnTo>
                <a:lnTo>
                  <a:pt x="9483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40629" y="515390"/>
            <a:ext cx="784860" cy="142240"/>
          </a:xfrm>
          <a:custGeom>
            <a:avLst/>
            <a:gdLst/>
            <a:ahLst/>
            <a:cxnLst/>
            <a:rect l="l" t="t" r="r" b="b"/>
            <a:pathLst>
              <a:path w="784859" h="142240">
                <a:moveTo>
                  <a:pt x="50950" y="76377"/>
                </a:moveTo>
                <a:lnTo>
                  <a:pt x="13195" y="76377"/>
                </a:lnTo>
                <a:lnTo>
                  <a:pt x="37606" y="84743"/>
                </a:lnTo>
                <a:lnTo>
                  <a:pt x="40918" y="96566"/>
                </a:lnTo>
                <a:lnTo>
                  <a:pt x="64499" y="128489"/>
                </a:lnTo>
                <a:lnTo>
                  <a:pt x="114687" y="141303"/>
                </a:lnTo>
                <a:lnTo>
                  <a:pt x="126272" y="138798"/>
                </a:lnTo>
                <a:lnTo>
                  <a:pt x="137513" y="133919"/>
                </a:lnTo>
                <a:lnTo>
                  <a:pt x="145548" y="128480"/>
                </a:lnTo>
                <a:lnTo>
                  <a:pt x="100403" y="128480"/>
                </a:lnTo>
                <a:lnTo>
                  <a:pt x="88031" y="125911"/>
                </a:lnTo>
                <a:lnTo>
                  <a:pt x="53962" y="92658"/>
                </a:lnTo>
                <a:lnTo>
                  <a:pt x="51102" y="79702"/>
                </a:lnTo>
                <a:lnTo>
                  <a:pt x="50950" y="76377"/>
                </a:lnTo>
                <a:close/>
              </a:path>
              <a:path w="784859" h="142240">
                <a:moveTo>
                  <a:pt x="13195" y="3556"/>
                </a:moveTo>
                <a:lnTo>
                  <a:pt x="0" y="3556"/>
                </a:lnTo>
                <a:lnTo>
                  <a:pt x="0" y="138430"/>
                </a:lnTo>
                <a:lnTo>
                  <a:pt x="13195" y="138430"/>
                </a:lnTo>
                <a:lnTo>
                  <a:pt x="13195" y="76377"/>
                </a:lnTo>
                <a:lnTo>
                  <a:pt x="50950" y="76377"/>
                </a:lnTo>
                <a:lnTo>
                  <a:pt x="50373" y="63804"/>
                </a:lnTo>
                <a:lnTo>
                  <a:pt x="13195" y="63804"/>
                </a:lnTo>
                <a:lnTo>
                  <a:pt x="13195" y="3556"/>
                </a:lnTo>
                <a:close/>
              </a:path>
              <a:path w="784859" h="142240">
                <a:moveTo>
                  <a:pt x="147479" y="14133"/>
                </a:moveTo>
                <a:lnTo>
                  <a:pt x="115130" y="14133"/>
                </a:lnTo>
                <a:lnTo>
                  <a:pt x="126229" y="17598"/>
                </a:lnTo>
                <a:lnTo>
                  <a:pt x="137509" y="24249"/>
                </a:lnTo>
                <a:lnTo>
                  <a:pt x="149460" y="34614"/>
                </a:lnTo>
                <a:lnTo>
                  <a:pt x="156295" y="45334"/>
                </a:lnTo>
                <a:lnTo>
                  <a:pt x="160394" y="57453"/>
                </a:lnTo>
                <a:lnTo>
                  <a:pt x="161759" y="70967"/>
                </a:lnTo>
                <a:lnTo>
                  <a:pt x="161734" y="72902"/>
                </a:lnTo>
                <a:lnTo>
                  <a:pt x="138259" y="118322"/>
                </a:lnTo>
                <a:lnTo>
                  <a:pt x="100403" y="128480"/>
                </a:lnTo>
                <a:lnTo>
                  <a:pt x="145548" y="128480"/>
                </a:lnTo>
                <a:lnTo>
                  <a:pt x="171559" y="94340"/>
                </a:lnTo>
                <a:lnTo>
                  <a:pt x="175321" y="66734"/>
                </a:lnTo>
                <a:lnTo>
                  <a:pt x="173545" y="53669"/>
                </a:lnTo>
                <a:lnTo>
                  <a:pt x="169548" y="41594"/>
                </a:lnTo>
                <a:lnTo>
                  <a:pt x="163301" y="30479"/>
                </a:lnTo>
                <a:lnTo>
                  <a:pt x="154776" y="20296"/>
                </a:lnTo>
                <a:lnTo>
                  <a:pt x="147479" y="14133"/>
                </a:lnTo>
                <a:close/>
              </a:path>
              <a:path w="784859" h="142240">
                <a:moveTo>
                  <a:pt x="94710" y="985"/>
                </a:moveTo>
                <a:lnTo>
                  <a:pt x="59119" y="17827"/>
                </a:lnTo>
                <a:lnTo>
                  <a:pt x="36398" y="63804"/>
                </a:lnTo>
                <a:lnTo>
                  <a:pt x="50373" y="63804"/>
                </a:lnTo>
                <a:lnTo>
                  <a:pt x="50361" y="63548"/>
                </a:lnTo>
                <a:lnTo>
                  <a:pt x="53220" y="50928"/>
                </a:lnTo>
                <a:lnTo>
                  <a:pt x="86257" y="17423"/>
                </a:lnTo>
                <a:lnTo>
                  <a:pt x="115130" y="14133"/>
                </a:lnTo>
                <a:lnTo>
                  <a:pt x="147479" y="14133"/>
                </a:lnTo>
                <a:lnTo>
                  <a:pt x="146218" y="13068"/>
                </a:lnTo>
                <a:lnTo>
                  <a:pt x="136406" y="7484"/>
                </a:lnTo>
                <a:lnTo>
                  <a:pt x="124866" y="3584"/>
                </a:lnTo>
                <a:lnTo>
                  <a:pt x="111125" y="1405"/>
                </a:lnTo>
                <a:lnTo>
                  <a:pt x="94710" y="985"/>
                </a:lnTo>
                <a:close/>
              </a:path>
              <a:path w="784859" h="142240">
                <a:moveTo>
                  <a:pt x="402132" y="3556"/>
                </a:moveTo>
                <a:lnTo>
                  <a:pt x="388899" y="3556"/>
                </a:lnTo>
                <a:lnTo>
                  <a:pt x="388899" y="141998"/>
                </a:lnTo>
                <a:lnTo>
                  <a:pt x="416819" y="108737"/>
                </a:lnTo>
                <a:lnTo>
                  <a:pt x="402132" y="108737"/>
                </a:lnTo>
                <a:lnTo>
                  <a:pt x="402132" y="3556"/>
                </a:lnTo>
                <a:close/>
              </a:path>
              <a:path w="784859" h="142240">
                <a:moveTo>
                  <a:pt x="492785" y="35196"/>
                </a:moveTo>
                <a:lnTo>
                  <a:pt x="478951" y="35196"/>
                </a:lnTo>
                <a:lnTo>
                  <a:pt x="479031" y="138430"/>
                </a:lnTo>
                <a:lnTo>
                  <a:pt x="492785" y="138430"/>
                </a:lnTo>
                <a:lnTo>
                  <a:pt x="492785" y="35196"/>
                </a:lnTo>
                <a:close/>
              </a:path>
              <a:path w="784859" h="142240">
                <a:moveTo>
                  <a:pt x="492785" y="0"/>
                </a:moveTo>
                <a:lnTo>
                  <a:pt x="402132" y="108737"/>
                </a:lnTo>
                <a:lnTo>
                  <a:pt x="416819" y="108737"/>
                </a:lnTo>
                <a:lnTo>
                  <a:pt x="478951" y="35196"/>
                </a:lnTo>
                <a:lnTo>
                  <a:pt x="492785" y="35196"/>
                </a:lnTo>
                <a:lnTo>
                  <a:pt x="492785" y="0"/>
                </a:lnTo>
                <a:close/>
              </a:path>
              <a:path w="784859" h="142240">
                <a:moveTo>
                  <a:pt x="241084" y="82143"/>
                </a:moveTo>
                <a:lnTo>
                  <a:pt x="191604" y="82143"/>
                </a:lnTo>
                <a:lnTo>
                  <a:pt x="191604" y="93345"/>
                </a:lnTo>
                <a:lnTo>
                  <a:pt x="241084" y="93345"/>
                </a:lnTo>
                <a:lnTo>
                  <a:pt x="241084" y="82143"/>
                </a:lnTo>
                <a:close/>
              </a:path>
              <a:path w="784859" h="142240">
                <a:moveTo>
                  <a:pt x="356704" y="3556"/>
                </a:moveTo>
                <a:lnTo>
                  <a:pt x="262839" y="3556"/>
                </a:lnTo>
                <a:lnTo>
                  <a:pt x="262839" y="138430"/>
                </a:lnTo>
                <a:lnTo>
                  <a:pt x="276123" y="138430"/>
                </a:lnTo>
                <a:lnTo>
                  <a:pt x="276123" y="16433"/>
                </a:lnTo>
                <a:lnTo>
                  <a:pt x="356704" y="16433"/>
                </a:lnTo>
                <a:lnTo>
                  <a:pt x="356704" y="3556"/>
                </a:lnTo>
                <a:close/>
              </a:path>
              <a:path w="784859" h="142240">
                <a:moveTo>
                  <a:pt x="356704" y="16433"/>
                </a:moveTo>
                <a:lnTo>
                  <a:pt x="343420" y="16433"/>
                </a:lnTo>
                <a:lnTo>
                  <a:pt x="343420" y="138430"/>
                </a:lnTo>
                <a:lnTo>
                  <a:pt x="356704" y="138430"/>
                </a:lnTo>
                <a:lnTo>
                  <a:pt x="356704" y="16433"/>
                </a:lnTo>
                <a:close/>
              </a:path>
              <a:path w="784859" h="142240">
                <a:moveTo>
                  <a:pt x="555002" y="16687"/>
                </a:moveTo>
                <a:lnTo>
                  <a:pt x="541527" y="16687"/>
                </a:lnTo>
                <a:lnTo>
                  <a:pt x="541527" y="138430"/>
                </a:lnTo>
                <a:lnTo>
                  <a:pt x="555002" y="138430"/>
                </a:lnTo>
                <a:lnTo>
                  <a:pt x="555002" y="16687"/>
                </a:lnTo>
                <a:close/>
              </a:path>
              <a:path w="784859" h="142240">
                <a:moveTo>
                  <a:pt x="584492" y="3556"/>
                </a:moveTo>
                <a:lnTo>
                  <a:pt x="511924" y="3556"/>
                </a:lnTo>
                <a:lnTo>
                  <a:pt x="511924" y="16687"/>
                </a:lnTo>
                <a:lnTo>
                  <a:pt x="584492" y="16687"/>
                </a:lnTo>
                <a:lnTo>
                  <a:pt x="584492" y="3556"/>
                </a:lnTo>
                <a:close/>
              </a:path>
              <a:path w="784859" h="142240">
                <a:moveTo>
                  <a:pt x="679386" y="3556"/>
                </a:moveTo>
                <a:lnTo>
                  <a:pt x="603554" y="3556"/>
                </a:lnTo>
                <a:lnTo>
                  <a:pt x="603554" y="138430"/>
                </a:lnTo>
                <a:lnTo>
                  <a:pt x="678853" y="138430"/>
                </a:lnTo>
                <a:lnTo>
                  <a:pt x="678853" y="125133"/>
                </a:lnTo>
                <a:lnTo>
                  <a:pt x="616788" y="125133"/>
                </a:lnTo>
                <a:lnTo>
                  <a:pt x="616788" y="72250"/>
                </a:lnTo>
                <a:lnTo>
                  <a:pt x="678853" y="72250"/>
                </a:lnTo>
                <a:lnTo>
                  <a:pt x="678853" y="59042"/>
                </a:lnTo>
                <a:lnTo>
                  <a:pt x="616788" y="59042"/>
                </a:lnTo>
                <a:lnTo>
                  <a:pt x="616788" y="16865"/>
                </a:lnTo>
                <a:lnTo>
                  <a:pt x="679386" y="16865"/>
                </a:lnTo>
                <a:lnTo>
                  <a:pt x="679386" y="3556"/>
                </a:lnTo>
                <a:close/>
              </a:path>
              <a:path w="784859" h="142240">
                <a:moveTo>
                  <a:pt x="728484" y="3556"/>
                </a:moveTo>
                <a:lnTo>
                  <a:pt x="702119" y="3556"/>
                </a:lnTo>
                <a:lnTo>
                  <a:pt x="702119" y="138430"/>
                </a:lnTo>
                <a:lnTo>
                  <a:pt x="715352" y="138430"/>
                </a:lnTo>
                <a:lnTo>
                  <a:pt x="715352" y="75717"/>
                </a:lnTo>
                <a:lnTo>
                  <a:pt x="735980" y="75587"/>
                </a:lnTo>
                <a:lnTo>
                  <a:pt x="776909" y="62801"/>
                </a:lnTo>
                <a:lnTo>
                  <a:pt x="737755" y="62801"/>
                </a:lnTo>
                <a:lnTo>
                  <a:pt x="715352" y="62522"/>
                </a:lnTo>
                <a:lnTo>
                  <a:pt x="715352" y="16687"/>
                </a:lnTo>
                <a:lnTo>
                  <a:pt x="777128" y="16687"/>
                </a:lnTo>
                <a:lnTo>
                  <a:pt x="772782" y="11391"/>
                </a:lnTo>
                <a:lnTo>
                  <a:pt x="766610" y="7480"/>
                </a:lnTo>
                <a:lnTo>
                  <a:pt x="755919" y="4966"/>
                </a:lnTo>
                <a:lnTo>
                  <a:pt x="744734" y="3912"/>
                </a:lnTo>
                <a:lnTo>
                  <a:pt x="728484" y="3556"/>
                </a:lnTo>
                <a:close/>
              </a:path>
              <a:path w="784859" h="142240">
                <a:moveTo>
                  <a:pt x="777128" y="16687"/>
                </a:moveTo>
                <a:lnTo>
                  <a:pt x="747674" y="16687"/>
                </a:lnTo>
                <a:lnTo>
                  <a:pt x="754087" y="17487"/>
                </a:lnTo>
                <a:lnTo>
                  <a:pt x="761949" y="20650"/>
                </a:lnTo>
                <a:lnTo>
                  <a:pt x="765111" y="23342"/>
                </a:lnTo>
                <a:lnTo>
                  <a:pt x="767511" y="27101"/>
                </a:lnTo>
                <a:lnTo>
                  <a:pt x="769937" y="30848"/>
                </a:lnTo>
                <a:lnTo>
                  <a:pt x="771131" y="34975"/>
                </a:lnTo>
                <a:lnTo>
                  <a:pt x="771131" y="44157"/>
                </a:lnTo>
                <a:lnTo>
                  <a:pt x="769937" y="48374"/>
                </a:lnTo>
                <a:lnTo>
                  <a:pt x="765080" y="55905"/>
                </a:lnTo>
                <a:lnTo>
                  <a:pt x="761822" y="58610"/>
                </a:lnTo>
                <a:lnTo>
                  <a:pt x="757618" y="60261"/>
                </a:lnTo>
                <a:lnTo>
                  <a:pt x="753414" y="61963"/>
                </a:lnTo>
                <a:lnTo>
                  <a:pt x="746823" y="62801"/>
                </a:lnTo>
                <a:lnTo>
                  <a:pt x="776909" y="62801"/>
                </a:lnTo>
                <a:lnTo>
                  <a:pt x="782467" y="55880"/>
                </a:lnTo>
                <a:lnTo>
                  <a:pt x="784783" y="48501"/>
                </a:lnTo>
                <a:lnTo>
                  <a:pt x="784783" y="30607"/>
                </a:lnTo>
                <a:lnTo>
                  <a:pt x="782396" y="23190"/>
                </a:lnTo>
                <a:lnTo>
                  <a:pt x="777128" y="16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482743"/>
            <a:ext cx="10889592" cy="1130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28272"/>
            <a:ext cx="9160181" cy="11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34119" y="211089"/>
            <a:ext cx="3857625" cy="82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7755">
              <a:lnSpc>
                <a:spcPct val="100000"/>
              </a:lnSpc>
            </a:pPr>
            <a:r>
              <a:rPr sz="2000" b="1" dirty="0">
                <a:solidFill>
                  <a:srgbClr val="002347"/>
                </a:solidFill>
                <a:latin typeface="Century Gothic"/>
                <a:cs typeface="Century Gothic"/>
              </a:rPr>
              <a:t>Проект "Метро"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entury Gothic"/>
                <a:cs typeface="Century Gothic"/>
              </a:rPr>
              <a:t>Шумоизоляция кабины машиниста метро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1263" y="1193092"/>
            <a:ext cx="8127388" cy="60955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131</Words>
  <Application>Microsoft Office PowerPoint</Application>
  <PresentationFormat>Произвольный</PresentationFormat>
  <Paragraphs>31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bookletENGv2</dc:title>
  <dc:creator>Виноградов Иван Иванович</dc:creator>
  <cp:lastModifiedBy>Виноградов Иван Иванович</cp:lastModifiedBy>
  <cp:revision>1</cp:revision>
  <dcterms:created xsi:type="dcterms:W3CDTF">2017-04-04T18:03:43Z</dcterms:created>
  <dcterms:modified xsi:type="dcterms:W3CDTF">2017-04-04T15:05:43Z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2017-03-28T00:00:00Z</vt:filetime>
  </property>
  <property fmtid="{D5CDD505-2E9C-101B-9397-08002B2CF9AE}" pid="3" name="LastSaved">
    <vt:filetime>2017-04-04T00:00:00Z</vt:filetime>
  </property>
</Properties>
</file>