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9" r:id="rId2"/>
    <p:sldId id="460" r:id="rId3"/>
    <p:sldId id="465" r:id="rId4"/>
    <p:sldId id="448" r:id="rId5"/>
    <p:sldId id="502" r:id="rId6"/>
    <p:sldId id="511" r:id="rId7"/>
    <p:sldId id="512" r:id="rId8"/>
    <p:sldId id="491" r:id="rId9"/>
    <p:sldId id="500" r:id="rId10"/>
    <p:sldId id="513" r:id="rId11"/>
    <p:sldId id="503" r:id="rId12"/>
    <p:sldId id="514" r:id="rId13"/>
    <p:sldId id="515" r:id="rId14"/>
    <p:sldId id="507" r:id="rId15"/>
    <p:sldId id="508" r:id="rId16"/>
    <p:sldId id="516" r:id="rId17"/>
    <p:sldId id="518" r:id="rId18"/>
    <p:sldId id="519" r:id="rId19"/>
    <p:sldId id="520" r:id="rId20"/>
    <p:sldId id="504" r:id="rId21"/>
    <p:sldId id="517" r:id="rId22"/>
    <p:sldId id="480" r:id="rId23"/>
    <p:sldId id="521" r:id="rId24"/>
    <p:sldId id="522" r:id="rId25"/>
    <p:sldId id="523" r:id="rId26"/>
    <p:sldId id="524" r:id="rId27"/>
    <p:sldId id="525" r:id="rId28"/>
    <p:sldId id="527" r:id="rId29"/>
    <p:sldId id="528" r:id="rId30"/>
    <p:sldId id="526" r:id="rId31"/>
    <p:sldId id="303" r:id="rId32"/>
  </p:sldIdLst>
  <p:sldSz cx="9144000" cy="6858000" type="screen4x3"/>
  <p:notesSz cx="7099300" cy="10234613"/>
  <p:custShowLst>
    <p:custShow name="EATON" id="0">
      <p:sldLst>
        <p:sld r:id="rId2"/>
        <p:sld r:id="rId32"/>
      </p:sldLst>
    </p:custShow>
    <p:custShow name="ABB" id="1">
      <p:sldLst>
        <p:sld r:id="rId2"/>
        <p:sld r:id="rId32"/>
      </p:sldLst>
    </p:custShow>
    <p:custShow name="目的別スライド ショー 1" id="2">
      <p:sldLst>
        <p:sld r:id="rId2"/>
      </p:sldLst>
    </p:custShow>
  </p:custShowLst>
  <p:defaultTextStyle>
    <a:defPPr>
      <a:defRPr lang="ja-JP"/>
    </a:defPPr>
    <a:lvl1pPr algn="l" rtl="0" fontAlgn="base">
      <a:spcBef>
        <a:spcPct val="0"/>
      </a:spcBef>
      <a:spcAft>
        <a:spcPct val="0"/>
      </a:spcAft>
      <a:defRPr kumimoji="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umimoji="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umimoji="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umimoji="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umimoji="1" kern="1200">
        <a:solidFill>
          <a:schemeClr val="tx1"/>
        </a:solidFill>
        <a:latin typeface="Arial" pitchFamily="34" charset="0"/>
        <a:ea typeface="MS PGothic" pitchFamily="34" charset="-128"/>
        <a:cs typeface="+mn-cs"/>
      </a:defRPr>
    </a:lvl5pPr>
    <a:lvl6pPr marL="2286000" algn="l" defTabSz="914400" rtl="0" eaLnBrk="1" latinLnBrk="0" hangingPunct="1">
      <a:defRPr kumimoji="1" kern="1200">
        <a:solidFill>
          <a:schemeClr val="tx1"/>
        </a:solidFill>
        <a:latin typeface="Arial" pitchFamily="34" charset="0"/>
        <a:ea typeface="MS PGothic" pitchFamily="34" charset="-128"/>
        <a:cs typeface="+mn-cs"/>
      </a:defRPr>
    </a:lvl6pPr>
    <a:lvl7pPr marL="2743200" algn="l" defTabSz="914400" rtl="0" eaLnBrk="1" latinLnBrk="0" hangingPunct="1">
      <a:defRPr kumimoji="1" kern="1200">
        <a:solidFill>
          <a:schemeClr val="tx1"/>
        </a:solidFill>
        <a:latin typeface="Arial" pitchFamily="34" charset="0"/>
        <a:ea typeface="MS PGothic" pitchFamily="34" charset="-128"/>
        <a:cs typeface="+mn-cs"/>
      </a:defRPr>
    </a:lvl7pPr>
    <a:lvl8pPr marL="3200400" algn="l" defTabSz="914400" rtl="0" eaLnBrk="1" latinLnBrk="0" hangingPunct="1">
      <a:defRPr kumimoji="1" kern="1200">
        <a:solidFill>
          <a:schemeClr val="tx1"/>
        </a:solidFill>
        <a:latin typeface="Arial" pitchFamily="34" charset="0"/>
        <a:ea typeface="MS PGothic" pitchFamily="34" charset="-128"/>
        <a:cs typeface="+mn-cs"/>
      </a:defRPr>
    </a:lvl8pPr>
    <a:lvl9pPr marL="3657600" algn="l" defTabSz="914400" rtl="0" eaLnBrk="1" latinLnBrk="0" hangingPunct="1">
      <a:defRPr kumimoji="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userDrawn="1">
          <p15:clr>
            <a:srgbClr val="A4A3A4"/>
          </p15:clr>
        </p15:guide>
        <p15:guide id="3" orient="horz" pos="4156" userDrawn="1">
          <p15:clr>
            <a:srgbClr val="A4A3A4"/>
          </p15:clr>
        </p15:guide>
        <p15:guide id="4"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0"/>
    <a:srgbClr val="0000CC"/>
    <a:srgbClr val="0000FF"/>
    <a:srgbClr val="000099"/>
    <a:srgbClr val="99CCFF"/>
    <a:srgbClr val="DFE4FD"/>
    <a:srgbClr val="CAE2FE"/>
    <a:srgbClr val="FFFFC9"/>
    <a:srgbClr val="AFE1FF"/>
    <a:srgbClr val="46C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6241" autoAdjust="0"/>
  </p:normalViewPr>
  <p:slideViewPr>
    <p:cSldViewPr showGuides="1">
      <p:cViewPr>
        <p:scale>
          <a:sx n="75" d="100"/>
          <a:sy n="75" d="100"/>
        </p:scale>
        <p:origin x="2232" y="1086"/>
      </p:cViewPr>
      <p:guideLst>
        <p:guide orient="horz"/>
        <p:guide orient="horz" pos="41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5" d="100"/>
          <a:sy n="55" d="100"/>
        </p:scale>
        <p:origin x="-2610" y="-7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okaad252088\K-PE2\&#12304;&#31038;&#22806;&#31192;&#12305;PE2-1\&#12481;&#12540;&#12512;\Si&#12514;&#12472;&#12517;&#12540;&#12523;&#38283;&#30330;&#12539;&#35373;&#35336;\015_3.3kV%20X&#12471;&#12522;&#12540;&#12474;(&#38651;&#37444;)\(06)PC&#21521;&#19978;\01_&#20449;&#38972;&#24615;&#35430;&#39443;\PC&#23551;&#21629;%20F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Okaad252088\K-PE4\&#12304;&#31038;&#22806;&#31192;&#12305;PE4-2\90_&#20491;&#20154;&#12501;&#12457;&#12523;&#12480;\93_&#19978;&#26449;\Dual&#12473;&#12506;&#12483;&#12463;\&#25613;&#22833;&#12471;&#12511;&#12517;&#12524;&#12540;&#12471;&#12519;&#12531;dual&#27604;&#366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ysClr val="windowText" lastClr="000000"/>
                </a:solidFill>
                <a:latin typeface="+mn-lt"/>
                <a:ea typeface="+mn-ea"/>
                <a:cs typeface="+mn-cs"/>
              </a:defRPr>
            </a:pPr>
            <a:r>
              <a:rPr lang="en-US" sz="1400" dirty="0">
                <a:latin typeface="+mn-lt"/>
              </a:rPr>
              <a:t>Passive P/C  curve @</a:t>
            </a:r>
            <a:r>
              <a:rPr lang="en-US" sz="1400" dirty="0" err="1" smtClean="0">
                <a:latin typeface="+mn-lt"/>
              </a:rPr>
              <a:t>Tjmax</a:t>
            </a:r>
            <a:r>
              <a:rPr lang="en-US" sz="1400" dirty="0" smtClean="0">
                <a:latin typeface="+mn-lt"/>
              </a:rPr>
              <a:t>=150</a:t>
            </a:r>
            <a:r>
              <a:rPr lang="en-US" altLang="ja-JP" sz="1400" dirty="0" smtClean="0">
                <a:latin typeface="+mn-lt"/>
                <a:ea typeface="Arial Unicode MS" panose="020B0604020202020204" pitchFamily="50" charset="-128"/>
                <a:cs typeface="Arial Unicode MS" panose="020B0604020202020204" pitchFamily="50" charset="-128"/>
              </a:rPr>
              <a:t>°C</a:t>
            </a:r>
            <a:r>
              <a:rPr lang="en-US" altLang="ja-JP" sz="1400" dirty="0" smtClean="0">
                <a:latin typeface="+mn-lt"/>
              </a:rPr>
              <a:t>,</a:t>
            </a:r>
            <a:r>
              <a:rPr lang="ja-JP" altLang="en-US" sz="1400" baseline="0" dirty="0" smtClean="0">
                <a:latin typeface="+mn-lt"/>
              </a:rPr>
              <a:t> </a:t>
            </a:r>
            <a:r>
              <a:rPr lang="en-US" sz="1400" dirty="0" err="1" smtClean="0">
                <a:latin typeface="+mn-lt"/>
              </a:rPr>
              <a:t>Ic</a:t>
            </a:r>
            <a:r>
              <a:rPr lang="en-US" sz="1400" dirty="0" smtClean="0">
                <a:latin typeface="+mn-lt"/>
              </a:rPr>
              <a:t>=1800A</a:t>
            </a:r>
            <a:endParaRPr lang="ja-JP" sz="1400" dirty="0">
              <a:latin typeface="+mn-lt"/>
            </a:endParaRPr>
          </a:p>
        </c:rich>
      </c:tx>
      <c:layout>
        <c:manualLayout>
          <c:xMode val="edge"/>
          <c:yMode val="edge"/>
          <c:x val="0.25113188976377954"/>
          <c:y val="2.0576131687242798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ysClr val="windowText" lastClr="000000"/>
              </a:solidFill>
              <a:latin typeface="+mn-lt"/>
              <a:ea typeface="+mn-ea"/>
              <a:cs typeface="+mn-cs"/>
            </a:defRPr>
          </a:pPr>
          <a:endParaRPr lang="ru-RU"/>
        </a:p>
      </c:txPr>
    </c:title>
    <c:autoTitleDeleted val="0"/>
    <c:plotArea>
      <c:layout>
        <c:manualLayout>
          <c:layoutTarget val="inner"/>
          <c:xMode val="edge"/>
          <c:yMode val="edge"/>
          <c:x val="0.10052400254701892"/>
          <c:y val="0.14242798353909464"/>
          <c:w val="0.80392868306534693"/>
          <c:h val="0.74214437032599601"/>
        </c:manualLayout>
      </c:layout>
      <c:scatterChart>
        <c:scatterStyle val="smoothMarker"/>
        <c:varyColors val="0"/>
        <c:ser>
          <c:idx val="0"/>
          <c:order val="1"/>
          <c:tx>
            <c:v>CM1500HC-66R P/C curve</c:v>
          </c:tx>
          <c:spPr>
            <a:ln w="19050" cap="rnd">
              <a:solidFill>
                <a:schemeClr val="bg1">
                  <a:lumMod val="65000"/>
                </a:schemeClr>
              </a:solidFill>
              <a:round/>
            </a:ln>
            <a:effectLst/>
          </c:spPr>
          <c:marker>
            <c:symbol val="circle"/>
            <c:size val="5"/>
            <c:spPr>
              <a:solidFill>
                <a:schemeClr val="bg1">
                  <a:lumMod val="50000"/>
                </a:schemeClr>
              </a:solidFill>
              <a:ln w="9525">
                <a:solidFill>
                  <a:schemeClr val="bg1">
                    <a:lumMod val="65000"/>
                  </a:schemeClr>
                </a:solidFill>
              </a:ln>
              <a:effectLst/>
            </c:spPr>
          </c:marker>
          <c:xVal>
            <c:numRef>
              <c:f>Sheet2!$C$18:$C$25</c:f>
              <c:numCache>
                <c:formatCode>General</c:formatCode>
                <c:ptCount val="8"/>
                <c:pt idx="0">
                  <c:v>30</c:v>
                </c:pt>
                <c:pt idx="1">
                  <c:v>40</c:v>
                </c:pt>
                <c:pt idx="2">
                  <c:v>50</c:v>
                </c:pt>
                <c:pt idx="3">
                  <c:v>60</c:v>
                </c:pt>
                <c:pt idx="4">
                  <c:v>70</c:v>
                </c:pt>
                <c:pt idx="5">
                  <c:v>80</c:v>
                </c:pt>
                <c:pt idx="6">
                  <c:v>90</c:v>
                </c:pt>
                <c:pt idx="7">
                  <c:v>100</c:v>
                </c:pt>
              </c:numCache>
            </c:numRef>
          </c:xVal>
          <c:yVal>
            <c:numRef>
              <c:f>Sheet2!$E$18:$E$25</c:f>
              <c:numCache>
                <c:formatCode>General</c:formatCode>
                <c:ptCount val="8"/>
                <c:pt idx="0">
                  <c:v>33371356</c:v>
                </c:pt>
                <c:pt idx="1">
                  <c:v>5303818</c:v>
                </c:pt>
                <c:pt idx="2">
                  <c:v>1227808</c:v>
                </c:pt>
                <c:pt idx="3">
                  <c:v>363962</c:v>
                </c:pt>
                <c:pt idx="4">
                  <c:v>128522</c:v>
                </c:pt>
                <c:pt idx="5">
                  <c:v>51701</c:v>
                </c:pt>
                <c:pt idx="6">
                  <c:v>23004</c:v>
                </c:pt>
                <c:pt idx="7">
                  <c:v>11091</c:v>
                </c:pt>
              </c:numCache>
            </c:numRef>
          </c:yVal>
          <c:smooth val="1"/>
          <c:extLst>
            <c:ext xmlns:c16="http://schemas.microsoft.com/office/drawing/2014/chart" uri="{C3380CC4-5D6E-409C-BE32-E72D297353CC}">
              <c16:uniqueId val="{00000000-E9E3-4809-9E0A-B00BC1AD82A8}"/>
            </c:ext>
          </c:extLst>
        </c:ser>
        <c:ser>
          <c:idx val="2"/>
          <c:order val="4"/>
          <c:tx>
            <c:v>CM1800HC-66X</c:v>
          </c:tx>
          <c:spPr>
            <a:ln w="19050" cap="rnd">
              <a:solidFill>
                <a:schemeClr val="accent1"/>
              </a:solidFill>
              <a:round/>
            </a:ln>
            <a:effectLst/>
          </c:spPr>
          <c:marker>
            <c:symbol val="none"/>
          </c:marker>
          <c:xVal>
            <c:numRef>
              <c:f>Sheet2!$C$28:$C$44</c:f>
              <c:numCache>
                <c:formatCode>0</c:formatCode>
                <c:ptCount val="17"/>
                <c:pt idx="0">
                  <c:v>25.245066199999997</c:v>
                </c:pt>
                <c:pt idx="1">
                  <c:v>30.245066199999997</c:v>
                </c:pt>
                <c:pt idx="2">
                  <c:v>35.245066199999997</c:v>
                </c:pt>
                <c:pt idx="3">
                  <c:v>40.245066199999997</c:v>
                </c:pt>
                <c:pt idx="4">
                  <c:v>45.245066199999997</c:v>
                </c:pt>
                <c:pt idx="5">
                  <c:v>50.245066199999997</c:v>
                </c:pt>
                <c:pt idx="6">
                  <c:v>55.245066199999997</c:v>
                </c:pt>
                <c:pt idx="7">
                  <c:v>60.245066199999997</c:v>
                </c:pt>
                <c:pt idx="8">
                  <c:v>65.245066199999997</c:v>
                </c:pt>
                <c:pt idx="9">
                  <c:v>70.245066199999997</c:v>
                </c:pt>
                <c:pt idx="10">
                  <c:v>75.245066199999997</c:v>
                </c:pt>
                <c:pt idx="11">
                  <c:v>80.245066199999997</c:v>
                </c:pt>
                <c:pt idx="12">
                  <c:v>85.245066199999997</c:v>
                </c:pt>
                <c:pt idx="13">
                  <c:v>90.245066199999997</c:v>
                </c:pt>
                <c:pt idx="14">
                  <c:v>95.245066199999997</c:v>
                </c:pt>
                <c:pt idx="15">
                  <c:v>100.2450662</c:v>
                </c:pt>
                <c:pt idx="16">
                  <c:v>105.2450662</c:v>
                </c:pt>
              </c:numCache>
            </c:numRef>
          </c:xVal>
          <c:yVal>
            <c:numRef>
              <c:f>Sheet2!$D$28:$D$44</c:f>
              <c:numCache>
                <c:formatCode>0</c:formatCode>
                <c:ptCount val="17"/>
                <c:pt idx="0">
                  <c:v>313773103.35143614</c:v>
                </c:pt>
                <c:pt idx="1">
                  <c:v>85793920.807964876</c:v>
                </c:pt>
                <c:pt idx="2">
                  <c:v>28635083.757085703</c:v>
                </c:pt>
                <c:pt idx="3">
                  <c:v>11059374.029986454</c:v>
                </c:pt>
                <c:pt idx="4">
                  <c:v>4775030.6412407393</c:v>
                </c:pt>
                <c:pt idx="5">
                  <c:v>2251161.3337319358</c:v>
                </c:pt>
                <c:pt idx="6">
                  <c:v>1139526.7919225188</c:v>
                </c:pt>
                <c:pt idx="7">
                  <c:v>611703.11853265518</c:v>
                </c:pt>
                <c:pt idx="8">
                  <c:v>344954.3632226956</c:v>
                </c:pt>
                <c:pt idx="9">
                  <c:v>202863.94706684203</c:v>
                </c:pt>
                <c:pt idx="10">
                  <c:v>123693.53148244967</c:v>
                </c:pt>
                <c:pt idx="11">
                  <c:v>77831.128602875877</c:v>
                </c:pt>
                <c:pt idx="12">
                  <c:v>50345.340236021519</c:v>
                </c:pt>
                <c:pt idx="13">
                  <c:v>33372.257937138878</c:v>
                </c:pt>
                <c:pt idx="14">
                  <c:v>22608.75171517831</c:v>
                </c:pt>
                <c:pt idx="15">
                  <c:v>15619.036453697194</c:v>
                </c:pt>
                <c:pt idx="16">
                  <c:v>10982.051700357841</c:v>
                </c:pt>
              </c:numCache>
            </c:numRef>
          </c:yVal>
          <c:smooth val="1"/>
          <c:extLst>
            <c:ext xmlns:c16="http://schemas.microsoft.com/office/drawing/2014/chart" uri="{C3380CC4-5D6E-409C-BE32-E72D297353CC}">
              <c16:uniqueId val="{00000001-E9E3-4809-9E0A-B00BC1AD82A8}"/>
            </c:ext>
          </c:extLst>
        </c:ser>
        <c:dLbls>
          <c:showLegendKey val="0"/>
          <c:showVal val="0"/>
          <c:showCatName val="0"/>
          <c:showSerName val="0"/>
          <c:showPercent val="0"/>
          <c:showBubbleSize val="0"/>
        </c:dLbls>
        <c:axId val="519562928"/>
        <c:axId val="519564888"/>
        <c:extLst>
          <c:ext xmlns:c15="http://schemas.microsoft.com/office/drawing/2012/chart" uri="{02D57815-91ED-43cb-92C2-25804820EDAC}">
            <c15:filteredScatterSeries>
              <c15:ser>
                <c:idx val="1"/>
                <c:order val="0"/>
                <c:tx>
                  <c:v>CM1500HC-66R（1800A）F(t)=10%</c:v>
                </c:tx>
                <c:spPr>
                  <a:ln w="19050" cap="rnd">
                    <a:solidFill>
                      <a:srgbClr val="0000FF"/>
                    </a:solidFill>
                    <a:round/>
                  </a:ln>
                  <a:effectLst/>
                </c:spPr>
                <c:marker>
                  <c:symbol val="circle"/>
                  <c:size val="5"/>
                  <c:spPr>
                    <a:solidFill>
                      <a:srgbClr val="0000FF"/>
                    </a:solidFill>
                    <a:ln w="9525">
                      <a:solidFill>
                        <a:srgbClr val="0000FF"/>
                      </a:solidFill>
                    </a:ln>
                    <a:effectLst/>
                  </c:spPr>
                </c:marker>
                <c:xVal>
                  <c:numRef>
                    <c:extLst>
                      <c:ext uri="{02D57815-91ED-43cb-92C2-25804820EDAC}">
                        <c15:formulaRef>
                          <c15:sqref>Sheet2!$C$8:$C$15</c15:sqref>
                        </c15:formulaRef>
                      </c:ext>
                    </c:extLst>
                    <c:numCache>
                      <c:formatCode>General</c:formatCode>
                      <c:ptCount val="8"/>
                      <c:pt idx="0">
                        <c:v>30</c:v>
                      </c:pt>
                      <c:pt idx="1">
                        <c:v>40</c:v>
                      </c:pt>
                      <c:pt idx="2">
                        <c:v>50</c:v>
                      </c:pt>
                      <c:pt idx="3">
                        <c:v>60</c:v>
                      </c:pt>
                      <c:pt idx="4">
                        <c:v>70</c:v>
                      </c:pt>
                      <c:pt idx="5">
                        <c:v>80</c:v>
                      </c:pt>
                      <c:pt idx="6">
                        <c:v>90</c:v>
                      </c:pt>
                      <c:pt idx="7">
                        <c:v>100</c:v>
                      </c:pt>
                    </c:numCache>
                  </c:numRef>
                </c:xVal>
                <c:yVal>
                  <c:numRef>
                    <c:extLst>
                      <c:ext uri="{02D57815-91ED-43cb-92C2-25804820EDAC}">
                        <c15:formulaRef>
                          <c15:sqref>Sheet2!$E$8:$E$15</c15:sqref>
                        </c15:formulaRef>
                      </c:ext>
                    </c:extLst>
                    <c:numCache>
                      <c:formatCode>General</c:formatCode>
                      <c:ptCount val="8"/>
                      <c:pt idx="0">
                        <c:v>26948539</c:v>
                      </c:pt>
                      <c:pt idx="1">
                        <c:v>4493792</c:v>
                      </c:pt>
                      <c:pt idx="2">
                        <c:v>1072411</c:v>
                      </c:pt>
                      <c:pt idx="3">
                        <c:v>324637</c:v>
                      </c:pt>
                      <c:pt idx="4">
                        <c:v>116408</c:v>
                      </c:pt>
                      <c:pt idx="5">
                        <c:v>47380</c:v>
                      </c:pt>
                      <c:pt idx="6">
                        <c:v>21277</c:v>
                      </c:pt>
                      <c:pt idx="7">
                        <c:v>10335</c:v>
                      </c:pt>
                    </c:numCache>
                  </c:numRef>
                </c:yVal>
                <c:smooth val="1"/>
                <c:extLst>
                  <c:ext xmlns:c16="http://schemas.microsoft.com/office/drawing/2014/chart" uri="{C3380CC4-5D6E-409C-BE32-E72D297353CC}">
                    <c16:uniqueId val="{00000002-E9E3-4809-9E0A-B00BC1AD82A8}"/>
                  </c:ext>
                </c:extLst>
              </c15:ser>
            </c15:filteredScatterSeries>
            <c15:filteredScatterSeries>
              <c15:ser>
                <c:idx val="5"/>
                <c:order val="2"/>
                <c:tx>
                  <c:v>CM1800HC-66X（仕様B,C）試験結果より換算</c:v>
                </c:tx>
                <c:spPr>
                  <a:ln w="19050" cap="rnd">
                    <a:noFill/>
                    <a:round/>
                  </a:ln>
                  <a:effectLst/>
                </c:spPr>
                <c:marker>
                  <c:symbol val="x"/>
                  <c:size val="7"/>
                  <c:spPr>
                    <a:noFill/>
                    <a:ln w="28575">
                      <a:solidFill>
                        <a:srgbClr val="002060"/>
                      </a:solidFill>
                    </a:ln>
                    <a:effectLst/>
                  </c:spPr>
                </c:marker>
                <c:xVal>
                  <c:numLit>
                    <c:formatCode>General</c:formatCode>
                    <c:ptCount val="1"/>
                    <c:pt idx="0">
                      <c:v>75</c:v>
                    </c:pt>
                  </c:numLit>
                </c:xVal>
                <c:yVal>
                  <c:numLit>
                    <c:formatCode>General</c:formatCode>
                    <c:ptCount val="1"/>
                    <c:pt idx="0">
                      <c:v>180000</c:v>
                    </c:pt>
                  </c:numLit>
                </c:yVal>
                <c:smooth val="1"/>
                <c:extLst xmlns:c15="http://schemas.microsoft.com/office/drawing/2012/chart">
                  <c:ext xmlns:c16="http://schemas.microsoft.com/office/drawing/2014/chart" uri="{C3380CC4-5D6E-409C-BE32-E72D297353CC}">
                    <c16:uniqueId val="{00000003-E9E3-4809-9E0A-B00BC1AD82A8}"/>
                  </c:ext>
                </c:extLst>
              </c15:ser>
            </c15:filteredScatterSeries>
            <c15:filteredScatterSeries>
              <c15:ser>
                <c:idx val="4"/>
                <c:order val="3"/>
                <c:tx>
                  <c:v>Competitor A試験結果</c:v>
                </c:tx>
                <c:spPr>
                  <a:ln w="25400" cap="flat" cmpd="sng" algn="ctr">
                    <a:solidFill>
                      <a:schemeClr val="accent1"/>
                    </a:solidFill>
                    <a:prstDash val="solid"/>
                    <a:round/>
                  </a:ln>
                  <a:effectLst/>
                </c:spPr>
                <c:marker>
                  <c:symbol val="circle"/>
                  <c:size val="8"/>
                  <c:spPr>
                    <a:solidFill>
                      <a:schemeClr val="accent1"/>
                    </a:solidFill>
                    <a:ln w="25400" cap="flat" cmpd="sng" algn="ctr">
                      <a:solidFill>
                        <a:schemeClr val="accent1"/>
                      </a:solidFill>
                      <a:prstDash val="solid"/>
                    </a:ln>
                    <a:effectLst/>
                  </c:spPr>
                </c:marker>
                <c:xVal>
                  <c:numLit>
                    <c:formatCode>General</c:formatCode>
                    <c:ptCount val="1"/>
                    <c:pt idx="0">
                      <c:v>67</c:v>
                    </c:pt>
                  </c:numLit>
                </c:xVal>
                <c:yVal>
                  <c:numLit>
                    <c:formatCode>General</c:formatCode>
                    <c:ptCount val="1"/>
                    <c:pt idx="0">
                      <c:v>315000</c:v>
                    </c:pt>
                  </c:numLit>
                </c:yVal>
                <c:smooth val="1"/>
                <c:extLst xmlns:c15="http://schemas.microsoft.com/office/drawing/2012/chart">
                  <c:ext xmlns:c16="http://schemas.microsoft.com/office/drawing/2014/chart" uri="{C3380CC4-5D6E-409C-BE32-E72D297353CC}">
                    <c16:uniqueId val="{00000004-E9E3-4809-9E0A-B00BC1AD82A8}"/>
                  </c:ext>
                </c:extLst>
              </c15:ser>
            </c15:filteredScatterSeries>
          </c:ext>
        </c:extLst>
      </c:scatterChart>
      <c:valAx>
        <c:axId val="519562928"/>
        <c:scaling>
          <c:orientation val="minMax"/>
          <c:max val="100"/>
          <c:min val="40"/>
        </c:scaling>
        <c:delete val="0"/>
        <c:axPos val="b"/>
        <c:majorGridlines>
          <c:spPr>
            <a:ln w="9525" cap="flat" cmpd="sng" algn="ctr">
              <a:solidFill>
                <a:schemeClr val="tx1">
                  <a:lumMod val="50000"/>
                  <a:lumOff val="50000"/>
                </a:schemeClr>
              </a:solidFill>
              <a:round/>
            </a:ln>
            <a:effectLst/>
          </c:spPr>
        </c:majorGridlines>
        <c:title>
          <c:tx>
            <c:rich>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ja-JP"/>
                  <a:t>⊿</a:t>
                </a:r>
                <a:r>
                  <a:rPr lang="en-US"/>
                  <a:t>Tj[K]</a:t>
                </a:r>
                <a:endParaRPr lang="ja-JP"/>
              </a:p>
            </c:rich>
          </c:tx>
          <c:layout/>
          <c:overlay val="0"/>
          <c:spPr>
            <a:noFill/>
            <a:ln>
              <a:no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ru-RU"/>
          </a:p>
        </c:txPr>
        <c:crossAx val="519564888"/>
        <c:crosses val="autoZero"/>
        <c:crossBetween val="midCat"/>
      </c:valAx>
      <c:valAx>
        <c:axId val="519564888"/>
        <c:scaling>
          <c:logBase val="10"/>
          <c:orientation val="minMax"/>
          <c:max val="10000000"/>
          <c:min val="10000"/>
        </c:scaling>
        <c:delete val="0"/>
        <c:axPos val="l"/>
        <c:majorGridlines>
          <c:spPr>
            <a:ln w="9525" cap="flat" cmpd="sng" algn="ctr">
              <a:solidFill>
                <a:schemeClr val="tx1">
                  <a:lumMod val="50000"/>
                  <a:lumOff val="50000"/>
                </a:schemeClr>
              </a:solidFill>
              <a:round/>
            </a:ln>
            <a:effectLst/>
          </c:spPr>
        </c:majorGridlines>
        <c:minorGridlines>
          <c:spPr>
            <a:ln w="9525" cap="flat" cmpd="sng" algn="ctr">
              <a:solidFill>
                <a:schemeClr val="tx1">
                  <a:lumMod val="50000"/>
                  <a:lumOff val="50000"/>
                </a:schemeClr>
              </a:solidFill>
              <a:round/>
            </a:ln>
            <a:effectLst/>
          </c:spPr>
        </c:minorGridlines>
        <c:title>
          <c:tx>
            <c:rich>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en-US"/>
                  <a:t>Nf[cycles]</a:t>
                </a:r>
                <a:r>
                  <a:rPr lang="ja-JP"/>
                  <a:t>　</a:t>
                </a:r>
              </a:p>
            </c:rich>
          </c:tx>
          <c:layout>
            <c:manualLayout>
              <c:xMode val="edge"/>
              <c:yMode val="edge"/>
              <c:x val="0"/>
              <c:y val="0.39809338647483877"/>
            </c:manualLayout>
          </c:layout>
          <c:overlay val="0"/>
          <c:spPr>
            <a:noFill/>
            <a:ln>
              <a:noFill/>
            </a:ln>
            <a:effectLst/>
          </c:spPr>
          <c:txPr>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ru-RU"/>
            </a:p>
          </c:txPr>
        </c:title>
        <c:numFmt formatCode="0.E+00"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ru-RU"/>
          </a:p>
        </c:txPr>
        <c:crossAx val="519562928"/>
        <c:crosses val="autoZero"/>
        <c:crossBetween val="midCat"/>
      </c:valAx>
      <c:spPr>
        <a:solidFill>
          <a:schemeClr val="bg1"/>
        </a:solidFill>
        <a:ln>
          <a:solidFill>
            <a:sysClr val="windowText" lastClr="000000"/>
          </a:solidFill>
        </a:ln>
        <a:effectLst/>
      </c:spPr>
    </c:plotArea>
    <c:legend>
      <c:legendPos val="r"/>
      <c:layout>
        <c:manualLayout>
          <c:xMode val="edge"/>
          <c:yMode val="edge"/>
          <c:x val="0.51403469294372184"/>
          <c:y val="0.19353497955361776"/>
          <c:w val="0.24315118470829039"/>
          <c:h val="0.11546713389815493"/>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lang="ja-JP" sz="11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200">
          <a:solidFill>
            <a:sysClr val="windowText" lastClr="000000"/>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DC(IGBT)</c:v>
          </c:tx>
          <c:spPr>
            <a:solidFill>
              <a:srgbClr val="4478B6"/>
            </a:solidFill>
            <a:ln>
              <a:noFill/>
            </a:ln>
            <a:effectLst/>
          </c:spPr>
          <c:invertIfNegative val="0"/>
          <c:cat>
            <c:strRef>
              <c:f>'1800V450Apk5000Hz50Hz0.85PF'!$B$1:$G$1</c:f>
              <c:strCache>
                <c:ptCount val="3"/>
                <c:pt idx="0">
                  <c:v>CM600DA-66X</c:v>
                </c:pt>
                <c:pt idx="1">
                  <c:v>CMH600DA-66X </c:v>
                </c:pt>
                <c:pt idx="2">
                  <c:v>FMF750DC-66A</c:v>
                </c:pt>
              </c:strCache>
            </c:strRef>
          </c:cat>
          <c:val>
            <c:numRef>
              <c:f>'1800V450Apk5000Hz50Hz0.85PF'!$B$26:$G$26</c:f>
              <c:numCache>
                <c:formatCode>General</c:formatCode>
                <c:ptCount val="3"/>
                <c:pt idx="0">
                  <c:v>272.78643607320998</c:v>
                </c:pt>
                <c:pt idx="1">
                  <c:v>272.78643607320998</c:v>
                </c:pt>
                <c:pt idx="2">
                  <c:v>212.16685062252603</c:v>
                </c:pt>
              </c:numCache>
            </c:numRef>
          </c:val>
          <c:extLst>
            <c:ext xmlns:c16="http://schemas.microsoft.com/office/drawing/2014/chart" uri="{C3380CC4-5D6E-409C-BE32-E72D297353CC}">
              <c16:uniqueId val="{00000000-9CD3-4A15-AA5F-786A8E4E5140}"/>
            </c:ext>
          </c:extLst>
        </c:ser>
        <c:ser>
          <c:idx val="1"/>
          <c:order val="1"/>
          <c:tx>
            <c:v>SW(on)</c:v>
          </c:tx>
          <c:spPr>
            <a:solidFill>
              <a:srgbClr val="B33737"/>
            </a:solidFill>
            <a:ln>
              <a:noFill/>
            </a:ln>
            <a:effectLst/>
          </c:spPr>
          <c:invertIfNegative val="0"/>
          <c:cat>
            <c:strRef>
              <c:f>'1800V450Apk5000Hz50Hz0.85PF'!$B$1:$G$1</c:f>
              <c:strCache>
                <c:ptCount val="3"/>
                <c:pt idx="0">
                  <c:v>CM600DA-66X</c:v>
                </c:pt>
                <c:pt idx="1">
                  <c:v>CMH600DA-66X </c:v>
                </c:pt>
                <c:pt idx="2">
                  <c:v>FMF750DC-66A</c:v>
                </c:pt>
              </c:strCache>
            </c:strRef>
          </c:cat>
          <c:val>
            <c:numRef>
              <c:f>'1800V450Apk5000Hz50Hz0.85PF'!$B$27:$G$27</c:f>
              <c:numCache>
                <c:formatCode>General</c:formatCode>
                <c:ptCount val="3"/>
                <c:pt idx="0">
                  <c:v>1072.31112364765</c:v>
                </c:pt>
                <c:pt idx="1">
                  <c:v>536.15556182382704</c:v>
                </c:pt>
                <c:pt idx="2">
                  <c:v>395.67189580621397</c:v>
                </c:pt>
              </c:numCache>
            </c:numRef>
          </c:val>
          <c:extLst>
            <c:ext xmlns:c16="http://schemas.microsoft.com/office/drawing/2014/chart" uri="{C3380CC4-5D6E-409C-BE32-E72D297353CC}">
              <c16:uniqueId val="{00000001-9CD3-4A15-AA5F-786A8E4E5140}"/>
            </c:ext>
          </c:extLst>
        </c:ser>
        <c:ser>
          <c:idx val="2"/>
          <c:order val="2"/>
          <c:tx>
            <c:v>SW(off)</c:v>
          </c:tx>
          <c:spPr>
            <a:solidFill>
              <a:srgbClr val="92B446"/>
            </a:solidFill>
            <a:ln>
              <a:noFill/>
            </a:ln>
            <a:effectLst/>
          </c:spPr>
          <c:invertIfNegative val="0"/>
          <c:cat>
            <c:strRef>
              <c:f>'1800V450Apk5000Hz50Hz0.85PF'!$B$1:$G$1</c:f>
              <c:strCache>
                <c:ptCount val="3"/>
                <c:pt idx="0">
                  <c:v>CM600DA-66X</c:v>
                </c:pt>
                <c:pt idx="1">
                  <c:v>CMH600DA-66X </c:v>
                </c:pt>
                <c:pt idx="2">
                  <c:v>FMF750DC-66A</c:v>
                </c:pt>
              </c:strCache>
            </c:strRef>
          </c:cat>
          <c:val>
            <c:numRef>
              <c:f>'1800V450Apk5000Hz50Hz0.85PF'!$B$28:$G$28</c:f>
              <c:numCache>
                <c:formatCode>General</c:formatCode>
                <c:ptCount val="3"/>
                <c:pt idx="0">
                  <c:v>1302.07810231898</c:v>
                </c:pt>
                <c:pt idx="1">
                  <c:v>1302.07810231898</c:v>
                </c:pt>
                <c:pt idx="2">
                  <c:v>180.59946042393301</c:v>
                </c:pt>
              </c:numCache>
            </c:numRef>
          </c:val>
          <c:extLst>
            <c:ext xmlns:c16="http://schemas.microsoft.com/office/drawing/2014/chart" uri="{C3380CC4-5D6E-409C-BE32-E72D297353CC}">
              <c16:uniqueId val="{00000002-9CD3-4A15-AA5F-786A8E4E5140}"/>
            </c:ext>
          </c:extLst>
        </c:ser>
        <c:ser>
          <c:idx val="3"/>
          <c:order val="3"/>
          <c:tx>
            <c:v>DC(diode)</c:v>
          </c:tx>
          <c:spPr>
            <a:solidFill>
              <a:srgbClr val="4040C0"/>
            </a:solidFill>
            <a:ln>
              <a:noFill/>
            </a:ln>
            <a:effectLst/>
          </c:spPr>
          <c:invertIfNegative val="0"/>
          <c:cat>
            <c:strRef>
              <c:f>'1800V450Apk5000Hz50Hz0.85PF'!$B$1:$G$1</c:f>
              <c:strCache>
                <c:ptCount val="3"/>
                <c:pt idx="0">
                  <c:v>CM600DA-66X</c:v>
                </c:pt>
                <c:pt idx="1">
                  <c:v>CMH600DA-66X </c:v>
                </c:pt>
                <c:pt idx="2">
                  <c:v>FMF750DC-66A</c:v>
                </c:pt>
              </c:strCache>
            </c:strRef>
          </c:cat>
          <c:val>
            <c:numRef>
              <c:f>'1800V450Apk5000Hz50Hz0.85PF'!$B$37:$G$37</c:f>
              <c:numCache>
                <c:formatCode>General</c:formatCode>
                <c:ptCount val="3"/>
                <c:pt idx="0">
                  <c:v>43.313378244676599</c:v>
                </c:pt>
                <c:pt idx="1">
                  <c:v>57.540713891432503</c:v>
                </c:pt>
                <c:pt idx="2">
                  <c:v>54.455825934777401</c:v>
                </c:pt>
              </c:numCache>
            </c:numRef>
          </c:val>
          <c:extLst>
            <c:ext xmlns:c16="http://schemas.microsoft.com/office/drawing/2014/chart" uri="{C3380CC4-5D6E-409C-BE32-E72D297353CC}">
              <c16:uniqueId val="{00000003-9CD3-4A15-AA5F-786A8E4E5140}"/>
            </c:ext>
          </c:extLst>
        </c:ser>
        <c:ser>
          <c:idx val="4"/>
          <c:order val="4"/>
          <c:tx>
            <c:v>SW(rec)</c:v>
          </c:tx>
          <c:spPr>
            <a:solidFill>
              <a:srgbClr val="3DA5C1"/>
            </a:solidFill>
            <a:ln>
              <a:noFill/>
            </a:ln>
            <a:effectLst/>
          </c:spPr>
          <c:invertIfNegative val="0"/>
          <c:cat>
            <c:strRef>
              <c:f>'1800V450Apk5000Hz50Hz0.85PF'!$B$1:$G$1</c:f>
              <c:strCache>
                <c:ptCount val="3"/>
                <c:pt idx="0">
                  <c:v>CM600DA-66X</c:v>
                </c:pt>
                <c:pt idx="1">
                  <c:v>CMH600DA-66X </c:v>
                </c:pt>
                <c:pt idx="2">
                  <c:v>FMF750DC-66A</c:v>
                </c:pt>
              </c:strCache>
            </c:strRef>
          </c:cat>
          <c:val>
            <c:numRef>
              <c:f>'1800V450Apk5000Hz50Hz0.85PF'!$B$36:$G$36</c:f>
              <c:numCache>
                <c:formatCode>General</c:formatCode>
                <c:ptCount val="3"/>
                <c:pt idx="0">
                  <c:v>1329.9750125180799</c:v>
                </c:pt>
                <c:pt idx="1">
                  <c:v>38.430291273110498</c:v>
                </c:pt>
                <c:pt idx="2">
                  <c:v>46.144175568638097</c:v>
                </c:pt>
              </c:numCache>
            </c:numRef>
          </c:val>
          <c:extLst>
            <c:ext xmlns:c16="http://schemas.microsoft.com/office/drawing/2014/chart" uri="{C3380CC4-5D6E-409C-BE32-E72D297353CC}">
              <c16:uniqueId val="{00000004-9CD3-4A15-AA5F-786A8E4E5140}"/>
            </c:ext>
          </c:extLst>
        </c:ser>
        <c:dLbls>
          <c:showLegendKey val="0"/>
          <c:showVal val="0"/>
          <c:showCatName val="0"/>
          <c:showSerName val="0"/>
          <c:showPercent val="0"/>
          <c:showBubbleSize val="0"/>
        </c:dLbls>
        <c:gapWidth val="150"/>
        <c:overlap val="100"/>
        <c:axId val="519567240"/>
        <c:axId val="519563712"/>
      </c:barChart>
      <c:catAx>
        <c:axId val="519567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n-lt"/>
                <a:ea typeface="+mn-ea"/>
                <a:cs typeface="+mn-cs"/>
              </a:defRPr>
            </a:pPr>
            <a:endParaRPr lang="ru-RU"/>
          </a:p>
        </c:txPr>
        <c:crossAx val="519563712"/>
        <c:crosses val="autoZero"/>
        <c:auto val="1"/>
        <c:lblAlgn val="ctr"/>
        <c:lblOffset val="100"/>
        <c:noMultiLvlLbl val="0"/>
      </c:catAx>
      <c:valAx>
        <c:axId val="51956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mn-lt"/>
                    <a:ea typeface="+mn-ea"/>
                    <a:cs typeface="+mn-cs"/>
                  </a:defRPr>
                </a:pPr>
                <a:r>
                  <a:rPr lang="en-US" altLang="ja-JP" sz="1200" b="1" dirty="0" smtClean="0"/>
                  <a:t>Inverter losses [W]</a:t>
                </a:r>
                <a:endParaRPr lang="ja-JP" altLang="en-US" sz="1200" b="1" dirty="0"/>
              </a:p>
            </c:rich>
          </c:tx>
          <c:layout>
            <c:manualLayout>
              <c:xMode val="edge"/>
              <c:yMode val="edge"/>
              <c:x val="4.4650453747052017E-3"/>
              <c:y val="0.25937357884964124"/>
            </c:manualLayout>
          </c:layout>
          <c:overlay val="0"/>
          <c:spPr>
            <a:noFill/>
            <a:ln>
              <a:noFill/>
            </a:ln>
            <a:effectLst/>
          </c:spPr>
          <c:txPr>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n-lt"/>
                <a:ea typeface="+mn-ea"/>
                <a:cs typeface="+mn-cs"/>
              </a:defRPr>
            </a:pPr>
            <a:endParaRPr lang="ru-RU"/>
          </a:p>
        </c:txPr>
        <c:crossAx val="5195672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15055-51A3-480D-962C-DF708529729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B177CD41-73F5-46A5-B704-CF53DEB49F67}">
      <dgm:prSet phldrT="[テキスト]" custT="1">
        <dgm:style>
          <a:lnRef idx="2">
            <a:schemeClr val="accent6">
              <a:shade val="50000"/>
            </a:schemeClr>
          </a:lnRef>
          <a:fillRef idx="1">
            <a:schemeClr val="accent6"/>
          </a:fillRef>
          <a:effectRef idx="0">
            <a:schemeClr val="accent6"/>
          </a:effectRef>
          <a:fontRef idx="minor">
            <a:schemeClr val="lt1"/>
          </a:fontRef>
        </dgm:style>
      </dgm:prSet>
      <dgm:spPr>
        <a:xfrm>
          <a:off x="156449" y="1313745"/>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sz="1900" dirty="0" smtClean="0">
              <a:solidFill>
                <a:srgbClr val="FFFFFF"/>
              </a:solidFill>
              <a:latin typeface="Arial"/>
              <a:ea typeface="ＭＳ Ｐゴシック"/>
              <a:cs typeface="+mn-cs"/>
            </a:rPr>
            <a:t>X series</a:t>
          </a:r>
        </a:p>
        <a:p>
          <a:r>
            <a:rPr kumimoji="1" lang="en-US" altLang="ja-JP" sz="1800" dirty="0" smtClean="0">
              <a:solidFill>
                <a:srgbClr val="FFFFFF"/>
              </a:solidFill>
              <a:latin typeface="Arial"/>
              <a:ea typeface="ＭＳ Ｐゴシック"/>
              <a:cs typeface="+mn-cs"/>
            </a:rPr>
            <a:t>(Si)</a:t>
          </a:r>
          <a:endParaRPr kumimoji="1" lang="ja-JP" altLang="en-US" sz="1800" dirty="0">
            <a:solidFill>
              <a:srgbClr val="FFFFFF"/>
            </a:solidFill>
            <a:latin typeface="Arial"/>
            <a:ea typeface="ＭＳ Ｐゴシック"/>
            <a:cs typeface="+mn-cs"/>
          </a:endParaRPr>
        </a:p>
      </dgm:t>
    </dgm:pt>
    <dgm:pt modelId="{733D54C7-1BA7-408E-A31D-24896056049A}" type="parTrans" cxnId="{C42BC069-A605-4FC2-9612-F263D5A076EA}">
      <dgm:prSet/>
      <dgm:spPr/>
      <dgm:t>
        <a:bodyPr/>
        <a:lstStyle/>
        <a:p>
          <a:endParaRPr kumimoji="1" lang="ja-JP" altLang="en-US"/>
        </a:p>
      </dgm:t>
    </dgm:pt>
    <dgm:pt modelId="{13E44D3B-B9EE-49FF-AE02-46A1C01F408B}" type="sibTrans" cxnId="{C42BC069-A605-4FC2-9612-F263D5A076EA}">
      <dgm:prSet/>
      <dgm:spPr/>
      <dgm:t>
        <a:bodyPr/>
        <a:lstStyle/>
        <a:p>
          <a:endParaRPr kumimoji="1" lang="ja-JP" altLang="en-US"/>
        </a:p>
      </dgm:t>
    </dgm:pt>
    <dgm:pt modelId="{3B4BA6A7-4D00-4FBA-A4FC-833D2987952F}">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2287065" y="438670"/>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err="1" smtClean="0">
              <a:solidFill>
                <a:srgbClr val="FFFFFF"/>
              </a:solidFill>
              <a:latin typeface="Arial"/>
              <a:ea typeface="ＭＳ Ｐゴシック"/>
              <a:cs typeface="+mn-cs"/>
            </a:rPr>
            <a:t>std</a:t>
          </a:r>
          <a:endParaRPr kumimoji="1" lang="en-US" altLang="ja-JP" dirty="0" smtClean="0">
            <a:solidFill>
              <a:srgbClr val="FFFFFF"/>
            </a:solidFill>
            <a:latin typeface="Arial"/>
            <a:ea typeface="ＭＳ Ｐゴシック"/>
            <a:cs typeface="+mn-cs"/>
          </a:endParaRPr>
        </a:p>
        <a:p>
          <a:r>
            <a:rPr kumimoji="1" lang="en-US" altLang="ja-JP" dirty="0" smtClean="0">
              <a:solidFill>
                <a:srgbClr val="FFFFFF"/>
              </a:solidFill>
              <a:latin typeface="Arial"/>
              <a:ea typeface="ＭＳ Ｐゴシック"/>
              <a:cs typeface="+mn-cs"/>
            </a:rPr>
            <a:t>(standard)</a:t>
          </a:r>
          <a:endParaRPr kumimoji="1" lang="ja-JP" altLang="en-US" dirty="0">
            <a:solidFill>
              <a:srgbClr val="FFFFFF"/>
            </a:solidFill>
            <a:latin typeface="Arial"/>
            <a:ea typeface="ＭＳ Ｐゴシック"/>
            <a:cs typeface="+mn-cs"/>
          </a:endParaRPr>
        </a:p>
      </dgm:t>
    </dgm:pt>
    <dgm:pt modelId="{AC7EECDA-E629-492C-89D2-F765E99510D4}" type="parTrans" cxnId="{255F4F27-F6D3-4BA1-A9A9-4D93D07D7F90}">
      <dgm:prSet/>
      <dgm:spPr>
        <a:xfrm rot="18289469">
          <a:off x="1449698" y="1242107"/>
          <a:ext cx="1065987" cy="29135"/>
        </a:xfrm>
        <a:solidFill>
          <a:srgbClr val="0071C0"/>
        </a:solidFill>
        <a:ln w="25400" cap="flat" cmpd="sng" algn="ctr">
          <a:solidFill>
            <a:srgbClr val="BBE0E3">
              <a:shade val="6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5380B950-6FD9-45B9-B777-5A3B54C9F99A}" type="sibTrans" cxnId="{255F4F27-F6D3-4BA1-A9A9-4D93D07D7F90}">
      <dgm:prSet/>
      <dgm:spPr/>
      <dgm:t>
        <a:bodyPr/>
        <a:lstStyle/>
        <a:p>
          <a:endParaRPr kumimoji="1" lang="ja-JP" altLang="en-US"/>
        </a:p>
      </dgm:t>
    </dgm:pt>
    <dgm:pt modelId="{A3BDDB52-A478-4E62-9948-695C1CE1542D}">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4417682" y="1133"/>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6kVrms</a:t>
          </a:r>
          <a:endParaRPr kumimoji="1" lang="ja-JP" altLang="en-US" dirty="0">
            <a:solidFill>
              <a:srgbClr val="FFFFFF"/>
            </a:solidFill>
            <a:latin typeface="Arial"/>
            <a:ea typeface="ＭＳ Ｐゴシック"/>
            <a:cs typeface="+mn-cs"/>
          </a:endParaRPr>
        </a:p>
      </dgm:t>
    </dgm:pt>
    <dgm:pt modelId="{60017D56-93FD-41EB-B4C5-64ED9ECBD75D}" type="parTrans" cxnId="{1DFD0F58-16C0-4437-9CF0-87238CF964F7}">
      <dgm:prSet/>
      <dgm:spPr>
        <a:xfrm rot="19457599">
          <a:off x="3738470" y="585801"/>
          <a:ext cx="749674" cy="29135"/>
        </a:xfrm>
        <a:solidFill>
          <a:srgbClr val="0071C0"/>
        </a:solidFill>
        <a:ln w="25400" cap="flat" cmpd="sng" algn="ctr">
          <a:solidFill>
            <a:srgbClr val="BBE0E3">
              <a:shade val="8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3A984251-805B-4D2B-8638-C2FD5B1BEF91}" type="sibTrans" cxnId="{1DFD0F58-16C0-4437-9CF0-87238CF964F7}">
      <dgm:prSet/>
      <dgm:spPr/>
      <dgm:t>
        <a:bodyPr/>
        <a:lstStyle/>
        <a:p>
          <a:endParaRPr kumimoji="1" lang="ja-JP" altLang="en-US"/>
        </a:p>
      </dgm:t>
    </dgm:pt>
    <dgm:pt modelId="{E7FDD5CB-A8E5-4415-90DE-9BCDBDBF3130}">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4417682" y="876207"/>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10kVrms</a:t>
          </a:r>
          <a:endParaRPr kumimoji="1" lang="ja-JP" altLang="en-US" dirty="0">
            <a:solidFill>
              <a:srgbClr val="FFFFFF"/>
            </a:solidFill>
            <a:latin typeface="Arial"/>
            <a:ea typeface="ＭＳ Ｐゴシック"/>
            <a:cs typeface="+mn-cs"/>
          </a:endParaRPr>
        </a:p>
      </dgm:t>
    </dgm:pt>
    <dgm:pt modelId="{04CCA083-B43A-4548-9B52-0F2AF14BB1C8}" type="parTrans" cxnId="{9FFADCAB-27E6-46A5-B931-2E7D7999A014}">
      <dgm:prSet/>
      <dgm:spPr>
        <a:xfrm rot="2142401">
          <a:off x="3738470" y="1023338"/>
          <a:ext cx="749674" cy="29135"/>
        </a:xfrm>
        <a:solidFill>
          <a:srgbClr val="0071C0"/>
        </a:solidFill>
        <a:ln w="25400" cap="flat" cmpd="sng" algn="ctr">
          <a:solidFill>
            <a:srgbClr val="BBE0E3">
              <a:shade val="8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4B6763CF-FF09-4977-968C-0E7CB79FCE0D}" type="sibTrans" cxnId="{9FFADCAB-27E6-46A5-B931-2E7D7999A014}">
      <dgm:prSet/>
      <dgm:spPr/>
      <dgm:t>
        <a:bodyPr/>
        <a:lstStyle/>
        <a:p>
          <a:endParaRPr kumimoji="1" lang="ja-JP" altLang="en-US"/>
        </a:p>
      </dgm:t>
    </dgm:pt>
    <dgm:pt modelId="{6ADAAF82-D808-4F3B-B9BF-2AB3FB44A1D3}">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2287065" y="2188819"/>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Dual (RG)</a:t>
          </a:r>
        </a:p>
        <a:p>
          <a:r>
            <a:rPr kumimoji="1" lang="ja-JP" altLang="en-US" dirty="0" smtClean="0">
              <a:solidFill>
                <a:srgbClr val="FFFFFF"/>
              </a:solidFill>
              <a:latin typeface="Arial"/>
              <a:ea typeface="ＭＳ Ｐゴシック"/>
              <a:cs typeface="+mn-cs"/>
            </a:rPr>
            <a:t>（デュアル）</a:t>
          </a:r>
          <a:endParaRPr kumimoji="1" lang="ja-JP" altLang="en-US" dirty="0">
            <a:solidFill>
              <a:srgbClr val="FFFFFF"/>
            </a:solidFill>
            <a:latin typeface="Arial"/>
            <a:ea typeface="ＭＳ Ｐゴシック"/>
            <a:cs typeface="+mn-cs"/>
          </a:endParaRPr>
        </a:p>
      </dgm:t>
    </dgm:pt>
    <dgm:pt modelId="{DD87A390-7FCE-42AC-B23B-48A0D557BF04}" type="parTrans" cxnId="{EF1E91A8-FEFF-44D6-9217-FF00B1BCE210}">
      <dgm:prSet/>
      <dgm:spPr>
        <a:xfrm rot="3310531">
          <a:off x="1449698" y="2117181"/>
          <a:ext cx="1065987" cy="29135"/>
        </a:xfrm>
        <a:solidFill>
          <a:srgbClr val="0071C0"/>
        </a:solidFill>
        <a:ln w="25400" cap="flat" cmpd="sng" algn="ctr">
          <a:solidFill>
            <a:srgbClr val="BBE0E3">
              <a:shade val="6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35C93ED5-FC03-4DB0-8C12-0F4D9FB2938A}" type="sibTrans" cxnId="{EF1E91A8-FEFF-44D6-9217-FF00B1BCE210}">
      <dgm:prSet/>
      <dgm:spPr/>
      <dgm:t>
        <a:bodyPr/>
        <a:lstStyle/>
        <a:p>
          <a:endParaRPr kumimoji="1" lang="ja-JP" altLang="en-US"/>
        </a:p>
      </dgm:t>
    </dgm:pt>
    <dgm:pt modelId="{D9FFF787-D293-4264-B633-63E10314B3BF}">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4417682" y="1751282"/>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LV100</a:t>
          </a:r>
        </a:p>
        <a:p>
          <a:r>
            <a:rPr kumimoji="1" lang="en-US" altLang="ja-JP" dirty="0" smtClean="0">
              <a:solidFill>
                <a:srgbClr val="FFFFFF"/>
              </a:solidFill>
              <a:latin typeface="Arial"/>
              <a:ea typeface="ＭＳ Ｐゴシック"/>
              <a:cs typeface="+mn-cs"/>
            </a:rPr>
            <a:t>(6kVrms)</a:t>
          </a:r>
          <a:endParaRPr kumimoji="1" lang="ja-JP" altLang="en-US" dirty="0">
            <a:solidFill>
              <a:srgbClr val="FFFFFF"/>
            </a:solidFill>
            <a:latin typeface="Arial"/>
            <a:ea typeface="ＭＳ Ｐゴシック"/>
            <a:cs typeface="+mn-cs"/>
          </a:endParaRPr>
        </a:p>
      </dgm:t>
    </dgm:pt>
    <dgm:pt modelId="{B0DF3FEF-1998-4912-8F69-6FAC37729883}" type="parTrans" cxnId="{99657B38-5AE7-457D-8F8C-1892CB2FC337}">
      <dgm:prSet/>
      <dgm:spPr>
        <a:xfrm rot="19457599">
          <a:off x="3738470" y="2335950"/>
          <a:ext cx="749674" cy="29135"/>
        </a:xfrm>
        <a:solidFill>
          <a:srgbClr val="0071C0"/>
        </a:solidFill>
        <a:ln w="25400" cap="flat" cmpd="sng" algn="ctr">
          <a:solidFill>
            <a:srgbClr val="BBE0E3">
              <a:shade val="8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A1FE0902-5699-4367-8DFE-5287597BEA87}" type="sibTrans" cxnId="{99657B38-5AE7-457D-8F8C-1892CB2FC337}">
      <dgm:prSet/>
      <dgm:spPr/>
      <dgm:t>
        <a:bodyPr/>
        <a:lstStyle/>
        <a:p>
          <a:endParaRPr kumimoji="1" lang="ja-JP" altLang="en-US"/>
        </a:p>
      </dgm:t>
    </dgm:pt>
    <dgm:pt modelId="{6EA6964A-8AE2-40C5-A4BF-5DC81C94629D}">
      <dgm:prSet>
        <dgm:style>
          <a:lnRef idx="2">
            <a:schemeClr val="accent6">
              <a:shade val="50000"/>
            </a:schemeClr>
          </a:lnRef>
          <a:fillRef idx="1">
            <a:schemeClr val="accent6"/>
          </a:fillRef>
          <a:effectRef idx="0">
            <a:schemeClr val="accent6"/>
          </a:effectRef>
          <a:fontRef idx="minor">
            <a:schemeClr val="lt1"/>
          </a:fontRef>
        </dgm:style>
      </dgm:prSet>
      <dgm:spPr>
        <a:xfrm>
          <a:off x="4417682" y="2626357"/>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HV100</a:t>
          </a:r>
        </a:p>
        <a:p>
          <a:r>
            <a:rPr kumimoji="1" lang="en-US" altLang="ja-JP" dirty="0" smtClean="0">
              <a:solidFill>
                <a:srgbClr val="FFFFFF"/>
              </a:solidFill>
              <a:latin typeface="Arial"/>
              <a:ea typeface="ＭＳ Ｐゴシック"/>
              <a:cs typeface="+mn-cs"/>
            </a:rPr>
            <a:t>(10kVrms)</a:t>
          </a:r>
          <a:endParaRPr kumimoji="1" lang="ja-JP" altLang="en-US" dirty="0">
            <a:solidFill>
              <a:srgbClr val="FFFFFF"/>
            </a:solidFill>
            <a:latin typeface="Arial"/>
            <a:ea typeface="ＭＳ Ｐゴシック"/>
            <a:cs typeface="+mn-cs"/>
          </a:endParaRPr>
        </a:p>
      </dgm:t>
    </dgm:pt>
    <dgm:pt modelId="{19C09429-8399-4C93-AE94-3D13BB38663A}" type="parTrans" cxnId="{AB2B0A2E-3B47-4644-8A56-7417BBBBF121}">
      <dgm:prSet/>
      <dgm:spPr>
        <a:xfrm rot="2142401">
          <a:off x="3738470" y="2773487"/>
          <a:ext cx="749674" cy="29135"/>
        </a:xfrm>
        <a:solidFill>
          <a:srgbClr val="0071C0"/>
        </a:solidFill>
        <a:ln w="25400" cap="flat" cmpd="sng" algn="ctr">
          <a:solidFill>
            <a:srgbClr val="BBE0E3">
              <a:shade val="8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E55B33D0-19AA-411E-B96E-8D709137ADA1}" type="sibTrans" cxnId="{AB2B0A2E-3B47-4644-8A56-7417BBBBF121}">
      <dgm:prSet/>
      <dgm:spPr/>
      <dgm:t>
        <a:bodyPr/>
        <a:lstStyle/>
        <a:p>
          <a:endParaRPr kumimoji="1" lang="ja-JP" altLang="en-US"/>
        </a:p>
      </dgm:t>
    </dgm:pt>
    <dgm:pt modelId="{74C6CC34-DE0D-4A96-AD6D-15994079CA5C}">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168821" y="2668688"/>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err="1" smtClean="0">
              <a:solidFill>
                <a:srgbClr val="FFFFFF"/>
              </a:solidFill>
              <a:latin typeface="Arial"/>
              <a:ea typeface="ＭＳ Ｐゴシック"/>
              <a:cs typeface="+mn-cs"/>
            </a:rPr>
            <a:t>SiC</a:t>
          </a:r>
          <a:endParaRPr kumimoji="1" lang="ja-JP" altLang="en-US" dirty="0">
            <a:solidFill>
              <a:srgbClr val="FFFFFF"/>
            </a:solidFill>
            <a:latin typeface="Arial"/>
            <a:ea typeface="ＭＳ Ｐゴシック"/>
            <a:cs typeface="+mn-cs"/>
          </a:endParaRPr>
        </a:p>
      </dgm:t>
    </dgm:pt>
    <dgm:pt modelId="{1E631602-D468-436C-8252-8B013B28305B}" type="parTrans" cxnId="{1BC169FB-1CD7-4250-8CF9-BE89F9AF9659}">
      <dgm:prSet/>
      <dgm:spPr/>
      <dgm:t>
        <a:bodyPr/>
        <a:lstStyle/>
        <a:p>
          <a:endParaRPr kumimoji="1" lang="ja-JP" altLang="en-US"/>
        </a:p>
      </dgm:t>
    </dgm:pt>
    <dgm:pt modelId="{DD0F531D-88F5-4448-999F-AEDDAEC884AB}" type="sibTrans" cxnId="{1BC169FB-1CD7-4250-8CF9-BE89F9AF9659}">
      <dgm:prSet/>
      <dgm:spPr/>
      <dgm:t>
        <a:bodyPr/>
        <a:lstStyle/>
        <a:p>
          <a:endParaRPr kumimoji="1" lang="ja-JP" altLang="en-US"/>
        </a:p>
      </dgm:t>
    </dgm:pt>
    <dgm:pt modelId="{C969A74C-E287-47C5-88CF-0D1371C07CBF}">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2295161" y="3534365"/>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dual</a:t>
          </a:r>
        </a:p>
      </dgm:t>
    </dgm:pt>
    <dgm:pt modelId="{F1E7CB94-8AD3-43BA-8D3F-5E2F0EE2FC55}" type="parTrans" cxnId="{521BDC47-4EC6-41E1-91EF-5F6FF820AC2A}">
      <dgm:prSet/>
      <dgm:spPr>
        <a:xfrm rot="3304487">
          <a:off x="1465010" y="3467425"/>
          <a:ext cx="1055832" cy="29135"/>
        </a:xfrm>
        <a:solidFill>
          <a:srgbClr val="0071C0"/>
        </a:solidFill>
        <a:ln w="25400" cap="flat" cmpd="sng" algn="ctr">
          <a:solidFill>
            <a:srgbClr val="BBE0E3">
              <a:shade val="6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5798E873-8E8E-4E31-B36B-F37D4AF984A9}" type="sibTrans" cxnId="{521BDC47-4EC6-41E1-91EF-5F6FF820AC2A}">
      <dgm:prSet/>
      <dgm:spPr/>
      <dgm:t>
        <a:bodyPr/>
        <a:lstStyle/>
        <a:p>
          <a:endParaRPr kumimoji="1" lang="ja-JP" altLang="en-US"/>
        </a:p>
      </dgm:t>
    </dgm:pt>
    <dgm:pt modelId="{4C1020C1-9E93-4340-9D33-F1718845B365}">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2287065" y="2196322"/>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dual</a:t>
          </a:r>
        </a:p>
      </dgm:t>
    </dgm:pt>
    <dgm:pt modelId="{CEBE1F8D-5831-4C85-9DB6-20CBE596C80A}" type="parTrans" cxnId="{F5F74D0A-7D6E-4DBA-8698-2E64C2A29309}">
      <dgm:prSet/>
      <dgm:spPr>
        <a:xfrm rot="19297117">
          <a:off x="1608486" y="2798404"/>
          <a:ext cx="760783" cy="29135"/>
        </a:xfrm>
        <a:solidFill>
          <a:srgbClr val="0071C0"/>
        </a:solidFill>
        <a:ln w="25400" cap="flat" cmpd="sng" algn="ctr">
          <a:solidFill>
            <a:srgbClr val="BBE0E3">
              <a:shade val="6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FFE0ADF0-3187-4CBA-9072-12C15978730B}" type="sibTrans" cxnId="{F5F74D0A-7D6E-4DBA-8698-2E64C2A29309}">
      <dgm:prSet/>
      <dgm:spPr/>
      <dgm:t>
        <a:bodyPr/>
        <a:lstStyle/>
        <a:p>
          <a:endParaRPr kumimoji="1" lang="ja-JP" altLang="en-US"/>
        </a:p>
      </dgm:t>
    </dgm:pt>
    <dgm:pt modelId="{EC770B01-281C-453B-9782-7BC9B10D0DD1}">
      <dgm:prSet phldrT="[テキスト]">
        <dgm:style>
          <a:lnRef idx="2">
            <a:schemeClr val="accent6">
              <a:shade val="50000"/>
            </a:schemeClr>
          </a:lnRef>
          <a:fillRef idx="1">
            <a:schemeClr val="accent6"/>
          </a:fillRef>
          <a:effectRef idx="0">
            <a:schemeClr val="accent6"/>
          </a:effectRef>
          <a:fontRef idx="minor">
            <a:schemeClr val="lt1"/>
          </a:fontRef>
        </dgm:style>
      </dgm:prSet>
      <dgm:spPr>
        <a:xfrm>
          <a:off x="4425778" y="3526276"/>
          <a:ext cx="1521868" cy="760934"/>
        </a:xfrm>
        <a:solidFill>
          <a:srgbClr val="0071C0"/>
        </a:solidFill>
        <a:ln w="25400" cap="flat" cmpd="sng" algn="ctr">
          <a:solidFill>
            <a:srgbClr val="2D2D8A">
              <a:shade val="50000"/>
            </a:srgbClr>
          </a:solidFill>
          <a:prstDash val="solid"/>
        </a:ln>
        <a:effectLst/>
      </dgm:spPr>
      <dgm:t>
        <a:bodyPr/>
        <a:lstStyle/>
        <a:p>
          <a:r>
            <a:rPr kumimoji="1" lang="en-US" altLang="ja-JP" dirty="0" smtClean="0">
              <a:solidFill>
                <a:srgbClr val="FFFFFF"/>
              </a:solidFill>
              <a:latin typeface="Arial"/>
              <a:ea typeface="ＭＳ Ｐゴシック"/>
              <a:cs typeface="+mn-cs"/>
            </a:rPr>
            <a:t>LV100</a:t>
          </a:r>
        </a:p>
        <a:p>
          <a:r>
            <a:rPr kumimoji="1" lang="en-US" altLang="ja-JP" dirty="0" smtClean="0">
              <a:solidFill>
                <a:srgbClr val="FFFFFF"/>
              </a:solidFill>
              <a:latin typeface="Arial"/>
              <a:ea typeface="ＭＳ Ｐゴシック"/>
              <a:cs typeface="+mn-cs"/>
            </a:rPr>
            <a:t>(6kVrms)</a:t>
          </a:r>
          <a:endParaRPr kumimoji="1" lang="ja-JP" altLang="en-US" dirty="0">
            <a:solidFill>
              <a:srgbClr val="FFFFFF"/>
            </a:solidFill>
            <a:latin typeface="Arial"/>
            <a:ea typeface="ＭＳ Ｐゴシック"/>
            <a:cs typeface="+mn-cs"/>
          </a:endParaRPr>
        </a:p>
      </dgm:t>
    </dgm:pt>
    <dgm:pt modelId="{3770E06C-99AE-4916-B420-EC5B12C3C535}" type="parTrans" cxnId="{C9B52A63-8A34-40E7-A679-F83D2B984EDF}">
      <dgm:prSet/>
      <dgm:spPr>
        <a:xfrm rot="21554324">
          <a:off x="3817003" y="3896220"/>
          <a:ext cx="608801" cy="29135"/>
        </a:xfrm>
        <a:solidFill>
          <a:srgbClr val="0071C0"/>
        </a:solidFill>
        <a:ln w="25400" cap="flat" cmpd="sng" algn="ctr">
          <a:solidFill>
            <a:srgbClr val="BBE0E3">
              <a:shade val="80000"/>
              <a:hueOff val="0"/>
              <a:satOff val="0"/>
              <a:lumOff val="0"/>
              <a:alphaOff val="0"/>
            </a:srgbClr>
          </a:solidFill>
          <a:prstDash val="solid"/>
        </a:ln>
        <a:effectLst/>
      </dgm:spPr>
      <dgm:t>
        <a:bodyPr/>
        <a:lstStyle/>
        <a:p>
          <a:endParaRPr kumimoji="1" lang="ja-JP" altLang="en-US">
            <a:solidFill>
              <a:srgbClr val="000000">
                <a:hueOff val="0"/>
                <a:satOff val="0"/>
                <a:lumOff val="0"/>
                <a:alphaOff val="0"/>
              </a:srgbClr>
            </a:solidFill>
            <a:latin typeface="Arial"/>
            <a:ea typeface="ＭＳ Ｐゴシック"/>
            <a:cs typeface="+mn-cs"/>
          </a:endParaRPr>
        </a:p>
      </dgm:t>
    </dgm:pt>
    <dgm:pt modelId="{464222A5-EC30-4D83-B185-699417C2899D}" type="sibTrans" cxnId="{C9B52A63-8A34-40E7-A679-F83D2B984EDF}">
      <dgm:prSet/>
      <dgm:spPr/>
      <dgm:t>
        <a:bodyPr/>
        <a:lstStyle/>
        <a:p>
          <a:endParaRPr kumimoji="1" lang="ja-JP" altLang="en-US"/>
        </a:p>
      </dgm:t>
    </dgm:pt>
    <dgm:pt modelId="{92734BC0-EFFA-483F-9EF6-A05F2AEC3125}" type="pres">
      <dgm:prSet presAssocID="{D7F15055-51A3-480D-962C-DF7085297291}" presName="diagram" presStyleCnt="0">
        <dgm:presLayoutVars>
          <dgm:chPref val="1"/>
          <dgm:dir/>
          <dgm:animOne val="branch"/>
          <dgm:animLvl val="lvl"/>
          <dgm:resizeHandles val="exact"/>
        </dgm:presLayoutVars>
      </dgm:prSet>
      <dgm:spPr/>
      <dgm:t>
        <a:bodyPr/>
        <a:lstStyle/>
        <a:p>
          <a:endParaRPr kumimoji="1" lang="ja-JP" altLang="en-US"/>
        </a:p>
      </dgm:t>
    </dgm:pt>
    <dgm:pt modelId="{435022D7-A7F2-4AD2-B97A-5203B2387A6F}" type="pres">
      <dgm:prSet presAssocID="{B177CD41-73F5-46A5-B704-CF53DEB49F67}" presName="root1" presStyleCnt="0"/>
      <dgm:spPr/>
    </dgm:pt>
    <dgm:pt modelId="{8D4C612A-FA93-41F3-A719-ECCE8D02D798}" type="pres">
      <dgm:prSet presAssocID="{B177CD41-73F5-46A5-B704-CF53DEB49F67}" presName="LevelOneTextNode" presStyleLbl="node0" presStyleIdx="0" presStyleCnt="2">
        <dgm:presLayoutVars>
          <dgm:chPref val="3"/>
        </dgm:presLayoutVars>
      </dgm:prSet>
      <dgm:spPr>
        <a:prstGeom prst="roundRect">
          <a:avLst>
            <a:gd name="adj" fmla="val 10000"/>
          </a:avLst>
        </a:prstGeom>
      </dgm:spPr>
      <dgm:t>
        <a:bodyPr/>
        <a:lstStyle/>
        <a:p>
          <a:endParaRPr kumimoji="1" lang="ja-JP" altLang="en-US"/>
        </a:p>
      </dgm:t>
    </dgm:pt>
    <dgm:pt modelId="{80E315D7-24E9-40BA-BB1D-4274EBA723EF}" type="pres">
      <dgm:prSet presAssocID="{B177CD41-73F5-46A5-B704-CF53DEB49F67}" presName="level2hierChild" presStyleCnt="0"/>
      <dgm:spPr/>
    </dgm:pt>
    <dgm:pt modelId="{DD7C042F-A502-4A42-BD33-3C856759C8D8}" type="pres">
      <dgm:prSet presAssocID="{AC7EECDA-E629-492C-89D2-F765E99510D4}" presName="conn2-1" presStyleLbl="parChTrans1D2" presStyleIdx="0" presStyleCnt="4"/>
      <dgm:spPr>
        <a:custGeom>
          <a:avLst/>
          <a:gdLst/>
          <a:ahLst/>
          <a:cxnLst/>
          <a:rect l="0" t="0" r="0" b="0"/>
          <a:pathLst>
            <a:path>
              <a:moveTo>
                <a:pt x="0" y="14567"/>
              </a:moveTo>
              <a:lnTo>
                <a:pt x="1065987" y="14567"/>
              </a:lnTo>
            </a:path>
          </a:pathLst>
        </a:custGeom>
      </dgm:spPr>
      <dgm:t>
        <a:bodyPr/>
        <a:lstStyle/>
        <a:p>
          <a:endParaRPr kumimoji="1" lang="ja-JP" altLang="en-US"/>
        </a:p>
      </dgm:t>
    </dgm:pt>
    <dgm:pt modelId="{67184633-21EE-46A1-A213-52898D62527A}" type="pres">
      <dgm:prSet presAssocID="{AC7EECDA-E629-492C-89D2-F765E99510D4}" presName="connTx" presStyleLbl="parChTrans1D2" presStyleIdx="0" presStyleCnt="4"/>
      <dgm:spPr/>
      <dgm:t>
        <a:bodyPr/>
        <a:lstStyle/>
        <a:p>
          <a:endParaRPr kumimoji="1" lang="ja-JP" altLang="en-US"/>
        </a:p>
      </dgm:t>
    </dgm:pt>
    <dgm:pt modelId="{82B81AB2-F378-4DF2-A1BD-8718969C17D3}" type="pres">
      <dgm:prSet presAssocID="{3B4BA6A7-4D00-4FBA-A4FC-833D2987952F}" presName="root2" presStyleCnt="0"/>
      <dgm:spPr/>
    </dgm:pt>
    <dgm:pt modelId="{90F80E64-7E74-48B5-A2A3-8DE994545D4F}" type="pres">
      <dgm:prSet presAssocID="{3B4BA6A7-4D00-4FBA-A4FC-833D2987952F}" presName="LevelTwoTextNode" presStyleLbl="node2" presStyleIdx="0" presStyleCnt="4">
        <dgm:presLayoutVars>
          <dgm:chPref val="3"/>
        </dgm:presLayoutVars>
      </dgm:prSet>
      <dgm:spPr>
        <a:prstGeom prst="roundRect">
          <a:avLst>
            <a:gd name="adj" fmla="val 10000"/>
          </a:avLst>
        </a:prstGeom>
      </dgm:spPr>
      <dgm:t>
        <a:bodyPr/>
        <a:lstStyle/>
        <a:p>
          <a:endParaRPr kumimoji="1" lang="ja-JP" altLang="en-US"/>
        </a:p>
      </dgm:t>
    </dgm:pt>
    <dgm:pt modelId="{6A2CD7E2-08CE-4FB1-8E0E-2C3FAA9DC4BC}" type="pres">
      <dgm:prSet presAssocID="{3B4BA6A7-4D00-4FBA-A4FC-833D2987952F}" presName="level3hierChild" presStyleCnt="0"/>
      <dgm:spPr/>
    </dgm:pt>
    <dgm:pt modelId="{F4D156D7-7882-4950-82FD-414548F9810C}" type="pres">
      <dgm:prSet presAssocID="{60017D56-93FD-41EB-B4C5-64ED9ECBD75D}" presName="conn2-1" presStyleLbl="parChTrans1D3" presStyleIdx="0" presStyleCnt="5"/>
      <dgm:spPr>
        <a:custGeom>
          <a:avLst/>
          <a:gdLst/>
          <a:ahLst/>
          <a:cxnLst/>
          <a:rect l="0" t="0" r="0" b="0"/>
          <a:pathLst>
            <a:path>
              <a:moveTo>
                <a:pt x="0" y="14567"/>
              </a:moveTo>
              <a:lnTo>
                <a:pt x="749674" y="14567"/>
              </a:lnTo>
            </a:path>
          </a:pathLst>
        </a:custGeom>
      </dgm:spPr>
      <dgm:t>
        <a:bodyPr/>
        <a:lstStyle/>
        <a:p>
          <a:endParaRPr kumimoji="1" lang="ja-JP" altLang="en-US"/>
        </a:p>
      </dgm:t>
    </dgm:pt>
    <dgm:pt modelId="{E9F8D16B-C81A-4A1B-B560-2BE67340AF0E}" type="pres">
      <dgm:prSet presAssocID="{60017D56-93FD-41EB-B4C5-64ED9ECBD75D}" presName="connTx" presStyleLbl="parChTrans1D3" presStyleIdx="0" presStyleCnt="5"/>
      <dgm:spPr/>
      <dgm:t>
        <a:bodyPr/>
        <a:lstStyle/>
        <a:p>
          <a:endParaRPr kumimoji="1" lang="ja-JP" altLang="en-US"/>
        </a:p>
      </dgm:t>
    </dgm:pt>
    <dgm:pt modelId="{15BEEA90-4C87-441A-849A-58142479EAA3}" type="pres">
      <dgm:prSet presAssocID="{A3BDDB52-A478-4E62-9948-695C1CE1542D}" presName="root2" presStyleCnt="0"/>
      <dgm:spPr/>
    </dgm:pt>
    <dgm:pt modelId="{FE3D9035-4FBE-4B02-9A96-C551F2D7A0D5}" type="pres">
      <dgm:prSet presAssocID="{A3BDDB52-A478-4E62-9948-695C1CE1542D}" presName="LevelTwoTextNode" presStyleLbl="node3" presStyleIdx="0" presStyleCnt="5">
        <dgm:presLayoutVars>
          <dgm:chPref val="3"/>
        </dgm:presLayoutVars>
      </dgm:prSet>
      <dgm:spPr>
        <a:prstGeom prst="roundRect">
          <a:avLst>
            <a:gd name="adj" fmla="val 10000"/>
          </a:avLst>
        </a:prstGeom>
      </dgm:spPr>
      <dgm:t>
        <a:bodyPr/>
        <a:lstStyle/>
        <a:p>
          <a:endParaRPr kumimoji="1" lang="ja-JP" altLang="en-US"/>
        </a:p>
      </dgm:t>
    </dgm:pt>
    <dgm:pt modelId="{37DDA5DB-A138-4B4E-9987-A73FA3EF7B82}" type="pres">
      <dgm:prSet presAssocID="{A3BDDB52-A478-4E62-9948-695C1CE1542D}" presName="level3hierChild" presStyleCnt="0"/>
      <dgm:spPr/>
    </dgm:pt>
    <dgm:pt modelId="{E8F96F20-6121-4605-94EB-41C26BEC2496}" type="pres">
      <dgm:prSet presAssocID="{04CCA083-B43A-4548-9B52-0F2AF14BB1C8}" presName="conn2-1" presStyleLbl="parChTrans1D3" presStyleIdx="1" presStyleCnt="5"/>
      <dgm:spPr>
        <a:custGeom>
          <a:avLst/>
          <a:gdLst/>
          <a:ahLst/>
          <a:cxnLst/>
          <a:rect l="0" t="0" r="0" b="0"/>
          <a:pathLst>
            <a:path>
              <a:moveTo>
                <a:pt x="0" y="14567"/>
              </a:moveTo>
              <a:lnTo>
                <a:pt x="749674" y="14567"/>
              </a:lnTo>
            </a:path>
          </a:pathLst>
        </a:custGeom>
      </dgm:spPr>
      <dgm:t>
        <a:bodyPr/>
        <a:lstStyle/>
        <a:p>
          <a:endParaRPr kumimoji="1" lang="ja-JP" altLang="en-US"/>
        </a:p>
      </dgm:t>
    </dgm:pt>
    <dgm:pt modelId="{CC27C951-F6E7-42EE-A078-4FFCBEC0B925}" type="pres">
      <dgm:prSet presAssocID="{04CCA083-B43A-4548-9B52-0F2AF14BB1C8}" presName="connTx" presStyleLbl="parChTrans1D3" presStyleIdx="1" presStyleCnt="5"/>
      <dgm:spPr/>
      <dgm:t>
        <a:bodyPr/>
        <a:lstStyle/>
        <a:p>
          <a:endParaRPr kumimoji="1" lang="ja-JP" altLang="en-US"/>
        </a:p>
      </dgm:t>
    </dgm:pt>
    <dgm:pt modelId="{03470C74-F38D-4283-AA99-D8CB3898F270}" type="pres">
      <dgm:prSet presAssocID="{E7FDD5CB-A8E5-4415-90DE-9BCDBDBF3130}" presName="root2" presStyleCnt="0"/>
      <dgm:spPr/>
    </dgm:pt>
    <dgm:pt modelId="{683BD257-72F2-435C-895E-92D979EF38B8}" type="pres">
      <dgm:prSet presAssocID="{E7FDD5CB-A8E5-4415-90DE-9BCDBDBF3130}" presName="LevelTwoTextNode" presStyleLbl="node3" presStyleIdx="1" presStyleCnt="5">
        <dgm:presLayoutVars>
          <dgm:chPref val="3"/>
        </dgm:presLayoutVars>
      </dgm:prSet>
      <dgm:spPr>
        <a:prstGeom prst="roundRect">
          <a:avLst>
            <a:gd name="adj" fmla="val 10000"/>
          </a:avLst>
        </a:prstGeom>
      </dgm:spPr>
      <dgm:t>
        <a:bodyPr/>
        <a:lstStyle/>
        <a:p>
          <a:endParaRPr kumimoji="1" lang="ja-JP" altLang="en-US"/>
        </a:p>
      </dgm:t>
    </dgm:pt>
    <dgm:pt modelId="{86216F12-6C53-4CB9-836C-D79D113CF025}" type="pres">
      <dgm:prSet presAssocID="{E7FDD5CB-A8E5-4415-90DE-9BCDBDBF3130}" presName="level3hierChild" presStyleCnt="0"/>
      <dgm:spPr/>
    </dgm:pt>
    <dgm:pt modelId="{88CD6D2D-4230-48FB-BBA7-1AEAA61C57CF}" type="pres">
      <dgm:prSet presAssocID="{DD87A390-7FCE-42AC-B23B-48A0D557BF04}" presName="conn2-1" presStyleLbl="parChTrans1D2" presStyleIdx="1" presStyleCnt="4"/>
      <dgm:spPr>
        <a:custGeom>
          <a:avLst/>
          <a:gdLst/>
          <a:ahLst/>
          <a:cxnLst/>
          <a:rect l="0" t="0" r="0" b="0"/>
          <a:pathLst>
            <a:path>
              <a:moveTo>
                <a:pt x="0" y="14567"/>
              </a:moveTo>
              <a:lnTo>
                <a:pt x="1065987" y="14567"/>
              </a:lnTo>
            </a:path>
          </a:pathLst>
        </a:custGeom>
      </dgm:spPr>
      <dgm:t>
        <a:bodyPr/>
        <a:lstStyle/>
        <a:p>
          <a:endParaRPr kumimoji="1" lang="ja-JP" altLang="en-US"/>
        </a:p>
      </dgm:t>
    </dgm:pt>
    <dgm:pt modelId="{4A3DC07D-9557-4EC8-A93E-EFF9DEB01A0F}" type="pres">
      <dgm:prSet presAssocID="{DD87A390-7FCE-42AC-B23B-48A0D557BF04}" presName="connTx" presStyleLbl="parChTrans1D2" presStyleIdx="1" presStyleCnt="4"/>
      <dgm:spPr/>
      <dgm:t>
        <a:bodyPr/>
        <a:lstStyle/>
        <a:p>
          <a:endParaRPr kumimoji="1" lang="ja-JP" altLang="en-US"/>
        </a:p>
      </dgm:t>
    </dgm:pt>
    <dgm:pt modelId="{1DC74E92-3616-4DE4-8BD1-F19F0974B4A6}" type="pres">
      <dgm:prSet presAssocID="{6ADAAF82-D808-4F3B-B9BF-2AB3FB44A1D3}" presName="root2" presStyleCnt="0"/>
      <dgm:spPr/>
    </dgm:pt>
    <dgm:pt modelId="{EFA04828-9082-43C4-80EE-B3F61D16A79B}" type="pres">
      <dgm:prSet presAssocID="{6ADAAF82-D808-4F3B-B9BF-2AB3FB44A1D3}" presName="LevelTwoTextNode" presStyleLbl="node2" presStyleIdx="1" presStyleCnt="4">
        <dgm:presLayoutVars>
          <dgm:chPref val="3"/>
        </dgm:presLayoutVars>
      </dgm:prSet>
      <dgm:spPr>
        <a:prstGeom prst="roundRect">
          <a:avLst>
            <a:gd name="adj" fmla="val 10000"/>
          </a:avLst>
        </a:prstGeom>
      </dgm:spPr>
      <dgm:t>
        <a:bodyPr/>
        <a:lstStyle/>
        <a:p>
          <a:endParaRPr kumimoji="1" lang="ja-JP" altLang="en-US"/>
        </a:p>
      </dgm:t>
    </dgm:pt>
    <dgm:pt modelId="{D96EFE25-0AD0-4EFB-A388-BAAB6EECD293}" type="pres">
      <dgm:prSet presAssocID="{6ADAAF82-D808-4F3B-B9BF-2AB3FB44A1D3}" presName="level3hierChild" presStyleCnt="0"/>
      <dgm:spPr/>
    </dgm:pt>
    <dgm:pt modelId="{2939DAAE-9B1E-495B-BB21-A2DF0FFBDC68}" type="pres">
      <dgm:prSet presAssocID="{B0DF3FEF-1998-4912-8F69-6FAC37729883}" presName="conn2-1" presStyleLbl="parChTrans1D3" presStyleIdx="2" presStyleCnt="5"/>
      <dgm:spPr>
        <a:custGeom>
          <a:avLst/>
          <a:gdLst/>
          <a:ahLst/>
          <a:cxnLst/>
          <a:rect l="0" t="0" r="0" b="0"/>
          <a:pathLst>
            <a:path>
              <a:moveTo>
                <a:pt x="0" y="14567"/>
              </a:moveTo>
              <a:lnTo>
                <a:pt x="749674" y="14567"/>
              </a:lnTo>
            </a:path>
          </a:pathLst>
        </a:custGeom>
      </dgm:spPr>
      <dgm:t>
        <a:bodyPr/>
        <a:lstStyle/>
        <a:p>
          <a:endParaRPr kumimoji="1" lang="ja-JP" altLang="en-US"/>
        </a:p>
      </dgm:t>
    </dgm:pt>
    <dgm:pt modelId="{D9865A64-A7A0-4637-8FFD-098690CDCFA8}" type="pres">
      <dgm:prSet presAssocID="{B0DF3FEF-1998-4912-8F69-6FAC37729883}" presName="connTx" presStyleLbl="parChTrans1D3" presStyleIdx="2" presStyleCnt="5"/>
      <dgm:spPr/>
      <dgm:t>
        <a:bodyPr/>
        <a:lstStyle/>
        <a:p>
          <a:endParaRPr kumimoji="1" lang="ja-JP" altLang="en-US"/>
        </a:p>
      </dgm:t>
    </dgm:pt>
    <dgm:pt modelId="{A670AD32-20B3-4F92-BA0B-BBDAC939C605}" type="pres">
      <dgm:prSet presAssocID="{D9FFF787-D293-4264-B633-63E10314B3BF}" presName="root2" presStyleCnt="0"/>
      <dgm:spPr/>
    </dgm:pt>
    <dgm:pt modelId="{9EFA455A-E248-47CD-9773-C1F60D2F3139}" type="pres">
      <dgm:prSet presAssocID="{D9FFF787-D293-4264-B633-63E10314B3BF}" presName="LevelTwoTextNode" presStyleLbl="node3" presStyleIdx="2" presStyleCnt="5">
        <dgm:presLayoutVars>
          <dgm:chPref val="3"/>
        </dgm:presLayoutVars>
      </dgm:prSet>
      <dgm:spPr>
        <a:prstGeom prst="roundRect">
          <a:avLst>
            <a:gd name="adj" fmla="val 10000"/>
          </a:avLst>
        </a:prstGeom>
      </dgm:spPr>
      <dgm:t>
        <a:bodyPr/>
        <a:lstStyle/>
        <a:p>
          <a:endParaRPr kumimoji="1" lang="ja-JP" altLang="en-US"/>
        </a:p>
      </dgm:t>
    </dgm:pt>
    <dgm:pt modelId="{D5AC94E0-9916-4505-B44F-3F0BEA151B3B}" type="pres">
      <dgm:prSet presAssocID="{D9FFF787-D293-4264-B633-63E10314B3BF}" presName="level3hierChild" presStyleCnt="0"/>
      <dgm:spPr/>
    </dgm:pt>
    <dgm:pt modelId="{4CFEAB6E-5549-449B-A6B2-846E795CFAD2}" type="pres">
      <dgm:prSet presAssocID="{19C09429-8399-4C93-AE94-3D13BB38663A}" presName="conn2-1" presStyleLbl="parChTrans1D3" presStyleIdx="3" presStyleCnt="5"/>
      <dgm:spPr>
        <a:custGeom>
          <a:avLst/>
          <a:gdLst/>
          <a:ahLst/>
          <a:cxnLst/>
          <a:rect l="0" t="0" r="0" b="0"/>
          <a:pathLst>
            <a:path>
              <a:moveTo>
                <a:pt x="0" y="14567"/>
              </a:moveTo>
              <a:lnTo>
                <a:pt x="749674" y="14567"/>
              </a:lnTo>
            </a:path>
          </a:pathLst>
        </a:custGeom>
      </dgm:spPr>
      <dgm:t>
        <a:bodyPr/>
        <a:lstStyle/>
        <a:p>
          <a:endParaRPr kumimoji="1" lang="ja-JP" altLang="en-US"/>
        </a:p>
      </dgm:t>
    </dgm:pt>
    <dgm:pt modelId="{9C9A1509-7A41-4A36-84A1-60F338067DE5}" type="pres">
      <dgm:prSet presAssocID="{19C09429-8399-4C93-AE94-3D13BB38663A}" presName="connTx" presStyleLbl="parChTrans1D3" presStyleIdx="3" presStyleCnt="5"/>
      <dgm:spPr/>
      <dgm:t>
        <a:bodyPr/>
        <a:lstStyle/>
        <a:p>
          <a:endParaRPr kumimoji="1" lang="ja-JP" altLang="en-US"/>
        </a:p>
      </dgm:t>
    </dgm:pt>
    <dgm:pt modelId="{7470D14D-3145-42B0-8682-5DDBC63B26DB}" type="pres">
      <dgm:prSet presAssocID="{6EA6964A-8AE2-40C5-A4BF-5DC81C94629D}" presName="root2" presStyleCnt="0"/>
      <dgm:spPr/>
    </dgm:pt>
    <dgm:pt modelId="{91547628-7E7A-4A9E-BF55-3E9FBEF94092}" type="pres">
      <dgm:prSet presAssocID="{6EA6964A-8AE2-40C5-A4BF-5DC81C94629D}" presName="LevelTwoTextNode" presStyleLbl="node3" presStyleIdx="3" presStyleCnt="5">
        <dgm:presLayoutVars>
          <dgm:chPref val="3"/>
        </dgm:presLayoutVars>
      </dgm:prSet>
      <dgm:spPr>
        <a:prstGeom prst="roundRect">
          <a:avLst>
            <a:gd name="adj" fmla="val 10000"/>
          </a:avLst>
        </a:prstGeom>
      </dgm:spPr>
      <dgm:t>
        <a:bodyPr/>
        <a:lstStyle/>
        <a:p>
          <a:endParaRPr kumimoji="1" lang="ja-JP" altLang="en-US"/>
        </a:p>
      </dgm:t>
    </dgm:pt>
    <dgm:pt modelId="{0641A8EF-AF77-49FF-8F21-A7471B5237DE}" type="pres">
      <dgm:prSet presAssocID="{6EA6964A-8AE2-40C5-A4BF-5DC81C94629D}" presName="level3hierChild" presStyleCnt="0"/>
      <dgm:spPr/>
    </dgm:pt>
    <dgm:pt modelId="{FE245ABD-833C-4EB5-92FA-43378F3AF588}" type="pres">
      <dgm:prSet presAssocID="{74C6CC34-DE0D-4A96-AD6D-15994079CA5C}" presName="root1" presStyleCnt="0"/>
      <dgm:spPr/>
    </dgm:pt>
    <dgm:pt modelId="{01969725-1046-4A52-9F70-4EA736DFA0B0}" type="pres">
      <dgm:prSet presAssocID="{74C6CC34-DE0D-4A96-AD6D-15994079CA5C}" presName="LevelOneTextNode" presStyleLbl="node0" presStyleIdx="1" presStyleCnt="2" custLinFactY="-9437" custLinFactNeighborX="813" custLinFactNeighborY="-100000">
        <dgm:presLayoutVars>
          <dgm:chPref val="3"/>
        </dgm:presLayoutVars>
      </dgm:prSet>
      <dgm:spPr>
        <a:prstGeom prst="roundRect">
          <a:avLst>
            <a:gd name="adj" fmla="val 10000"/>
          </a:avLst>
        </a:prstGeom>
      </dgm:spPr>
      <dgm:t>
        <a:bodyPr/>
        <a:lstStyle/>
        <a:p>
          <a:endParaRPr kumimoji="1" lang="ja-JP" altLang="en-US"/>
        </a:p>
      </dgm:t>
    </dgm:pt>
    <dgm:pt modelId="{6DA24376-C18D-4AC3-B8E0-BA9C3C366820}" type="pres">
      <dgm:prSet presAssocID="{74C6CC34-DE0D-4A96-AD6D-15994079CA5C}" presName="level2hierChild" presStyleCnt="0"/>
      <dgm:spPr/>
    </dgm:pt>
    <dgm:pt modelId="{FD6C775A-6240-4573-A58A-94A39EB0268E}" type="pres">
      <dgm:prSet presAssocID="{CEBE1F8D-5831-4C85-9DB6-20CBE596C80A}" presName="conn2-1" presStyleLbl="parChTrans1D2" presStyleIdx="2" presStyleCnt="4"/>
      <dgm:spPr>
        <a:custGeom>
          <a:avLst/>
          <a:gdLst/>
          <a:ahLst/>
          <a:cxnLst/>
          <a:rect l="0" t="0" r="0" b="0"/>
          <a:pathLst>
            <a:path>
              <a:moveTo>
                <a:pt x="0" y="14567"/>
              </a:moveTo>
              <a:lnTo>
                <a:pt x="760783" y="14567"/>
              </a:lnTo>
            </a:path>
          </a:pathLst>
        </a:custGeom>
      </dgm:spPr>
      <dgm:t>
        <a:bodyPr/>
        <a:lstStyle/>
        <a:p>
          <a:endParaRPr kumimoji="1" lang="ja-JP" altLang="en-US"/>
        </a:p>
      </dgm:t>
    </dgm:pt>
    <dgm:pt modelId="{F81BF88E-F93F-4161-89F1-CAAF23D58FC5}" type="pres">
      <dgm:prSet presAssocID="{CEBE1F8D-5831-4C85-9DB6-20CBE596C80A}" presName="connTx" presStyleLbl="parChTrans1D2" presStyleIdx="2" presStyleCnt="4"/>
      <dgm:spPr/>
      <dgm:t>
        <a:bodyPr/>
        <a:lstStyle/>
        <a:p>
          <a:endParaRPr kumimoji="1" lang="ja-JP" altLang="en-US"/>
        </a:p>
      </dgm:t>
    </dgm:pt>
    <dgm:pt modelId="{48BF1ABC-5AD5-416A-AA95-F50C8E10A5B3}" type="pres">
      <dgm:prSet presAssocID="{4C1020C1-9E93-4340-9D33-F1718845B365}" presName="root2" presStyleCnt="0"/>
      <dgm:spPr/>
    </dgm:pt>
    <dgm:pt modelId="{16EDD36D-9C6D-4202-AD04-A411EC67A33A}" type="pres">
      <dgm:prSet presAssocID="{4C1020C1-9E93-4340-9D33-F1718845B365}" presName="LevelTwoTextNode" presStyleLbl="node2" presStyleIdx="2" presStyleCnt="4" custLinFactY="-14014" custLinFactNeighborX="0" custLinFactNeighborY="-100000">
        <dgm:presLayoutVars>
          <dgm:chPref val="3"/>
        </dgm:presLayoutVars>
      </dgm:prSet>
      <dgm:spPr>
        <a:prstGeom prst="roundRect">
          <a:avLst>
            <a:gd name="adj" fmla="val 10000"/>
          </a:avLst>
        </a:prstGeom>
      </dgm:spPr>
      <dgm:t>
        <a:bodyPr/>
        <a:lstStyle/>
        <a:p>
          <a:endParaRPr kumimoji="1" lang="ja-JP" altLang="en-US"/>
        </a:p>
      </dgm:t>
    </dgm:pt>
    <dgm:pt modelId="{4399FD5C-3770-43EB-AD1E-47CEEBB9F434}" type="pres">
      <dgm:prSet presAssocID="{4C1020C1-9E93-4340-9D33-F1718845B365}" presName="level3hierChild" presStyleCnt="0"/>
      <dgm:spPr/>
    </dgm:pt>
    <dgm:pt modelId="{79AF189E-FD47-42B6-B124-39D6C9714DFA}" type="pres">
      <dgm:prSet presAssocID="{F1E7CB94-8AD3-43BA-8D3F-5E2F0EE2FC55}" presName="conn2-1" presStyleLbl="parChTrans1D2" presStyleIdx="3" presStyleCnt="4"/>
      <dgm:spPr>
        <a:custGeom>
          <a:avLst/>
          <a:gdLst/>
          <a:ahLst/>
          <a:cxnLst/>
          <a:rect l="0" t="0" r="0" b="0"/>
          <a:pathLst>
            <a:path>
              <a:moveTo>
                <a:pt x="0" y="14567"/>
              </a:moveTo>
              <a:lnTo>
                <a:pt x="1055832" y="14567"/>
              </a:lnTo>
            </a:path>
          </a:pathLst>
        </a:custGeom>
      </dgm:spPr>
      <dgm:t>
        <a:bodyPr/>
        <a:lstStyle/>
        <a:p>
          <a:endParaRPr kumimoji="1" lang="ja-JP" altLang="en-US"/>
        </a:p>
      </dgm:t>
    </dgm:pt>
    <dgm:pt modelId="{60F21EAB-BF2E-4183-A675-1A3A926112FF}" type="pres">
      <dgm:prSet presAssocID="{F1E7CB94-8AD3-43BA-8D3F-5E2F0EE2FC55}" presName="connTx" presStyleLbl="parChTrans1D2" presStyleIdx="3" presStyleCnt="4"/>
      <dgm:spPr/>
      <dgm:t>
        <a:bodyPr/>
        <a:lstStyle/>
        <a:p>
          <a:endParaRPr kumimoji="1" lang="ja-JP" altLang="en-US"/>
        </a:p>
      </dgm:t>
    </dgm:pt>
    <dgm:pt modelId="{C7E90A60-6C5A-4E40-9D9C-B95663F97B30}" type="pres">
      <dgm:prSet presAssocID="{C969A74C-E287-47C5-88CF-0D1371C07CBF}" presName="root2" presStyleCnt="0"/>
      <dgm:spPr/>
    </dgm:pt>
    <dgm:pt modelId="{89C50CBF-EDD8-4A3F-9877-7AEB596FFB15}" type="pres">
      <dgm:prSet presAssocID="{C969A74C-E287-47C5-88CF-0D1371C07CBF}" presName="LevelTwoTextNode" presStyleLbl="node2" presStyleIdx="3" presStyleCnt="4" custLinFactNeighborX="532" custLinFactNeighborY="-53172">
        <dgm:presLayoutVars>
          <dgm:chPref val="3"/>
        </dgm:presLayoutVars>
      </dgm:prSet>
      <dgm:spPr>
        <a:prstGeom prst="roundRect">
          <a:avLst>
            <a:gd name="adj" fmla="val 10000"/>
          </a:avLst>
        </a:prstGeom>
      </dgm:spPr>
      <dgm:t>
        <a:bodyPr/>
        <a:lstStyle/>
        <a:p>
          <a:endParaRPr kumimoji="1" lang="ja-JP" altLang="en-US"/>
        </a:p>
      </dgm:t>
    </dgm:pt>
    <dgm:pt modelId="{52507E1C-8D0A-4E02-BB38-E47A98949BDD}" type="pres">
      <dgm:prSet presAssocID="{C969A74C-E287-47C5-88CF-0D1371C07CBF}" presName="level3hierChild" presStyleCnt="0"/>
      <dgm:spPr/>
    </dgm:pt>
    <dgm:pt modelId="{6B6CBF48-AD51-42CF-9284-C1241917997B}" type="pres">
      <dgm:prSet presAssocID="{3770E06C-99AE-4916-B420-EC5B12C3C535}" presName="conn2-1" presStyleLbl="parChTrans1D3" presStyleIdx="4" presStyleCnt="5"/>
      <dgm:spPr>
        <a:custGeom>
          <a:avLst/>
          <a:gdLst/>
          <a:ahLst/>
          <a:cxnLst/>
          <a:rect l="0" t="0" r="0" b="0"/>
          <a:pathLst>
            <a:path>
              <a:moveTo>
                <a:pt x="0" y="14567"/>
              </a:moveTo>
              <a:lnTo>
                <a:pt x="608801" y="14567"/>
              </a:lnTo>
            </a:path>
          </a:pathLst>
        </a:custGeom>
      </dgm:spPr>
      <dgm:t>
        <a:bodyPr/>
        <a:lstStyle/>
        <a:p>
          <a:endParaRPr kumimoji="1" lang="ja-JP" altLang="en-US"/>
        </a:p>
      </dgm:t>
    </dgm:pt>
    <dgm:pt modelId="{1293EC2D-36BE-4191-ADC7-5F592BDB92A3}" type="pres">
      <dgm:prSet presAssocID="{3770E06C-99AE-4916-B420-EC5B12C3C535}" presName="connTx" presStyleLbl="parChTrans1D3" presStyleIdx="4" presStyleCnt="5"/>
      <dgm:spPr/>
      <dgm:t>
        <a:bodyPr/>
        <a:lstStyle/>
        <a:p>
          <a:endParaRPr kumimoji="1" lang="ja-JP" altLang="en-US"/>
        </a:p>
      </dgm:t>
    </dgm:pt>
    <dgm:pt modelId="{CE78A8E5-F89C-4547-A0A9-3378B41D7555}" type="pres">
      <dgm:prSet presAssocID="{EC770B01-281C-453B-9782-7BC9B10D0DD1}" presName="root2" presStyleCnt="0"/>
      <dgm:spPr/>
    </dgm:pt>
    <dgm:pt modelId="{8BB9CEF5-A3E0-41AD-8240-68784B8A9FF2}" type="pres">
      <dgm:prSet presAssocID="{EC770B01-281C-453B-9782-7BC9B10D0DD1}" presName="LevelTwoTextNode" presStyleLbl="node3" presStyleIdx="4" presStyleCnt="5" custLinFactNeighborX="532" custLinFactNeighborY="-54235">
        <dgm:presLayoutVars>
          <dgm:chPref val="3"/>
        </dgm:presLayoutVars>
      </dgm:prSet>
      <dgm:spPr>
        <a:prstGeom prst="roundRect">
          <a:avLst>
            <a:gd name="adj" fmla="val 10000"/>
          </a:avLst>
        </a:prstGeom>
      </dgm:spPr>
      <dgm:t>
        <a:bodyPr/>
        <a:lstStyle/>
        <a:p>
          <a:endParaRPr kumimoji="1" lang="ja-JP" altLang="en-US"/>
        </a:p>
      </dgm:t>
    </dgm:pt>
    <dgm:pt modelId="{8C48447D-0C6F-4307-9505-8FC14E187EF2}" type="pres">
      <dgm:prSet presAssocID="{EC770B01-281C-453B-9782-7BC9B10D0DD1}" presName="level3hierChild" presStyleCnt="0"/>
      <dgm:spPr/>
    </dgm:pt>
  </dgm:ptLst>
  <dgm:cxnLst>
    <dgm:cxn modelId="{521BDC47-4EC6-41E1-91EF-5F6FF820AC2A}" srcId="{74C6CC34-DE0D-4A96-AD6D-15994079CA5C}" destId="{C969A74C-E287-47C5-88CF-0D1371C07CBF}" srcOrd="1" destOrd="0" parTransId="{F1E7CB94-8AD3-43BA-8D3F-5E2F0EE2FC55}" sibTransId="{5798E873-8E8E-4E31-B36B-F37D4AF984A9}"/>
    <dgm:cxn modelId="{176DBBBA-7AE0-438A-9FCC-118B9D8CF80C}" type="presOf" srcId="{CEBE1F8D-5831-4C85-9DB6-20CBE596C80A}" destId="{FD6C775A-6240-4573-A58A-94A39EB0268E}" srcOrd="0" destOrd="0" presId="urn:microsoft.com/office/officeart/2005/8/layout/hierarchy2"/>
    <dgm:cxn modelId="{1DFD0F58-16C0-4437-9CF0-87238CF964F7}" srcId="{3B4BA6A7-4D00-4FBA-A4FC-833D2987952F}" destId="{A3BDDB52-A478-4E62-9948-695C1CE1542D}" srcOrd="0" destOrd="0" parTransId="{60017D56-93FD-41EB-B4C5-64ED9ECBD75D}" sibTransId="{3A984251-805B-4D2B-8638-C2FD5B1BEF91}"/>
    <dgm:cxn modelId="{D1C5B56B-A3FD-494A-A8A0-DE718CC9356B}" type="presOf" srcId="{19C09429-8399-4C93-AE94-3D13BB38663A}" destId="{4CFEAB6E-5549-449B-A6B2-846E795CFAD2}" srcOrd="0" destOrd="0" presId="urn:microsoft.com/office/officeart/2005/8/layout/hierarchy2"/>
    <dgm:cxn modelId="{99657B38-5AE7-457D-8F8C-1892CB2FC337}" srcId="{6ADAAF82-D808-4F3B-B9BF-2AB3FB44A1D3}" destId="{D9FFF787-D293-4264-B633-63E10314B3BF}" srcOrd="0" destOrd="0" parTransId="{B0DF3FEF-1998-4912-8F69-6FAC37729883}" sibTransId="{A1FE0902-5699-4367-8DFE-5287597BEA87}"/>
    <dgm:cxn modelId="{981D3617-827D-4D26-BC6D-49EC09D18328}" type="presOf" srcId="{AC7EECDA-E629-492C-89D2-F765E99510D4}" destId="{DD7C042F-A502-4A42-BD33-3C856759C8D8}" srcOrd="0" destOrd="0" presId="urn:microsoft.com/office/officeart/2005/8/layout/hierarchy2"/>
    <dgm:cxn modelId="{EF1E91A8-FEFF-44D6-9217-FF00B1BCE210}" srcId="{B177CD41-73F5-46A5-B704-CF53DEB49F67}" destId="{6ADAAF82-D808-4F3B-B9BF-2AB3FB44A1D3}" srcOrd="1" destOrd="0" parTransId="{DD87A390-7FCE-42AC-B23B-48A0D557BF04}" sibTransId="{35C93ED5-FC03-4DB0-8C12-0F4D9FB2938A}"/>
    <dgm:cxn modelId="{C9B52A63-8A34-40E7-A679-F83D2B984EDF}" srcId="{C969A74C-E287-47C5-88CF-0D1371C07CBF}" destId="{EC770B01-281C-453B-9782-7BC9B10D0DD1}" srcOrd="0" destOrd="0" parTransId="{3770E06C-99AE-4916-B420-EC5B12C3C535}" sibTransId="{464222A5-EC30-4D83-B185-699417C2899D}"/>
    <dgm:cxn modelId="{0E341E6A-4DD1-4C9E-A214-3ADB69B4563C}" type="presOf" srcId="{D7F15055-51A3-480D-962C-DF7085297291}" destId="{92734BC0-EFFA-483F-9EF6-A05F2AEC3125}" srcOrd="0" destOrd="0" presId="urn:microsoft.com/office/officeart/2005/8/layout/hierarchy2"/>
    <dgm:cxn modelId="{9FFADCAB-27E6-46A5-B931-2E7D7999A014}" srcId="{3B4BA6A7-4D00-4FBA-A4FC-833D2987952F}" destId="{E7FDD5CB-A8E5-4415-90DE-9BCDBDBF3130}" srcOrd="1" destOrd="0" parTransId="{04CCA083-B43A-4548-9B52-0F2AF14BB1C8}" sibTransId="{4B6763CF-FF09-4977-968C-0E7CB79FCE0D}"/>
    <dgm:cxn modelId="{C42BC069-A605-4FC2-9612-F263D5A076EA}" srcId="{D7F15055-51A3-480D-962C-DF7085297291}" destId="{B177CD41-73F5-46A5-B704-CF53DEB49F67}" srcOrd="0" destOrd="0" parTransId="{733D54C7-1BA7-408E-A31D-24896056049A}" sibTransId="{13E44D3B-B9EE-49FF-AE02-46A1C01F408B}"/>
    <dgm:cxn modelId="{312DC066-6EE8-4DA3-8DD7-E68944C860AC}" type="presOf" srcId="{D9FFF787-D293-4264-B633-63E10314B3BF}" destId="{9EFA455A-E248-47CD-9773-C1F60D2F3139}" srcOrd="0" destOrd="0" presId="urn:microsoft.com/office/officeart/2005/8/layout/hierarchy2"/>
    <dgm:cxn modelId="{5E021C54-D78E-410A-ABB3-0E901ABCD197}" type="presOf" srcId="{60017D56-93FD-41EB-B4C5-64ED9ECBD75D}" destId="{F4D156D7-7882-4950-82FD-414548F9810C}" srcOrd="0" destOrd="0" presId="urn:microsoft.com/office/officeart/2005/8/layout/hierarchy2"/>
    <dgm:cxn modelId="{AE131436-2FD1-457A-BA11-E150E6FDDE0E}" type="presOf" srcId="{B0DF3FEF-1998-4912-8F69-6FAC37729883}" destId="{2939DAAE-9B1E-495B-BB21-A2DF0FFBDC68}" srcOrd="0" destOrd="0" presId="urn:microsoft.com/office/officeart/2005/8/layout/hierarchy2"/>
    <dgm:cxn modelId="{053D69DA-BA80-4743-AE21-EBC3BD7DEDF8}" type="presOf" srcId="{B0DF3FEF-1998-4912-8F69-6FAC37729883}" destId="{D9865A64-A7A0-4637-8FFD-098690CDCFA8}" srcOrd="1" destOrd="0" presId="urn:microsoft.com/office/officeart/2005/8/layout/hierarchy2"/>
    <dgm:cxn modelId="{68DBE873-D3B2-4E2D-8799-62F0AF43BE50}" type="presOf" srcId="{60017D56-93FD-41EB-B4C5-64ED9ECBD75D}" destId="{E9F8D16B-C81A-4A1B-B560-2BE67340AF0E}" srcOrd="1" destOrd="0" presId="urn:microsoft.com/office/officeart/2005/8/layout/hierarchy2"/>
    <dgm:cxn modelId="{7EDB536B-7D87-42EC-B56A-F567F7839884}" type="presOf" srcId="{6EA6964A-8AE2-40C5-A4BF-5DC81C94629D}" destId="{91547628-7E7A-4A9E-BF55-3E9FBEF94092}" srcOrd="0" destOrd="0" presId="urn:microsoft.com/office/officeart/2005/8/layout/hierarchy2"/>
    <dgm:cxn modelId="{B4061A65-452A-421C-82FB-F47CA4A32FC9}" type="presOf" srcId="{6ADAAF82-D808-4F3B-B9BF-2AB3FB44A1D3}" destId="{EFA04828-9082-43C4-80EE-B3F61D16A79B}" srcOrd="0" destOrd="0" presId="urn:microsoft.com/office/officeart/2005/8/layout/hierarchy2"/>
    <dgm:cxn modelId="{8B1641B3-69B0-48DC-AEDE-3A6FD46832C9}" type="presOf" srcId="{DD87A390-7FCE-42AC-B23B-48A0D557BF04}" destId="{88CD6D2D-4230-48FB-BBA7-1AEAA61C57CF}" srcOrd="0" destOrd="0" presId="urn:microsoft.com/office/officeart/2005/8/layout/hierarchy2"/>
    <dgm:cxn modelId="{1A3CAE07-CCF2-4798-B4ED-5E4F085184BA}" type="presOf" srcId="{3B4BA6A7-4D00-4FBA-A4FC-833D2987952F}" destId="{90F80E64-7E74-48B5-A2A3-8DE994545D4F}" srcOrd="0" destOrd="0" presId="urn:microsoft.com/office/officeart/2005/8/layout/hierarchy2"/>
    <dgm:cxn modelId="{797C6069-6EC9-41CD-AA8D-172BACF9C66E}" type="presOf" srcId="{3770E06C-99AE-4916-B420-EC5B12C3C535}" destId="{6B6CBF48-AD51-42CF-9284-C1241917997B}" srcOrd="0" destOrd="0" presId="urn:microsoft.com/office/officeart/2005/8/layout/hierarchy2"/>
    <dgm:cxn modelId="{9D16E51F-B006-4615-AD9E-E6286E9494C0}" type="presOf" srcId="{19C09429-8399-4C93-AE94-3D13BB38663A}" destId="{9C9A1509-7A41-4A36-84A1-60F338067DE5}" srcOrd="1" destOrd="0" presId="urn:microsoft.com/office/officeart/2005/8/layout/hierarchy2"/>
    <dgm:cxn modelId="{8F499E79-0FC6-496E-9F99-B50701F3E731}" type="presOf" srcId="{E7FDD5CB-A8E5-4415-90DE-9BCDBDBF3130}" destId="{683BD257-72F2-435C-895E-92D979EF38B8}" srcOrd="0" destOrd="0" presId="urn:microsoft.com/office/officeart/2005/8/layout/hierarchy2"/>
    <dgm:cxn modelId="{BD8AF3BC-BD3B-4C0A-8A71-1B7BB46B72C2}" type="presOf" srcId="{C969A74C-E287-47C5-88CF-0D1371C07CBF}" destId="{89C50CBF-EDD8-4A3F-9877-7AEB596FFB15}" srcOrd="0" destOrd="0" presId="urn:microsoft.com/office/officeart/2005/8/layout/hierarchy2"/>
    <dgm:cxn modelId="{1BC169FB-1CD7-4250-8CF9-BE89F9AF9659}" srcId="{D7F15055-51A3-480D-962C-DF7085297291}" destId="{74C6CC34-DE0D-4A96-AD6D-15994079CA5C}" srcOrd="1" destOrd="0" parTransId="{1E631602-D468-436C-8252-8B013B28305B}" sibTransId="{DD0F531D-88F5-4448-999F-AEDDAEC884AB}"/>
    <dgm:cxn modelId="{F5F74D0A-7D6E-4DBA-8698-2E64C2A29309}" srcId="{74C6CC34-DE0D-4A96-AD6D-15994079CA5C}" destId="{4C1020C1-9E93-4340-9D33-F1718845B365}" srcOrd="0" destOrd="0" parTransId="{CEBE1F8D-5831-4C85-9DB6-20CBE596C80A}" sibTransId="{FFE0ADF0-3187-4CBA-9072-12C15978730B}"/>
    <dgm:cxn modelId="{69556596-A5B1-4004-A407-829A474EB0C0}" type="presOf" srcId="{3770E06C-99AE-4916-B420-EC5B12C3C535}" destId="{1293EC2D-36BE-4191-ADC7-5F592BDB92A3}" srcOrd="1" destOrd="0" presId="urn:microsoft.com/office/officeart/2005/8/layout/hierarchy2"/>
    <dgm:cxn modelId="{3EA35000-FD26-4A45-B722-FC7AE380F5E6}" type="presOf" srcId="{B177CD41-73F5-46A5-B704-CF53DEB49F67}" destId="{8D4C612A-FA93-41F3-A719-ECCE8D02D798}" srcOrd="0" destOrd="0" presId="urn:microsoft.com/office/officeart/2005/8/layout/hierarchy2"/>
    <dgm:cxn modelId="{255F4F27-F6D3-4BA1-A9A9-4D93D07D7F90}" srcId="{B177CD41-73F5-46A5-B704-CF53DEB49F67}" destId="{3B4BA6A7-4D00-4FBA-A4FC-833D2987952F}" srcOrd="0" destOrd="0" parTransId="{AC7EECDA-E629-492C-89D2-F765E99510D4}" sibTransId="{5380B950-6FD9-45B9-B777-5A3B54C9F99A}"/>
    <dgm:cxn modelId="{732D3D8A-4908-4A94-B143-72CF915A1BC8}" type="presOf" srcId="{EC770B01-281C-453B-9782-7BC9B10D0DD1}" destId="{8BB9CEF5-A3E0-41AD-8240-68784B8A9FF2}" srcOrd="0" destOrd="0" presId="urn:microsoft.com/office/officeart/2005/8/layout/hierarchy2"/>
    <dgm:cxn modelId="{05CEEB6A-D91E-40A2-B494-62561289404E}" type="presOf" srcId="{F1E7CB94-8AD3-43BA-8D3F-5E2F0EE2FC55}" destId="{79AF189E-FD47-42B6-B124-39D6C9714DFA}" srcOrd="0" destOrd="0" presId="urn:microsoft.com/office/officeart/2005/8/layout/hierarchy2"/>
    <dgm:cxn modelId="{18B4BF63-45BF-4076-AE2B-176F1314F493}" type="presOf" srcId="{F1E7CB94-8AD3-43BA-8D3F-5E2F0EE2FC55}" destId="{60F21EAB-BF2E-4183-A675-1A3A926112FF}" srcOrd="1" destOrd="0" presId="urn:microsoft.com/office/officeart/2005/8/layout/hierarchy2"/>
    <dgm:cxn modelId="{2E42B47F-1FF6-40DF-BFB3-5B7F6DC5F3C3}" type="presOf" srcId="{DD87A390-7FCE-42AC-B23B-48A0D557BF04}" destId="{4A3DC07D-9557-4EC8-A93E-EFF9DEB01A0F}" srcOrd="1" destOrd="0" presId="urn:microsoft.com/office/officeart/2005/8/layout/hierarchy2"/>
    <dgm:cxn modelId="{B3A68E72-8A7B-45D8-A1C0-6DF0D91F72FA}" type="presOf" srcId="{04CCA083-B43A-4548-9B52-0F2AF14BB1C8}" destId="{E8F96F20-6121-4605-94EB-41C26BEC2496}" srcOrd="0" destOrd="0" presId="urn:microsoft.com/office/officeart/2005/8/layout/hierarchy2"/>
    <dgm:cxn modelId="{E5C23395-B4DD-4341-B537-00B9CB16AAE3}" type="presOf" srcId="{AC7EECDA-E629-492C-89D2-F765E99510D4}" destId="{67184633-21EE-46A1-A213-52898D62527A}" srcOrd="1" destOrd="0" presId="urn:microsoft.com/office/officeart/2005/8/layout/hierarchy2"/>
    <dgm:cxn modelId="{7F833836-7894-4423-A61E-D32F0E825124}" type="presOf" srcId="{4C1020C1-9E93-4340-9D33-F1718845B365}" destId="{16EDD36D-9C6D-4202-AD04-A411EC67A33A}" srcOrd="0" destOrd="0" presId="urn:microsoft.com/office/officeart/2005/8/layout/hierarchy2"/>
    <dgm:cxn modelId="{000C8812-2275-4A00-9BCA-78E0C8EEB269}" type="presOf" srcId="{A3BDDB52-A478-4E62-9948-695C1CE1542D}" destId="{FE3D9035-4FBE-4B02-9A96-C551F2D7A0D5}" srcOrd="0" destOrd="0" presId="urn:microsoft.com/office/officeart/2005/8/layout/hierarchy2"/>
    <dgm:cxn modelId="{777CF77E-9277-4F1E-AC7A-431E1BB0FD2A}" type="presOf" srcId="{CEBE1F8D-5831-4C85-9DB6-20CBE596C80A}" destId="{F81BF88E-F93F-4161-89F1-CAAF23D58FC5}" srcOrd="1" destOrd="0" presId="urn:microsoft.com/office/officeart/2005/8/layout/hierarchy2"/>
    <dgm:cxn modelId="{5415EAC6-DF1E-45E3-9A06-64795F9B17F1}" type="presOf" srcId="{74C6CC34-DE0D-4A96-AD6D-15994079CA5C}" destId="{01969725-1046-4A52-9F70-4EA736DFA0B0}" srcOrd="0" destOrd="0" presId="urn:microsoft.com/office/officeart/2005/8/layout/hierarchy2"/>
    <dgm:cxn modelId="{AB2B0A2E-3B47-4644-8A56-7417BBBBF121}" srcId="{6ADAAF82-D808-4F3B-B9BF-2AB3FB44A1D3}" destId="{6EA6964A-8AE2-40C5-A4BF-5DC81C94629D}" srcOrd="1" destOrd="0" parTransId="{19C09429-8399-4C93-AE94-3D13BB38663A}" sibTransId="{E55B33D0-19AA-411E-B96E-8D709137ADA1}"/>
    <dgm:cxn modelId="{94C5553C-702B-49F6-A141-90284A5A25A5}" type="presOf" srcId="{04CCA083-B43A-4548-9B52-0F2AF14BB1C8}" destId="{CC27C951-F6E7-42EE-A078-4FFCBEC0B925}" srcOrd="1" destOrd="0" presId="urn:microsoft.com/office/officeart/2005/8/layout/hierarchy2"/>
    <dgm:cxn modelId="{C6099C66-2BDF-4221-A35A-6C2608D6FF47}" type="presParOf" srcId="{92734BC0-EFFA-483F-9EF6-A05F2AEC3125}" destId="{435022D7-A7F2-4AD2-B97A-5203B2387A6F}" srcOrd="0" destOrd="0" presId="urn:microsoft.com/office/officeart/2005/8/layout/hierarchy2"/>
    <dgm:cxn modelId="{A1E373E8-788E-499E-BB70-6AFE4A923FA7}" type="presParOf" srcId="{435022D7-A7F2-4AD2-B97A-5203B2387A6F}" destId="{8D4C612A-FA93-41F3-A719-ECCE8D02D798}" srcOrd="0" destOrd="0" presId="urn:microsoft.com/office/officeart/2005/8/layout/hierarchy2"/>
    <dgm:cxn modelId="{C1EBBA37-F65F-4EC7-B208-88DAFB7A045A}" type="presParOf" srcId="{435022D7-A7F2-4AD2-B97A-5203B2387A6F}" destId="{80E315D7-24E9-40BA-BB1D-4274EBA723EF}" srcOrd="1" destOrd="0" presId="urn:microsoft.com/office/officeart/2005/8/layout/hierarchy2"/>
    <dgm:cxn modelId="{FFBE8D67-B661-4D7E-A3D3-743CB126F8D6}" type="presParOf" srcId="{80E315D7-24E9-40BA-BB1D-4274EBA723EF}" destId="{DD7C042F-A502-4A42-BD33-3C856759C8D8}" srcOrd="0" destOrd="0" presId="urn:microsoft.com/office/officeart/2005/8/layout/hierarchy2"/>
    <dgm:cxn modelId="{CD6C9781-9B0F-4E3B-87AE-E47F5BEB4950}" type="presParOf" srcId="{DD7C042F-A502-4A42-BD33-3C856759C8D8}" destId="{67184633-21EE-46A1-A213-52898D62527A}" srcOrd="0" destOrd="0" presId="urn:microsoft.com/office/officeart/2005/8/layout/hierarchy2"/>
    <dgm:cxn modelId="{BAF52044-7495-485D-8F9A-426DFF7C91F5}" type="presParOf" srcId="{80E315D7-24E9-40BA-BB1D-4274EBA723EF}" destId="{82B81AB2-F378-4DF2-A1BD-8718969C17D3}" srcOrd="1" destOrd="0" presId="urn:microsoft.com/office/officeart/2005/8/layout/hierarchy2"/>
    <dgm:cxn modelId="{874E1674-8EBF-4E47-A73B-2F8579A009BB}" type="presParOf" srcId="{82B81AB2-F378-4DF2-A1BD-8718969C17D3}" destId="{90F80E64-7E74-48B5-A2A3-8DE994545D4F}" srcOrd="0" destOrd="0" presId="urn:microsoft.com/office/officeart/2005/8/layout/hierarchy2"/>
    <dgm:cxn modelId="{A899FD34-FDAC-47C4-8D86-A603A7DA10FE}" type="presParOf" srcId="{82B81AB2-F378-4DF2-A1BD-8718969C17D3}" destId="{6A2CD7E2-08CE-4FB1-8E0E-2C3FAA9DC4BC}" srcOrd="1" destOrd="0" presId="urn:microsoft.com/office/officeart/2005/8/layout/hierarchy2"/>
    <dgm:cxn modelId="{7B794A9B-A7A0-4524-805C-FE29167A2915}" type="presParOf" srcId="{6A2CD7E2-08CE-4FB1-8E0E-2C3FAA9DC4BC}" destId="{F4D156D7-7882-4950-82FD-414548F9810C}" srcOrd="0" destOrd="0" presId="urn:microsoft.com/office/officeart/2005/8/layout/hierarchy2"/>
    <dgm:cxn modelId="{E4115A93-488C-419F-8697-CFC90F97D82F}" type="presParOf" srcId="{F4D156D7-7882-4950-82FD-414548F9810C}" destId="{E9F8D16B-C81A-4A1B-B560-2BE67340AF0E}" srcOrd="0" destOrd="0" presId="urn:microsoft.com/office/officeart/2005/8/layout/hierarchy2"/>
    <dgm:cxn modelId="{251D5A0F-4E6E-4AAF-BAAC-C7573CDA41E8}" type="presParOf" srcId="{6A2CD7E2-08CE-4FB1-8E0E-2C3FAA9DC4BC}" destId="{15BEEA90-4C87-441A-849A-58142479EAA3}" srcOrd="1" destOrd="0" presId="urn:microsoft.com/office/officeart/2005/8/layout/hierarchy2"/>
    <dgm:cxn modelId="{A3AA089A-70A5-4013-A5CB-F4F1FF104C78}" type="presParOf" srcId="{15BEEA90-4C87-441A-849A-58142479EAA3}" destId="{FE3D9035-4FBE-4B02-9A96-C551F2D7A0D5}" srcOrd="0" destOrd="0" presId="urn:microsoft.com/office/officeart/2005/8/layout/hierarchy2"/>
    <dgm:cxn modelId="{D853775F-B00F-446E-BC6E-A005797F1F23}" type="presParOf" srcId="{15BEEA90-4C87-441A-849A-58142479EAA3}" destId="{37DDA5DB-A138-4B4E-9987-A73FA3EF7B82}" srcOrd="1" destOrd="0" presId="urn:microsoft.com/office/officeart/2005/8/layout/hierarchy2"/>
    <dgm:cxn modelId="{2426D03C-652F-422E-BE3C-6E5FEDD1E4E0}" type="presParOf" srcId="{6A2CD7E2-08CE-4FB1-8E0E-2C3FAA9DC4BC}" destId="{E8F96F20-6121-4605-94EB-41C26BEC2496}" srcOrd="2" destOrd="0" presId="urn:microsoft.com/office/officeart/2005/8/layout/hierarchy2"/>
    <dgm:cxn modelId="{51522C17-D197-44D4-810A-4638EC1A975C}" type="presParOf" srcId="{E8F96F20-6121-4605-94EB-41C26BEC2496}" destId="{CC27C951-F6E7-42EE-A078-4FFCBEC0B925}" srcOrd="0" destOrd="0" presId="urn:microsoft.com/office/officeart/2005/8/layout/hierarchy2"/>
    <dgm:cxn modelId="{02122B48-5D7E-4342-84D8-416D302F63A1}" type="presParOf" srcId="{6A2CD7E2-08CE-4FB1-8E0E-2C3FAA9DC4BC}" destId="{03470C74-F38D-4283-AA99-D8CB3898F270}" srcOrd="3" destOrd="0" presId="urn:microsoft.com/office/officeart/2005/8/layout/hierarchy2"/>
    <dgm:cxn modelId="{85230517-71BF-4A77-ACB1-49BF83BD857A}" type="presParOf" srcId="{03470C74-F38D-4283-AA99-D8CB3898F270}" destId="{683BD257-72F2-435C-895E-92D979EF38B8}" srcOrd="0" destOrd="0" presId="urn:microsoft.com/office/officeart/2005/8/layout/hierarchy2"/>
    <dgm:cxn modelId="{FFB60818-6BC7-4D24-ADCE-CF431CEAD602}" type="presParOf" srcId="{03470C74-F38D-4283-AA99-D8CB3898F270}" destId="{86216F12-6C53-4CB9-836C-D79D113CF025}" srcOrd="1" destOrd="0" presId="urn:microsoft.com/office/officeart/2005/8/layout/hierarchy2"/>
    <dgm:cxn modelId="{3235E7CA-443E-468B-89A3-F44A488ACBE5}" type="presParOf" srcId="{80E315D7-24E9-40BA-BB1D-4274EBA723EF}" destId="{88CD6D2D-4230-48FB-BBA7-1AEAA61C57CF}" srcOrd="2" destOrd="0" presId="urn:microsoft.com/office/officeart/2005/8/layout/hierarchy2"/>
    <dgm:cxn modelId="{12A3352D-A7D9-424B-8C49-C8BACFA04894}" type="presParOf" srcId="{88CD6D2D-4230-48FB-BBA7-1AEAA61C57CF}" destId="{4A3DC07D-9557-4EC8-A93E-EFF9DEB01A0F}" srcOrd="0" destOrd="0" presId="urn:microsoft.com/office/officeart/2005/8/layout/hierarchy2"/>
    <dgm:cxn modelId="{5700419C-A679-4476-8938-46401F648934}" type="presParOf" srcId="{80E315D7-24E9-40BA-BB1D-4274EBA723EF}" destId="{1DC74E92-3616-4DE4-8BD1-F19F0974B4A6}" srcOrd="3" destOrd="0" presId="urn:microsoft.com/office/officeart/2005/8/layout/hierarchy2"/>
    <dgm:cxn modelId="{D2AAAB4B-B12B-4A8C-B992-9AD07B3332E7}" type="presParOf" srcId="{1DC74E92-3616-4DE4-8BD1-F19F0974B4A6}" destId="{EFA04828-9082-43C4-80EE-B3F61D16A79B}" srcOrd="0" destOrd="0" presId="urn:microsoft.com/office/officeart/2005/8/layout/hierarchy2"/>
    <dgm:cxn modelId="{A6DA889C-66F5-4EF1-9D47-62FC840959F5}" type="presParOf" srcId="{1DC74E92-3616-4DE4-8BD1-F19F0974B4A6}" destId="{D96EFE25-0AD0-4EFB-A388-BAAB6EECD293}" srcOrd="1" destOrd="0" presId="urn:microsoft.com/office/officeart/2005/8/layout/hierarchy2"/>
    <dgm:cxn modelId="{1DAD2ADF-E69C-4978-B32C-9EE58F5B3EF6}" type="presParOf" srcId="{D96EFE25-0AD0-4EFB-A388-BAAB6EECD293}" destId="{2939DAAE-9B1E-495B-BB21-A2DF0FFBDC68}" srcOrd="0" destOrd="0" presId="urn:microsoft.com/office/officeart/2005/8/layout/hierarchy2"/>
    <dgm:cxn modelId="{6FD32A9A-0CF1-438F-A820-4162FC795B68}" type="presParOf" srcId="{2939DAAE-9B1E-495B-BB21-A2DF0FFBDC68}" destId="{D9865A64-A7A0-4637-8FFD-098690CDCFA8}" srcOrd="0" destOrd="0" presId="urn:microsoft.com/office/officeart/2005/8/layout/hierarchy2"/>
    <dgm:cxn modelId="{757533BC-8B70-461C-AC98-17F6251B90DF}" type="presParOf" srcId="{D96EFE25-0AD0-4EFB-A388-BAAB6EECD293}" destId="{A670AD32-20B3-4F92-BA0B-BBDAC939C605}" srcOrd="1" destOrd="0" presId="urn:microsoft.com/office/officeart/2005/8/layout/hierarchy2"/>
    <dgm:cxn modelId="{8AE7629C-DD9D-4415-87D7-39866438DEF9}" type="presParOf" srcId="{A670AD32-20B3-4F92-BA0B-BBDAC939C605}" destId="{9EFA455A-E248-47CD-9773-C1F60D2F3139}" srcOrd="0" destOrd="0" presId="urn:microsoft.com/office/officeart/2005/8/layout/hierarchy2"/>
    <dgm:cxn modelId="{3D059C6B-E6CF-4F6C-8E82-E44A1C4AA1DB}" type="presParOf" srcId="{A670AD32-20B3-4F92-BA0B-BBDAC939C605}" destId="{D5AC94E0-9916-4505-B44F-3F0BEA151B3B}" srcOrd="1" destOrd="0" presId="urn:microsoft.com/office/officeart/2005/8/layout/hierarchy2"/>
    <dgm:cxn modelId="{F00E4368-4A03-4448-81D7-C3EDBF2D81B7}" type="presParOf" srcId="{D96EFE25-0AD0-4EFB-A388-BAAB6EECD293}" destId="{4CFEAB6E-5549-449B-A6B2-846E795CFAD2}" srcOrd="2" destOrd="0" presId="urn:microsoft.com/office/officeart/2005/8/layout/hierarchy2"/>
    <dgm:cxn modelId="{C9676C12-97A9-484A-B55F-D80AFFB1529C}" type="presParOf" srcId="{4CFEAB6E-5549-449B-A6B2-846E795CFAD2}" destId="{9C9A1509-7A41-4A36-84A1-60F338067DE5}" srcOrd="0" destOrd="0" presId="urn:microsoft.com/office/officeart/2005/8/layout/hierarchy2"/>
    <dgm:cxn modelId="{59D42A58-080E-4720-AA89-D8845836052E}" type="presParOf" srcId="{D96EFE25-0AD0-4EFB-A388-BAAB6EECD293}" destId="{7470D14D-3145-42B0-8682-5DDBC63B26DB}" srcOrd="3" destOrd="0" presId="urn:microsoft.com/office/officeart/2005/8/layout/hierarchy2"/>
    <dgm:cxn modelId="{4154C68D-F0E2-4D13-9489-B5436CEA93E1}" type="presParOf" srcId="{7470D14D-3145-42B0-8682-5DDBC63B26DB}" destId="{91547628-7E7A-4A9E-BF55-3E9FBEF94092}" srcOrd="0" destOrd="0" presId="urn:microsoft.com/office/officeart/2005/8/layout/hierarchy2"/>
    <dgm:cxn modelId="{3CEBD979-31D2-4BFB-B2F8-60C40150CB94}" type="presParOf" srcId="{7470D14D-3145-42B0-8682-5DDBC63B26DB}" destId="{0641A8EF-AF77-49FF-8F21-A7471B5237DE}" srcOrd="1" destOrd="0" presId="urn:microsoft.com/office/officeart/2005/8/layout/hierarchy2"/>
    <dgm:cxn modelId="{D776CBC2-2FBC-4486-8258-6A8C216B2224}" type="presParOf" srcId="{92734BC0-EFFA-483F-9EF6-A05F2AEC3125}" destId="{FE245ABD-833C-4EB5-92FA-43378F3AF588}" srcOrd="1" destOrd="0" presId="urn:microsoft.com/office/officeart/2005/8/layout/hierarchy2"/>
    <dgm:cxn modelId="{0440B476-693F-4061-81A0-F09C9037D576}" type="presParOf" srcId="{FE245ABD-833C-4EB5-92FA-43378F3AF588}" destId="{01969725-1046-4A52-9F70-4EA736DFA0B0}" srcOrd="0" destOrd="0" presId="urn:microsoft.com/office/officeart/2005/8/layout/hierarchy2"/>
    <dgm:cxn modelId="{7C579A02-4751-43A8-9DE3-4D4469D7198A}" type="presParOf" srcId="{FE245ABD-833C-4EB5-92FA-43378F3AF588}" destId="{6DA24376-C18D-4AC3-B8E0-BA9C3C366820}" srcOrd="1" destOrd="0" presId="urn:microsoft.com/office/officeart/2005/8/layout/hierarchy2"/>
    <dgm:cxn modelId="{B2AAD24E-28B0-402B-8D5A-139856BDBFE7}" type="presParOf" srcId="{6DA24376-C18D-4AC3-B8E0-BA9C3C366820}" destId="{FD6C775A-6240-4573-A58A-94A39EB0268E}" srcOrd="0" destOrd="0" presId="urn:microsoft.com/office/officeart/2005/8/layout/hierarchy2"/>
    <dgm:cxn modelId="{7A80B3A4-43BD-4286-A1CA-7BBBCDB25309}" type="presParOf" srcId="{FD6C775A-6240-4573-A58A-94A39EB0268E}" destId="{F81BF88E-F93F-4161-89F1-CAAF23D58FC5}" srcOrd="0" destOrd="0" presId="urn:microsoft.com/office/officeart/2005/8/layout/hierarchy2"/>
    <dgm:cxn modelId="{5138592B-D993-4B5D-8F87-02BD75EF2E05}" type="presParOf" srcId="{6DA24376-C18D-4AC3-B8E0-BA9C3C366820}" destId="{48BF1ABC-5AD5-416A-AA95-F50C8E10A5B3}" srcOrd="1" destOrd="0" presId="urn:microsoft.com/office/officeart/2005/8/layout/hierarchy2"/>
    <dgm:cxn modelId="{9B095339-B85B-48D8-8CA8-BF8E54B86AD1}" type="presParOf" srcId="{48BF1ABC-5AD5-416A-AA95-F50C8E10A5B3}" destId="{16EDD36D-9C6D-4202-AD04-A411EC67A33A}" srcOrd="0" destOrd="0" presId="urn:microsoft.com/office/officeart/2005/8/layout/hierarchy2"/>
    <dgm:cxn modelId="{54EEF5AE-652D-4DE8-955D-E1BF1F12B0C3}" type="presParOf" srcId="{48BF1ABC-5AD5-416A-AA95-F50C8E10A5B3}" destId="{4399FD5C-3770-43EB-AD1E-47CEEBB9F434}" srcOrd="1" destOrd="0" presId="urn:microsoft.com/office/officeart/2005/8/layout/hierarchy2"/>
    <dgm:cxn modelId="{7FBB5D2F-7CE0-4B33-B56C-0CCEEA48AE86}" type="presParOf" srcId="{6DA24376-C18D-4AC3-B8E0-BA9C3C366820}" destId="{79AF189E-FD47-42B6-B124-39D6C9714DFA}" srcOrd="2" destOrd="0" presId="urn:microsoft.com/office/officeart/2005/8/layout/hierarchy2"/>
    <dgm:cxn modelId="{941E0E3F-83B4-491A-AB63-79B19605BD53}" type="presParOf" srcId="{79AF189E-FD47-42B6-B124-39D6C9714DFA}" destId="{60F21EAB-BF2E-4183-A675-1A3A926112FF}" srcOrd="0" destOrd="0" presId="urn:microsoft.com/office/officeart/2005/8/layout/hierarchy2"/>
    <dgm:cxn modelId="{1B126D32-EFB3-43DE-8560-4BEF2FA4AAB7}" type="presParOf" srcId="{6DA24376-C18D-4AC3-B8E0-BA9C3C366820}" destId="{C7E90A60-6C5A-4E40-9D9C-B95663F97B30}" srcOrd="3" destOrd="0" presId="urn:microsoft.com/office/officeart/2005/8/layout/hierarchy2"/>
    <dgm:cxn modelId="{17457A85-AAE0-4642-BEEC-66F08B8972AE}" type="presParOf" srcId="{C7E90A60-6C5A-4E40-9D9C-B95663F97B30}" destId="{89C50CBF-EDD8-4A3F-9877-7AEB596FFB15}" srcOrd="0" destOrd="0" presId="urn:microsoft.com/office/officeart/2005/8/layout/hierarchy2"/>
    <dgm:cxn modelId="{500B6B75-33E9-46D6-BAAA-AB356A34D76B}" type="presParOf" srcId="{C7E90A60-6C5A-4E40-9D9C-B95663F97B30}" destId="{52507E1C-8D0A-4E02-BB38-E47A98949BDD}" srcOrd="1" destOrd="0" presId="urn:microsoft.com/office/officeart/2005/8/layout/hierarchy2"/>
    <dgm:cxn modelId="{40508FAE-DE12-49A7-B6A9-8860290EA31F}" type="presParOf" srcId="{52507E1C-8D0A-4E02-BB38-E47A98949BDD}" destId="{6B6CBF48-AD51-42CF-9284-C1241917997B}" srcOrd="0" destOrd="0" presId="urn:microsoft.com/office/officeart/2005/8/layout/hierarchy2"/>
    <dgm:cxn modelId="{BECA6073-9089-463C-9868-C82DFD10CE15}" type="presParOf" srcId="{6B6CBF48-AD51-42CF-9284-C1241917997B}" destId="{1293EC2D-36BE-4191-ADC7-5F592BDB92A3}" srcOrd="0" destOrd="0" presId="urn:microsoft.com/office/officeart/2005/8/layout/hierarchy2"/>
    <dgm:cxn modelId="{3DCC5DC3-2BC4-4F2C-9C49-EB1B4A174E37}" type="presParOf" srcId="{52507E1C-8D0A-4E02-BB38-E47A98949BDD}" destId="{CE78A8E5-F89C-4547-A0A9-3378B41D7555}" srcOrd="1" destOrd="0" presId="urn:microsoft.com/office/officeart/2005/8/layout/hierarchy2"/>
    <dgm:cxn modelId="{D6ADBD87-20CB-4663-A2D5-6EFC6685ACFB}" type="presParOf" srcId="{CE78A8E5-F89C-4547-A0A9-3378B41D7555}" destId="{8BB9CEF5-A3E0-41AD-8240-68784B8A9FF2}" srcOrd="0" destOrd="0" presId="urn:microsoft.com/office/officeart/2005/8/layout/hierarchy2"/>
    <dgm:cxn modelId="{6FD7A106-F0CF-49ED-9493-23A533ACA599}" type="presParOf" srcId="{CE78A8E5-F89C-4547-A0A9-3378B41D7555}" destId="{8C48447D-0C6F-4307-9505-8FC14E187EF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612A-FA93-41F3-A719-ECCE8D02D798}">
      <dsp:nvSpPr>
        <dsp:cNvPr id="0" name=""/>
        <dsp:cNvSpPr/>
      </dsp:nvSpPr>
      <dsp:spPr>
        <a:xfrm>
          <a:off x="156449" y="1313745"/>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kumimoji="1" lang="en-US" altLang="ja-JP" sz="1900" kern="1200" dirty="0" smtClean="0">
              <a:solidFill>
                <a:srgbClr val="FFFFFF"/>
              </a:solidFill>
              <a:latin typeface="Arial"/>
              <a:ea typeface="ＭＳ Ｐゴシック"/>
              <a:cs typeface="+mn-cs"/>
            </a:rPr>
            <a:t>X series</a:t>
          </a:r>
        </a:p>
        <a:p>
          <a:pPr lvl="0" algn="ctr" defTabSz="844550">
            <a:lnSpc>
              <a:spcPct val="90000"/>
            </a:lnSpc>
            <a:spcBef>
              <a:spcPct val="0"/>
            </a:spcBef>
            <a:spcAft>
              <a:spcPct val="35000"/>
            </a:spcAft>
          </a:pPr>
          <a:r>
            <a:rPr kumimoji="1" lang="en-US" altLang="ja-JP" sz="1800" kern="1200" dirty="0" smtClean="0">
              <a:solidFill>
                <a:srgbClr val="FFFFFF"/>
              </a:solidFill>
              <a:latin typeface="Arial"/>
              <a:ea typeface="ＭＳ Ｐゴシック"/>
              <a:cs typeface="+mn-cs"/>
            </a:rPr>
            <a:t>(Si)</a:t>
          </a:r>
          <a:endParaRPr kumimoji="1" lang="ja-JP" altLang="en-US" sz="1800" kern="1200" dirty="0">
            <a:solidFill>
              <a:srgbClr val="FFFFFF"/>
            </a:solidFill>
            <a:latin typeface="Arial"/>
            <a:ea typeface="ＭＳ Ｐゴシック"/>
            <a:cs typeface="+mn-cs"/>
          </a:endParaRPr>
        </a:p>
      </dsp:txBody>
      <dsp:txXfrm>
        <a:off x="178736" y="1336032"/>
        <a:ext cx="1477294" cy="716360"/>
      </dsp:txXfrm>
    </dsp:sp>
    <dsp:sp modelId="{DD7C042F-A502-4A42-BD33-3C856759C8D8}">
      <dsp:nvSpPr>
        <dsp:cNvPr id="0" name=""/>
        <dsp:cNvSpPr/>
      </dsp:nvSpPr>
      <dsp:spPr>
        <a:xfrm rot="18289469">
          <a:off x="1449698" y="1242107"/>
          <a:ext cx="1065987" cy="29135"/>
        </a:xfrm>
        <a:custGeom>
          <a:avLst/>
          <a:gdLst/>
          <a:ahLst/>
          <a:cxnLst/>
          <a:rect l="0" t="0" r="0" b="0"/>
          <a:pathLst>
            <a:path>
              <a:moveTo>
                <a:pt x="0" y="14567"/>
              </a:moveTo>
              <a:lnTo>
                <a:pt x="1065987" y="14567"/>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1956042" y="1230025"/>
        <a:ext cx="53299" cy="53299"/>
      </dsp:txXfrm>
    </dsp:sp>
    <dsp:sp modelId="{90F80E64-7E74-48B5-A2A3-8DE994545D4F}">
      <dsp:nvSpPr>
        <dsp:cNvPr id="0" name=""/>
        <dsp:cNvSpPr/>
      </dsp:nvSpPr>
      <dsp:spPr>
        <a:xfrm>
          <a:off x="2287065" y="438670"/>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err="1" smtClean="0">
              <a:solidFill>
                <a:srgbClr val="FFFFFF"/>
              </a:solidFill>
              <a:latin typeface="Arial"/>
              <a:ea typeface="ＭＳ Ｐゴシック"/>
              <a:cs typeface="+mn-cs"/>
            </a:rPr>
            <a:t>std</a:t>
          </a:r>
          <a:endParaRPr kumimoji="1" lang="en-US" altLang="ja-JP" sz="2000" kern="1200" dirty="0" smtClean="0">
            <a:solidFill>
              <a:srgbClr val="FFFFFF"/>
            </a:solidFill>
            <a:latin typeface="Arial"/>
            <a:ea typeface="ＭＳ Ｐゴシック"/>
            <a:cs typeface="+mn-cs"/>
          </a:endParaRPr>
        </a:p>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(standard)</a:t>
          </a:r>
          <a:endParaRPr kumimoji="1" lang="ja-JP" altLang="en-US" sz="2000" kern="1200" dirty="0">
            <a:solidFill>
              <a:srgbClr val="FFFFFF"/>
            </a:solidFill>
            <a:latin typeface="Arial"/>
            <a:ea typeface="ＭＳ Ｐゴシック"/>
            <a:cs typeface="+mn-cs"/>
          </a:endParaRPr>
        </a:p>
      </dsp:txBody>
      <dsp:txXfrm>
        <a:off x="2309352" y="460957"/>
        <a:ext cx="1477294" cy="716360"/>
      </dsp:txXfrm>
    </dsp:sp>
    <dsp:sp modelId="{F4D156D7-7882-4950-82FD-414548F9810C}">
      <dsp:nvSpPr>
        <dsp:cNvPr id="0" name=""/>
        <dsp:cNvSpPr/>
      </dsp:nvSpPr>
      <dsp:spPr>
        <a:xfrm rot="19457599">
          <a:off x="3738470" y="585801"/>
          <a:ext cx="749674" cy="29135"/>
        </a:xfrm>
        <a:custGeom>
          <a:avLst/>
          <a:gdLst/>
          <a:ahLst/>
          <a:cxnLst/>
          <a:rect l="0" t="0" r="0" b="0"/>
          <a:pathLst>
            <a:path>
              <a:moveTo>
                <a:pt x="0" y="14567"/>
              </a:moveTo>
              <a:lnTo>
                <a:pt x="749674" y="1456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4094566" y="581627"/>
        <a:ext cx="37483" cy="37483"/>
      </dsp:txXfrm>
    </dsp:sp>
    <dsp:sp modelId="{FE3D9035-4FBE-4B02-9A96-C551F2D7A0D5}">
      <dsp:nvSpPr>
        <dsp:cNvPr id="0" name=""/>
        <dsp:cNvSpPr/>
      </dsp:nvSpPr>
      <dsp:spPr>
        <a:xfrm>
          <a:off x="4417682" y="1133"/>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6kVrms</a:t>
          </a:r>
          <a:endParaRPr kumimoji="1" lang="ja-JP" altLang="en-US" sz="2000" kern="1200" dirty="0">
            <a:solidFill>
              <a:srgbClr val="FFFFFF"/>
            </a:solidFill>
            <a:latin typeface="Arial"/>
            <a:ea typeface="ＭＳ Ｐゴシック"/>
            <a:cs typeface="+mn-cs"/>
          </a:endParaRPr>
        </a:p>
      </dsp:txBody>
      <dsp:txXfrm>
        <a:off x="4439969" y="23420"/>
        <a:ext cx="1477294" cy="716360"/>
      </dsp:txXfrm>
    </dsp:sp>
    <dsp:sp modelId="{E8F96F20-6121-4605-94EB-41C26BEC2496}">
      <dsp:nvSpPr>
        <dsp:cNvPr id="0" name=""/>
        <dsp:cNvSpPr/>
      </dsp:nvSpPr>
      <dsp:spPr>
        <a:xfrm rot="2142401">
          <a:off x="3738470" y="1023338"/>
          <a:ext cx="749674" cy="29135"/>
        </a:xfrm>
        <a:custGeom>
          <a:avLst/>
          <a:gdLst/>
          <a:ahLst/>
          <a:cxnLst/>
          <a:rect l="0" t="0" r="0" b="0"/>
          <a:pathLst>
            <a:path>
              <a:moveTo>
                <a:pt x="0" y="14567"/>
              </a:moveTo>
              <a:lnTo>
                <a:pt x="749674" y="1456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4094566" y="1019164"/>
        <a:ext cx="37483" cy="37483"/>
      </dsp:txXfrm>
    </dsp:sp>
    <dsp:sp modelId="{683BD257-72F2-435C-895E-92D979EF38B8}">
      <dsp:nvSpPr>
        <dsp:cNvPr id="0" name=""/>
        <dsp:cNvSpPr/>
      </dsp:nvSpPr>
      <dsp:spPr>
        <a:xfrm>
          <a:off x="4417682" y="876207"/>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10kVrms</a:t>
          </a:r>
          <a:endParaRPr kumimoji="1" lang="ja-JP" altLang="en-US" sz="2000" kern="1200" dirty="0">
            <a:solidFill>
              <a:srgbClr val="FFFFFF"/>
            </a:solidFill>
            <a:latin typeface="Arial"/>
            <a:ea typeface="ＭＳ Ｐゴシック"/>
            <a:cs typeface="+mn-cs"/>
          </a:endParaRPr>
        </a:p>
      </dsp:txBody>
      <dsp:txXfrm>
        <a:off x="4439969" y="898494"/>
        <a:ext cx="1477294" cy="716360"/>
      </dsp:txXfrm>
    </dsp:sp>
    <dsp:sp modelId="{88CD6D2D-4230-48FB-BBA7-1AEAA61C57CF}">
      <dsp:nvSpPr>
        <dsp:cNvPr id="0" name=""/>
        <dsp:cNvSpPr/>
      </dsp:nvSpPr>
      <dsp:spPr>
        <a:xfrm rot="3310531">
          <a:off x="1449698" y="2117181"/>
          <a:ext cx="1065987" cy="29135"/>
        </a:xfrm>
        <a:custGeom>
          <a:avLst/>
          <a:gdLst/>
          <a:ahLst/>
          <a:cxnLst/>
          <a:rect l="0" t="0" r="0" b="0"/>
          <a:pathLst>
            <a:path>
              <a:moveTo>
                <a:pt x="0" y="14567"/>
              </a:moveTo>
              <a:lnTo>
                <a:pt x="1065987" y="14567"/>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1956042" y="2105100"/>
        <a:ext cx="53299" cy="53299"/>
      </dsp:txXfrm>
    </dsp:sp>
    <dsp:sp modelId="{EFA04828-9082-43C4-80EE-B3F61D16A79B}">
      <dsp:nvSpPr>
        <dsp:cNvPr id="0" name=""/>
        <dsp:cNvSpPr/>
      </dsp:nvSpPr>
      <dsp:spPr>
        <a:xfrm>
          <a:off x="2287065" y="2188819"/>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Dual (RG)</a:t>
          </a:r>
        </a:p>
        <a:p>
          <a:pPr lvl="0" algn="ctr" defTabSz="889000">
            <a:lnSpc>
              <a:spcPct val="90000"/>
            </a:lnSpc>
            <a:spcBef>
              <a:spcPct val="0"/>
            </a:spcBef>
            <a:spcAft>
              <a:spcPct val="35000"/>
            </a:spcAft>
          </a:pPr>
          <a:r>
            <a:rPr kumimoji="1" lang="ja-JP" altLang="en-US" sz="2000" kern="1200" dirty="0" smtClean="0">
              <a:solidFill>
                <a:srgbClr val="FFFFFF"/>
              </a:solidFill>
              <a:latin typeface="Arial"/>
              <a:ea typeface="ＭＳ Ｐゴシック"/>
              <a:cs typeface="+mn-cs"/>
            </a:rPr>
            <a:t>（デュアル）</a:t>
          </a:r>
          <a:endParaRPr kumimoji="1" lang="ja-JP" altLang="en-US" sz="2000" kern="1200" dirty="0">
            <a:solidFill>
              <a:srgbClr val="FFFFFF"/>
            </a:solidFill>
            <a:latin typeface="Arial"/>
            <a:ea typeface="ＭＳ Ｐゴシック"/>
            <a:cs typeface="+mn-cs"/>
          </a:endParaRPr>
        </a:p>
      </dsp:txBody>
      <dsp:txXfrm>
        <a:off x="2309352" y="2211106"/>
        <a:ext cx="1477294" cy="716360"/>
      </dsp:txXfrm>
    </dsp:sp>
    <dsp:sp modelId="{2939DAAE-9B1E-495B-BB21-A2DF0FFBDC68}">
      <dsp:nvSpPr>
        <dsp:cNvPr id="0" name=""/>
        <dsp:cNvSpPr/>
      </dsp:nvSpPr>
      <dsp:spPr>
        <a:xfrm rot="19457599">
          <a:off x="3738470" y="2335950"/>
          <a:ext cx="749674" cy="29135"/>
        </a:xfrm>
        <a:custGeom>
          <a:avLst/>
          <a:gdLst/>
          <a:ahLst/>
          <a:cxnLst/>
          <a:rect l="0" t="0" r="0" b="0"/>
          <a:pathLst>
            <a:path>
              <a:moveTo>
                <a:pt x="0" y="14567"/>
              </a:moveTo>
              <a:lnTo>
                <a:pt x="749674" y="1456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4094566" y="2331776"/>
        <a:ext cx="37483" cy="37483"/>
      </dsp:txXfrm>
    </dsp:sp>
    <dsp:sp modelId="{9EFA455A-E248-47CD-9773-C1F60D2F3139}">
      <dsp:nvSpPr>
        <dsp:cNvPr id="0" name=""/>
        <dsp:cNvSpPr/>
      </dsp:nvSpPr>
      <dsp:spPr>
        <a:xfrm>
          <a:off x="4417682" y="1751282"/>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LV100</a:t>
          </a:r>
        </a:p>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(6kVrms)</a:t>
          </a:r>
          <a:endParaRPr kumimoji="1" lang="ja-JP" altLang="en-US" sz="2000" kern="1200" dirty="0">
            <a:solidFill>
              <a:srgbClr val="FFFFFF"/>
            </a:solidFill>
            <a:latin typeface="Arial"/>
            <a:ea typeface="ＭＳ Ｐゴシック"/>
            <a:cs typeface="+mn-cs"/>
          </a:endParaRPr>
        </a:p>
      </dsp:txBody>
      <dsp:txXfrm>
        <a:off x="4439969" y="1773569"/>
        <a:ext cx="1477294" cy="716360"/>
      </dsp:txXfrm>
    </dsp:sp>
    <dsp:sp modelId="{4CFEAB6E-5549-449B-A6B2-846E795CFAD2}">
      <dsp:nvSpPr>
        <dsp:cNvPr id="0" name=""/>
        <dsp:cNvSpPr/>
      </dsp:nvSpPr>
      <dsp:spPr>
        <a:xfrm rot="2142401">
          <a:off x="3738470" y="2773487"/>
          <a:ext cx="749674" cy="29135"/>
        </a:xfrm>
        <a:custGeom>
          <a:avLst/>
          <a:gdLst/>
          <a:ahLst/>
          <a:cxnLst/>
          <a:rect l="0" t="0" r="0" b="0"/>
          <a:pathLst>
            <a:path>
              <a:moveTo>
                <a:pt x="0" y="14567"/>
              </a:moveTo>
              <a:lnTo>
                <a:pt x="749674" y="1456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4094566" y="2769313"/>
        <a:ext cx="37483" cy="37483"/>
      </dsp:txXfrm>
    </dsp:sp>
    <dsp:sp modelId="{91547628-7E7A-4A9E-BF55-3E9FBEF94092}">
      <dsp:nvSpPr>
        <dsp:cNvPr id="0" name=""/>
        <dsp:cNvSpPr/>
      </dsp:nvSpPr>
      <dsp:spPr>
        <a:xfrm>
          <a:off x="4417682" y="2626357"/>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HV100</a:t>
          </a:r>
        </a:p>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(10kVrms)</a:t>
          </a:r>
          <a:endParaRPr kumimoji="1" lang="ja-JP" altLang="en-US" sz="2000" kern="1200" dirty="0">
            <a:solidFill>
              <a:srgbClr val="FFFFFF"/>
            </a:solidFill>
            <a:latin typeface="Arial"/>
            <a:ea typeface="ＭＳ Ｐゴシック"/>
            <a:cs typeface="+mn-cs"/>
          </a:endParaRPr>
        </a:p>
      </dsp:txBody>
      <dsp:txXfrm>
        <a:off x="4439969" y="2648644"/>
        <a:ext cx="1477294" cy="716360"/>
      </dsp:txXfrm>
    </dsp:sp>
    <dsp:sp modelId="{01969725-1046-4A52-9F70-4EA736DFA0B0}">
      <dsp:nvSpPr>
        <dsp:cNvPr id="0" name=""/>
        <dsp:cNvSpPr/>
      </dsp:nvSpPr>
      <dsp:spPr>
        <a:xfrm>
          <a:off x="168821" y="2668688"/>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err="1" smtClean="0">
              <a:solidFill>
                <a:srgbClr val="FFFFFF"/>
              </a:solidFill>
              <a:latin typeface="Arial"/>
              <a:ea typeface="ＭＳ Ｐゴシック"/>
              <a:cs typeface="+mn-cs"/>
            </a:rPr>
            <a:t>SiC</a:t>
          </a:r>
          <a:endParaRPr kumimoji="1" lang="ja-JP" altLang="en-US" sz="2000" kern="1200" dirty="0">
            <a:solidFill>
              <a:srgbClr val="FFFFFF"/>
            </a:solidFill>
            <a:latin typeface="Arial"/>
            <a:ea typeface="ＭＳ Ｐゴシック"/>
            <a:cs typeface="+mn-cs"/>
          </a:endParaRPr>
        </a:p>
      </dsp:txBody>
      <dsp:txXfrm>
        <a:off x="191108" y="2690975"/>
        <a:ext cx="1477294" cy="716360"/>
      </dsp:txXfrm>
    </dsp:sp>
    <dsp:sp modelId="{FD6C775A-6240-4573-A58A-94A39EB0268E}">
      <dsp:nvSpPr>
        <dsp:cNvPr id="0" name=""/>
        <dsp:cNvSpPr/>
      </dsp:nvSpPr>
      <dsp:spPr>
        <a:xfrm rot="19297117">
          <a:off x="1608486" y="2798404"/>
          <a:ext cx="760783" cy="29135"/>
        </a:xfrm>
        <a:custGeom>
          <a:avLst/>
          <a:gdLst/>
          <a:ahLst/>
          <a:cxnLst/>
          <a:rect l="0" t="0" r="0" b="0"/>
          <a:pathLst>
            <a:path>
              <a:moveTo>
                <a:pt x="0" y="14567"/>
              </a:moveTo>
              <a:lnTo>
                <a:pt x="760783" y="14567"/>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1969858" y="2793953"/>
        <a:ext cx="38039" cy="38039"/>
      </dsp:txXfrm>
    </dsp:sp>
    <dsp:sp modelId="{16EDD36D-9C6D-4202-AD04-A411EC67A33A}">
      <dsp:nvSpPr>
        <dsp:cNvPr id="0" name=""/>
        <dsp:cNvSpPr/>
      </dsp:nvSpPr>
      <dsp:spPr>
        <a:xfrm>
          <a:off x="2287065" y="2196322"/>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dual</a:t>
          </a:r>
        </a:p>
      </dsp:txBody>
      <dsp:txXfrm>
        <a:off x="2309352" y="2218609"/>
        <a:ext cx="1477294" cy="716360"/>
      </dsp:txXfrm>
    </dsp:sp>
    <dsp:sp modelId="{79AF189E-FD47-42B6-B124-39D6C9714DFA}">
      <dsp:nvSpPr>
        <dsp:cNvPr id="0" name=""/>
        <dsp:cNvSpPr/>
      </dsp:nvSpPr>
      <dsp:spPr>
        <a:xfrm rot="3304487">
          <a:off x="1465010" y="3467425"/>
          <a:ext cx="1055832" cy="29135"/>
        </a:xfrm>
        <a:custGeom>
          <a:avLst/>
          <a:gdLst/>
          <a:ahLst/>
          <a:cxnLst/>
          <a:rect l="0" t="0" r="0" b="0"/>
          <a:pathLst>
            <a:path>
              <a:moveTo>
                <a:pt x="0" y="14567"/>
              </a:moveTo>
              <a:lnTo>
                <a:pt x="1055832" y="14567"/>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1966530" y="3455597"/>
        <a:ext cx="52791" cy="52791"/>
      </dsp:txXfrm>
    </dsp:sp>
    <dsp:sp modelId="{89C50CBF-EDD8-4A3F-9877-7AEB596FFB15}">
      <dsp:nvSpPr>
        <dsp:cNvPr id="0" name=""/>
        <dsp:cNvSpPr/>
      </dsp:nvSpPr>
      <dsp:spPr>
        <a:xfrm>
          <a:off x="2295161" y="3534365"/>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dual</a:t>
          </a:r>
        </a:p>
      </dsp:txBody>
      <dsp:txXfrm>
        <a:off x="2317448" y="3556652"/>
        <a:ext cx="1477294" cy="716360"/>
      </dsp:txXfrm>
    </dsp:sp>
    <dsp:sp modelId="{6B6CBF48-AD51-42CF-9284-C1241917997B}">
      <dsp:nvSpPr>
        <dsp:cNvPr id="0" name=""/>
        <dsp:cNvSpPr/>
      </dsp:nvSpPr>
      <dsp:spPr>
        <a:xfrm rot="21554324">
          <a:off x="3817003" y="3896220"/>
          <a:ext cx="608801" cy="29135"/>
        </a:xfrm>
        <a:custGeom>
          <a:avLst/>
          <a:gdLst/>
          <a:ahLst/>
          <a:cxnLst/>
          <a:rect l="0" t="0" r="0" b="0"/>
          <a:pathLst>
            <a:path>
              <a:moveTo>
                <a:pt x="0" y="14567"/>
              </a:moveTo>
              <a:lnTo>
                <a:pt x="608801" y="1456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rgbClr val="000000">
                <a:hueOff val="0"/>
                <a:satOff val="0"/>
                <a:lumOff val="0"/>
                <a:alphaOff val="0"/>
              </a:srgbClr>
            </a:solidFill>
            <a:latin typeface="Arial"/>
            <a:ea typeface="ＭＳ Ｐゴシック"/>
            <a:cs typeface="+mn-cs"/>
          </a:endParaRPr>
        </a:p>
      </dsp:txBody>
      <dsp:txXfrm>
        <a:off x="4106184" y="3895567"/>
        <a:ext cx="30440" cy="30440"/>
      </dsp:txXfrm>
    </dsp:sp>
    <dsp:sp modelId="{8BB9CEF5-A3E0-41AD-8240-68784B8A9FF2}">
      <dsp:nvSpPr>
        <dsp:cNvPr id="0" name=""/>
        <dsp:cNvSpPr/>
      </dsp:nvSpPr>
      <dsp:spPr>
        <a:xfrm>
          <a:off x="4425778" y="3526276"/>
          <a:ext cx="1521868" cy="760934"/>
        </a:xfrm>
        <a:prstGeom prst="roundRect">
          <a:avLst>
            <a:gd name="adj" fmla="val 10000"/>
          </a:avLst>
        </a:prstGeom>
        <a:solidFill>
          <a:srgbClr val="0071C0"/>
        </a:solidFill>
        <a:ln w="25400" cap="flat" cmpd="sng" algn="ctr">
          <a:solidFill>
            <a:srgbClr val="2D2D8A">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LV100</a:t>
          </a:r>
        </a:p>
        <a:p>
          <a:pPr lvl="0" algn="ctr" defTabSz="889000">
            <a:lnSpc>
              <a:spcPct val="90000"/>
            </a:lnSpc>
            <a:spcBef>
              <a:spcPct val="0"/>
            </a:spcBef>
            <a:spcAft>
              <a:spcPct val="35000"/>
            </a:spcAft>
          </a:pPr>
          <a:r>
            <a:rPr kumimoji="1" lang="en-US" altLang="ja-JP" sz="2000" kern="1200" dirty="0" smtClean="0">
              <a:solidFill>
                <a:srgbClr val="FFFFFF"/>
              </a:solidFill>
              <a:latin typeface="Arial"/>
              <a:ea typeface="ＭＳ Ｐゴシック"/>
              <a:cs typeface="+mn-cs"/>
            </a:rPr>
            <a:t>(6kVrms)</a:t>
          </a:r>
          <a:endParaRPr kumimoji="1" lang="ja-JP" altLang="en-US" sz="2000" kern="1200" dirty="0">
            <a:solidFill>
              <a:srgbClr val="FFFFFF"/>
            </a:solidFill>
            <a:latin typeface="Arial"/>
            <a:ea typeface="ＭＳ Ｐゴシック"/>
            <a:cs typeface="+mn-cs"/>
          </a:endParaRPr>
        </a:p>
      </dsp:txBody>
      <dsp:txXfrm>
        <a:off x="4448065" y="3548563"/>
        <a:ext cx="1477294" cy="716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143" cy="511649"/>
          </a:xfrm>
          <a:prstGeom prst="rect">
            <a:avLst/>
          </a:prstGeom>
        </p:spPr>
        <p:txBody>
          <a:bodyPr vert="horz" lIns="94621" tIns="47311" rIns="94621" bIns="47311" rtlCol="0"/>
          <a:lstStyle>
            <a:lvl1pPr algn="l">
              <a:defRPr sz="1200"/>
            </a:lvl1pPr>
          </a:lstStyle>
          <a:p>
            <a:endParaRPr lang="pl-PL"/>
          </a:p>
        </p:txBody>
      </p:sp>
      <p:sp>
        <p:nvSpPr>
          <p:cNvPr id="3" name="Date Placeholder 2"/>
          <p:cNvSpPr>
            <a:spLocks noGrp="1"/>
          </p:cNvSpPr>
          <p:nvPr>
            <p:ph type="dt" sz="quarter" idx="1"/>
          </p:nvPr>
        </p:nvSpPr>
        <p:spPr>
          <a:xfrm>
            <a:off x="4021506" y="0"/>
            <a:ext cx="3076143" cy="511649"/>
          </a:xfrm>
          <a:prstGeom prst="rect">
            <a:avLst/>
          </a:prstGeom>
        </p:spPr>
        <p:txBody>
          <a:bodyPr vert="horz" lIns="94621" tIns="47311" rIns="94621" bIns="47311" rtlCol="0"/>
          <a:lstStyle>
            <a:lvl1pPr algn="r">
              <a:defRPr sz="1200"/>
            </a:lvl1pPr>
          </a:lstStyle>
          <a:p>
            <a:fld id="{839D37D0-29E3-416D-8A1C-BBBBDCC399F3}" type="datetimeFigureOut">
              <a:rPr lang="pl-PL" smtClean="0"/>
              <a:pPr/>
              <a:t>12.05.2021</a:t>
            </a:fld>
            <a:endParaRPr lang="pl-PL"/>
          </a:p>
        </p:txBody>
      </p:sp>
      <p:sp>
        <p:nvSpPr>
          <p:cNvPr id="4" name="Footer Placeholder 3"/>
          <p:cNvSpPr>
            <a:spLocks noGrp="1"/>
          </p:cNvSpPr>
          <p:nvPr>
            <p:ph type="ftr" sz="quarter" idx="2"/>
          </p:nvPr>
        </p:nvSpPr>
        <p:spPr>
          <a:xfrm>
            <a:off x="2" y="9721331"/>
            <a:ext cx="3076143" cy="511648"/>
          </a:xfrm>
          <a:prstGeom prst="rect">
            <a:avLst/>
          </a:prstGeom>
        </p:spPr>
        <p:txBody>
          <a:bodyPr vert="horz" lIns="94621" tIns="47311" rIns="94621" bIns="47311" rtlCol="0" anchor="b"/>
          <a:lstStyle>
            <a:lvl1pPr algn="l">
              <a:defRPr sz="1200"/>
            </a:lvl1pPr>
          </a:lstStyle>
          <a:p>
            <a:endParaRPr lang="pl-PL"/>
          </a:p>
        </p:txBody>
      </p:sp>
      <p:sp>
        <p:nvSpPr>
          <p:cNvPr id="5" name="Slide Number Placeholder 4"/>
          <p:cNvSpPr>
            <a:spLocks noGrp="1"/>
          </p:cNvSpPr>
          <p:nvPr>
            <p:ph type="sldNum" sz="quarter" idx="3"/>
          </p:nvPr>
        </p:nvSpPr>
        <p:spPr>
          <a:xfrm>
            <a:off x="4021506" y="9721331"/>
            <a:ext cx="3076143" cy="511648"/>
          </a:xfrm>
          <a:prstGeom prst="rect">
            <a:avLst/>
          </a:prstGeom>
        </p:spPr>
        <p:txBody>
          <a:bodyPr vert="horz" lIns="94621" tIns="47311" rIns="94621" bIns="47311" rtlCol="0" anchor="b"/>
          <a:lstStyle>
            <a:lvl1pPr algn="r">
              <a:defRPr sz="1200"/>
            </a:lvl1pPr>
          </a:lstStyle>
          <a:p>
            <a:fld id="{AA280178-DC8F-4FE0-A2EE-8FA02EDA3AA5}" type="slidenum">
              <a:rPr lang="pl-PL" smtClean="0"/>
              <a:pPr/>
              <a:t>‹#›</a:t>
            </a:fld>
            <a:endParaRPr lang="pl-PL"/>
          </a:p>
        </p:txBody>
      </p:sp>
    </p:spTree>
    <p:extLst>
      <p:ext uri="{BB962C8B-B14F-4D97-AF65-F5344CB8AC3E}">
        <p14:creationId xmlns:p14="http://schemas.microsoft.com/office/powerpoint/2010/main" val="12103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143" cy="511649"/>
          </a:xfrm>
          <a:prstGeom prst="rect">
            <a:avLst/>
          </a:prstGeom>
        </p:spPr>
        <p:txBody>
          <a:bodyPr vert="horz" lIns="94621" tIns="47311" rIns="94621" bIns="47311" rtlCol="0"/>
          <a:lstStyle>
            <a:lvl1pPr algn="l">
              <a:defRPr sz="1200"/>
            </a:lvl1pPr>
          </a:lstStyle>
          <a:p>
            <a:endParaRPr lang="pl-PL"/>
          </a:p>
        </p:txBody>
      </p:sp>
      <p:sp>
        <p:nvSpPr>
          <p:cNvPr id="3" name="Date Placeholder 2"/>
          <p:cNvSpPr>
            <a:spLocks noGrp="1"/>
          </p:cNvSpPr>
          <p:nvPr>
            <p:ph type="dt" idx="1"/>
          </p:nvPr>
        </p:nvSpPr>
        <p:spPr>
          <a:xfrm>
            <a:off x="4021506" y="0"/>
            <a:ext cx="3076143" cy="511649"/>
          </a:xfrm>
          <a:prstGeom prst="rect">
            <a:avLst/>
          </a:prstGeom>
        </p:spPr>
        <p:txBody>
          <a:bodyPr vert="horz" lIns="94621" tIns="47311" rIns="94621" bIns="47311" rtlCol="0"/>
          <a:lstStyle>
            <a:lvl1pPr algn="r">
              <a:defRPr sz="1200"/>
            </a:lvl1pPr>
          </a:lstStyle>
          <a:p>
            <a:fld id="{B2B01710-E995-4F79-9BEB-C88D4789AA58}" type="datetimeFigureOut">
              <a:rPr lang="pl-PL" smtClean="0"/>
              <a:pPr/>
              <a:t>12.05.2021</a:t>
            </a:fld>
            <a:endParaRPr lang="pl-PL"/>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21" tIns="47311" rIns="94621" bIns="47311" rtlCol="0" anchor="ctr"/>
          <a:lstStyle/>
          <a:p>
            <a:endParaRPr lang="pl-PL"/>
          </a:p>
        </p:txBody>
      </p:sp>
      <p:sp>
        <p:nvSpPr>
          <p:cNvPr id="5" name="Notes Placeholder 4"/>
          <p:cNvSpPr>
            <a:spLocks noGrp="1"/>
          </p:cNvSpPr>
          <p:nvPr>
            <p:ph type="body" sz="quarter" idx="3"/>
          </p:nvPr>
        </p:nvSpPr>
        <p:spPr>
          <a:xfrm>
            <a:off x="710262" y="4861484"/>
            <a:ext cx="5678778" cy="4604841"/>
          </a:xfrm>
          <a:prstGeom prst="rect">
            <a:avLst/>
          </a:prstGeom>
        </p:spPr>
        <p:txBody>
          <a:bodyPr vert="horz" lIns="94621" tIns="47311" rIns="94621" bIns="473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2" y="9721331"/>
            <a:ext cx="3076143" cy="511648"/>
          </a:xfrm>
          <a:prstGeom prst="rect">
            <a:avLst/>
          </a:prstGeom>
        </p:spPr>
        <p:txBody>
          <a:bodyPr vert="horz" lIns="94621" tIns="47311" rIns="94621" bIns="47311" rtlCol="0" anchor="b"/>
          <a:lstStyle>
            <a:lvl1pPr algn="l">
              <a:defRPr sz="1200"/>
            </a:lvl1pPr>
          </a:lstStyle>
          <a:p>
            <a:endParaRPr lang="pl-PL"/>
          </a:p>
        </p:txBody>
      </p:sp>
      <p:sp>
        <p:nvSpPr>
          <p:cNvPr id="7" name="Slide Number Placeholder 6"/>
          <p:cNvSpPr>
            <a:spLocks noGrp="1"/>
          </p:cNvSpPr>
          <p:nvPr>
            <p:ph type="sldNum" sz="quarter" idx="5"/>
          </p:nvPr>
        </p:nvSpPr>
        <p:spPr>
          <a:xfrm>
            <a:off x="4021506" y="9721331"/>
            <a:ext cx="3076143" cy="511648"/>
          </a:xfrm>
          <a:prstGeom prst="rect">
            <a:avLst/>
          </a:prstGeom>
        </p:spPr>
        <p:txBody>
          <a:bodyPr vert="horz" lIns="94621" tIns="47311" rIns="94621" bIns="47311" rtlCol="0" anchor="b"/>
          <a:lstStyle>
            <a:lvl1pPr algn="r">
              <a:defRPr sz="1200"/>
            </a:lvl1pPr>
          </a:lstStyle>
          <a:p>
            <a:fld id="{B9B7C369-8796-4AF5-A569-D91405215426}" type="slidenum">
              <a:rPr lang="pl-PL" smtClean="0"/>
              <a:pPr/>
              <a:t>‹#›</a:t>
            </a:fld>
            <a:endParaRPr lang="pl-PL"/>
          </a:p>
        </p:txBody>
      </p:sp>
    </p:spTree>
    <p:extLst>
      <p:ext uri="{BB962C8B-B14F-4D97-AF65-F5344CB8AC3E}">
        <p14:creationId xmlns:p14="http://schemas.microsoft.com/office/powerpoint/2010/main" val="311672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B7C369-8796-4AF5-A569-D91405215426}" type="slidenum">
              <a:rPr lang="pl-PL" smtClean="0"/>
              <a:pPr/>
              <a:t>2</a:t>
            </a:fld>
            <a:endParaRPr lang="pl-PL"/>
          </a:p>
        </p:txBody>
      </p:sp>
    </p:spTree>
    <p:extLst>
      <p:ext uri="{BB962C8B-B14F-4D97-AF65-F5344CB8AC3E}">
        <p14:creationId xmlns:p14="http://schemas.microsoft.com/office/powerpoint/2010/main" val="403623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416660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661A53-BD8A-41E6-9B92-50B9516D9F14}" type="slidenum">
              <a:rPr kumimoji="1" lang="ja-JP" altLang="en-US" smtClean="0"/>
              <a:pPr/>
              <a:t>19</a:t>
            </a:fld>
            <a:endParaRPr kumimoji="1" lang="ja-JP" altLang="en-US" dirty="0"/>
          </a:p>
        </p:txBody>
      </p:sp>
    </p:spTree>
    <p:extLst>
      <p:ext uri="{BB962C8B-B14F-4D97-AF65-F5344CB8AC3E}">
        <p14:creationId xmlns:p14="http://schemas.microsoft.com/office/powerpoint/2010/main" val="388997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箱内に収める部品が、走行用インバータ装置と異なる。巻物を箱内に抱いている。</a:t>
            </a:r>
            <a:endParaRPr kumimoji="1" lang="en-US" altLang="ja-JP" dirty="0" smtClean="0"/>
          </a:p>
          <a:p>
            <a:endParaRPr kumimoji="1" lang="en-US" altLang="ja-JP" dirty="0" smtClean="0"/>
          </a:p>
          <a:p>
            <a:r>
              <a:rPr kumimoji="1" lang="ja-JP" altLang="en-US" dirty="0" smtClean="0"/>
              <a:t>＜語順注意＞</a:t>
            </a:r>
            <a:endParaRPr kumimoji="1" lang="en-US" altLang="ja-JP" dirty="0" smtClean="0"/>
          </a:p>
          <a:p>
            <a:r>
              <a:rPr kumimoji="1" lang="ja-JP" altLang="en-US" dirty="0" smtClean="0"/>
              <a:t>スイッチングリプルを負荷側に漏えいさせないためのフィルタ用のＡＣリアクトルがポイント。</a:t>
            </a:r>
            <a:endParaRPr kumimoji="1" lang="en-US" altLang="ja-JP" dirty="0" smtClean="0"/>
          </a:p>
          <a:p>
            <a:r>
              <a:rPr kumimoji="1" lang="ja-JP" altLang="en-US" dirty="0" smtClean="0"/>
              <a:t>変圧（絶縁）機能のためのトランスの、漏れインダクタンスで代用できるくらいに高周波化するとインパクト。　　「又は」⇒「および」</a:t>
            </a:r>
            <a:endParaRPr kumimoji="1" lang="ja-JP" altLang="en-US" dirty="0"/>
          </a:p>
        </p:txBody>
      </p:sp>
      <p:sp>
        <p:nvSpPr>
          <p:cNvPr id="4" name="スライド番号プレースホルダー 3"/>
          <p:cNvSpPr>
            <a:spLocks noGrp="1"/>
          </p:cNvSpPr>
          <p:nvPr>
            <p:ph type="sldNum" sz="quarter" idx="10"/>
          </p:nvPr>
        </p:nvSpPr>
        <p:spPr/>
        <p:txBody>
          <a:bodyPr/>
          <a:lstStyle/>
          <a:p>
            <a:fld id="{E5BB855A-62A4-4738-93C8-D9E39FBF4C67}" type="slidenum">
              <a:rPr kumimoji="1" lang="ja-JP" altLang="en-US" smtClean="0"/>
              <a:pPr/>
              <a:t>28</a:t>
            </a:fld>
            <a:endParaRPr kumimoji="1" lang="ja-JP" altLang="en-US"/>
          </a:p>
        </p:txBody>
      </p:sp>
    </p:spTree>
    <p:extLst>
      <p:ext uri="{BB962C8B-B14F-4D97-AF65-F5344CB8AC3E}">
        <p14:creationId xmlns:p14="http://schemas.microsoft.com/office/powerpoint/2010/main" val="88293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EMC</a:t>
            </a:r>
            <a:r>
              <a:rPr kumimoji="1" lang="ja-JP" altLang="en-US" dirty="0" smtClean="0"/>
              <a:t>も改善可能か</a:t>
            </a:r>
            <a:endParaRPr kumimoji="1" lang="en-US" altLang="ja-JP" dirty="0" smtClean="0"/>
          </a:p>
          <a:p>
            <a:r>
              <a:rPr lang="ja-JP" altLang="en-US" dirty="0"/>
              <a:t>●</a:t>
            </a:r>
            <a:r>
              <a:rPr lang="en-US" altLang="ja-JP" dirty="0"/>
              <a:t>TMK1000</a:t>
            </a:r>
            <a:r>
              <a:rPr lang="ja-JP" altLang="en-US" dirty="0"/>
              <a:t>に納入した添付の</a:t>
            </a:r>
            <a:r>
              <a:rPr lang="en-US" altLang="ja-JP" dirty="0"/>
              <a:t>SiC</a:t>
            </a:r>
            <a:r>
              <a:rPr lang="ja-JP" altLang="en-US" dirty="0"/>
              <a:t>補助電源</a:t>
            </a:r>
            <a:r>
              <a:rPr lang="en-US" altLang="ja-JP" dirty="0"/>
              <a:t>:2280Hz(</a:t>
            </a:r>
            <a:r>
              <a:rPr lang="ja-JP" altLang="en-US" dirty="0"/>
              <a:t>同案件</a:t>
            </a:r>
            <a:r>
              <a:rPr lang="en-US" altLang="ja-JP" dirty="0"/>
              <a:t>Si</a:t>
            </a:r>
            <a:r>
              <a:rPr lang="ja-JP" altLang="en-US" dirty="0"/>
              <a:t>装置</a:t>
            </a:r>
            <a:r>
              <a:rPr lang="en-US" altLang="ja-JP" dirty="0"/>
              <a:t>:1620Hz)</a:t>
            </a:r>
          </a:p>
          <a:p>
            <a:r>
              <a:rPr lang="en-US" altLang="ja-JP" dirty="0"/>
              <a:t>·</a:t>
            </a:r>
            <a:r>
              <a:rPr lang="ja-JP" altLang="en-US" dirty="0"/>
              <a:t>その他</a:t>
            </a:r>
            <a:r>
              <a:rPr lang="en-US" altLang="ja-JP" dirty="0"/>
              <a:t>SiC</a:t>
            </a:r>
            <a:r>
              <a:rPr lang="ja-JP" altLang="en-US" dirty="0"/>
              <a:t>補助電源</a:t>
            </a:r>
            <a:r>
              <a:rPr lang="en-US" altLang="ja-JP" dirty="0"/>
              <a:t>:2340Hz</a:t>
            </a:r>
            <a:r>
              <a:rPr lang="ja-JP" altLang="en-US" dirty="0" err="1"/>
              <a:t>、</a:t>
            </a:r>
            <a:r>
              <a:rPr lang="en-US" altLang="ja-JP" dirty="0"/>
              <a:t>3060Hz</a:t>
            </a:r>
            <a:r>
              <a:rPr lang="ja-JP" altLang="en-US" dirty="0" err="1"/>
              <a:t>、</a:t>
            </a:r>
            <a:r>
              <a:rPr lang="en-US" altLang="ja-JP" dirty="0"/>
              <a:t>4500Hz</a:t>
            </a:r>
            <a:r>
              <a:rPr lang="ja-JP" altLang="en-US" dirty="0" err="1"/>
              <a:t>、</a:t>
            </a:r>
            <a:r>
              <a:rPr lang="en-US" altLang="ja-JP" dirty="0"/>
              <a:t>5.5kHz</a:t>
            </a:r>
            <a:r>
              <a:rPr lang="ja-JP" altLang="en-US" dirty="0"/>
              <a:t>など</a:t>
            </a:r>
          </a:p>
          <a:p>
            <a:r>
              <a:rPr lang="en-US" altLang="ja-JP" dirty="0"/>
              <a:t>·</a:t>
            </a:r>
            <a:r>
              <a:rPr lang="ja-JP" altLang="en-US" dirty="0"/>
              <a:t>一般的なこれまでの</a:t>
            </a:r>
            <a:r>
              <a:rPr lang="en-US" altLang="ja-JP" dirty="0"/>
              <a:t>Si</a:t>
            </a:r>
            <a:r>
              <a:rPr lang="ja-JP" altLang="en-US" dirty="0"/>
              <a:t>の補助電源装置</a:t>
            </a:r>
            <a:r>
              <a:rPr lang="en-US" altLang="ja-JP" dirty="0"/>
              <a:t>:1950Hz</a:t>
            </a:r>
            <a:r>
              <a:rPr lang="ja-JP" altLang="en-US" dirty="0" err="1"/>
              <a:t>、</a:t>
            </a:r>
            <a:r>
              <a:rPr lang="en-US" altLang="ja-JP" dirty="0"/>
              <a:t>2340Hz</a:t>
            </a:r>
          </a:p>
          <a:p>
            <a:r>
              <a:rPr lang="ja-JP" altLang="en-US" dirty="0"/>
              <a:t>●他社さんから、</a:t>
            </a:r>
            <a:r>
              <a:rPr lang="en-US" altLang="ja-JP" dirty="0"/>
              <a:t>full-SiC</a:t>
            </a:r>
            <a:r>
              <a:rPr lang="ja-JP" altLang="en-US" dirty="0"/>
              <a:t>で、高周波リンクタイプのご提案あり。</a:t>
            </a:r>
            <a:endParaRPr lang="en-US" altLang="ja-JP" dirty="0"/>
          </a:p>
          <a:p>
            <a:r>
              <a:rPr lang="ja-JP" altLang="en-US" dirty="0"/>
              <a:t>　今後、高周波タイプへの対応も広がる。リアクトル等の選定、最適化が課題</a:t>
            </a:r>
            <a:endParaRPr kumimoji="1" lang="ja-JP" altLang="en-US" dirty="0"/>
          </a:p>
        </p:txBody>
      </p:sp>
      <p:sp>
        <p:nvSpPr>
          <p:cNvPr id="4" name="スライド番号プレースホルダ 3"/>
          <p:cNvSpPr>
            <a:spLocks noGrp="1"/>
          </p:cNvSpPr>
          <p:nvPr>
            <p:ph type="sldNum" sz="quarter" idx="10"/>
          </p:nvPr>
        </p:nvSpPr>
        <p:spPr/>
        <p:txBody>
          <a:bodyPr/>
          <a:lstStyle/>
          <a:p>
            <a:fld id="{E5BB855A-62A4-4738-93C8-D9E39FBF4C67}" type="slidenum">
              <a:rPr kumimoji="1" lang="ja-JP" altLang="en-US" smtClean="0"/>
              <a:pPr/>
              <a:t>29</a:t>
            </a:fld>
            <a:endParaRPr kumimoji="1" lang="ja-JP" altLang="en-US"/>
          </a:p>
        </p:txBody>
      </p:sp>
    </p:spTree>
    <p:extLst>
      <p:ext uri="{BB962C8B-B14F-4D97-AF65-F5344CB8AC3E}">
        <p14:creationId xmlns:p14="http://schemas.microsoft.com/office/powerpoint/2010/main" val="214631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289644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広報発表内容の事前通知と電源展と</a:t>
            </a:r>
            <a:r>
              <a:rPr kumimoji="1" lang="en-US" altLang="ja-JP" dirty="0" smtClean="0"/>
              <a:t>PCIM</a:t>
            </a:r>
            <a:r>
              <a:rPr kumimoji="1" lang="ja-JP" altLang="en-US" dirty="0" smtClean="0"/>
              <a:t>展示内容の紹介および推奨ドライバを準備中であることを伝える。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ABBE3DBA-C3FC-413D-9553-8C7819A93342}" type="slidenum">
              <a:rPr lang="en-US" altLang="ja-JP" smtClean="0"/>
              <a:pPr>
                <a:defRPr/>
              </a:pPr>
              <a:t>4</a:t>
            </a:fld>
            <a:endParaRPr lang="en-US" altLang="ja-JP"/>
          </a:p>
        </p:txBody>
      </p:sp>
    </p:spTree>
    <p:extLst>
      <p:ext uri="{BB962C8B-B14F-4D97-AF65-F5344CB8AC3E}">
        <p14:creationId xmlns:p14="http://schemas.microsoft.com/office/powerpoint/2010/main" val="292898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5</a:t>
            </a:fld>
            <a:endParaRPr lang="en-US" altLang="ja-JP">
              <a:solidFill>
                <a:prstClr val="black"/>
              </a:solidFill>
            </a:endParaRPr>
          </a:p>
        </p:txBody>
      </p:sp>
    </p:spTree>
    <p:extLst>
      <p:ext uri="{BB962C8B-B14F-4D97-AF65-F5344CB8AC3E}">
        <p14:creationId xmlns:p14="http://schemas.microsoft.com/office/powerpoint/2010/main" val="417549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4697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VCE</a:t>
            </a:r>
            <a:r>
              <a:rPr kumimoji="1" lang="ja-JP" altLang="en-US" dirty="0" smtClean="0"/>
              <a:t>モニタはセンス</a:t>
            </a:r>
            <a:r>
              <a:rPr kumimoji="1" lang="en-US" altLang="ja-JP" dirty="0" smtClean="0"/>
              <a:t>-</a:t>
            </a:r>
            <a:r>
              <a:rPr kumimoji="1" lang="ja-JP" altLang="en-US" dirty="0" smtClean="0"/>
              <a:t>センス</a:t>
            </a:r>
            <a:endParaRPr kumimoji="1" lang="en-US" altLang="ja-JP" dirty="0" smtClean="0"/>
          </a:p>
          <a:p>
            <a:r>
              <a:rPr kumimoji="1" lang="ja-JP" altLang="en-US" dirty="0" smtClean="0"/>
              <a:t>・</a:t>
            </a:r>
            <a:r>
              <a:rPr kumimoji="1" lang="en-US" altLang="ja-JP" dirty="0" smtClean="0"/>
              <a:t>N</a:t>
            </a:r>
            <a:r>
              <a:rPr kumimoji="1" lang="ja-JP" altLang="en-US" dirty="0" smtClean="0"/>
              <a:t>側波形。</a:t>
            </a:r>
            <a:r>
              <a:rPr kumimoji="1" lang="en-US" altLang="ja-JP" dirty="0" smtClean="0"/>
              <a:t>P</a:t>
            </a:r>
            <a:r>
              <a:rPr kumimoji="1" lang="ja-JP" altLang="en-US" dirty="0" smtClean="0"/>
              <a:t>側では</a:t>
            </a:r>
            <a:r>
              <a:rPr kumimoji="1" lang="en-US" altLang="ja-JP" dirty="0" smtClean="0"/>
              <a:t>1717V</a:t>
            </a:r>
            <a:r>
              <a:rPr kumimoji="1" lang="ja-JP" altLang="en-US" dirty="0" smtClean="0"/>
              <a:t>をマーク。</a:t>
            </a:r>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altLang="ja-JP" smtClean="0"/>
              <a:t>CONFIDENTIAL</a:t>
            </a:r>
            <a:endParaRPr lang="en-US" altLang="ja-JP"/>
          </a:p>
        </p:txBody>
      </p:sp>
      <p:sp>
        <p:nvSpPr>
          <p:cNvPr id="5" name="スライド番号プレースホルダー 4"/>
          <p:cNvSpPr>
            <a:spLocks noGrp="1"/>
          </p:cNvSpPr>
          <p:nvPr>
            <p:ph type="sldNum" sz="quarter" idx="11"/>
          </p:nvPr>
        </p:nvSpPr>
        <p:spPr/>
        <p:txBody>
          <a:bodyPr/>
          <a:lstStyle/>
          <a:p>
            <a:fld id="{6460DE64-F407-43BE-B843-B2A09E688937}" type="slidenum">
              <a:rPr lang="en-US" altLang="ja-JP" smtClean="0"/>
              <a:pPr/>
              <a:t>7</a:t>
            </a:fld>
            <a:endParaRPr lang="en-US" altLang="ja-JP"/>
          </a:p>
        </p:txBody>
      </p:sp>
    </p:spTree>
    <p:extLst>
      <p:ext uri="{BB962C8B-B14F-4D97-AF65-F5344CB8AC3E}">
        <p14:creationId xmlns:p14="http://schemas.microsoft.com/office/powerpoint/2010/main" val="107824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11</a:t>
            </a:fld>
            <a:endParaRPr lang="en-US" altLang="ja-JP">
              <a:solidFill>
                <a:prstClr val="black"/>
              </a:solidFill>
            </a:endParaRPr>
          </a:p>
        </p:txBody>
      </p:sp>
    </p:spTree>
    <p:extLst>
      <p:ext uri="{BB962C8B-B14F-4D97-AF65-F5344CB8AC3E}">
        <p14:creationId xmlns:p14="http://schemas.microsoft.com/office/powerpoint/2010/main" val="59230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12</a:t>
            </a:fld>
            <a:endParaRPr lang="en-US" altLang="ja-JP">
              <a:solidFill>
                <a:prstClr val="black"/>
              </a:solidFill>
            </a:endParaRPr>
          </a:p>
        </p:txBody>
      </p:sp>
    </p:spTree>
    <p:extLst>
      <p:ext uri="{BB962C8B-B14F-4D97-AF65-F5344CB8AC3E}">
        <p14:creationId xmlns:p14="http://schemas.microsoft.com/office/powerpoint/2010/main" val="168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40%</a:t>
            </a:r>
            <a:r>
              <a:rPr kumimoji="1" lang="ja-JP" altLang="en-US" dirty="0" smtClean="0"/>
              <a:t>改善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1B3C108-90C6-432D-BBBE-C09A5AD46FEA}" type="slidenum">
              <a:rPr lang="en-US" altLang="ja-JP" smtClean="0">
                <a:solidFill>
                  <a:prstClr val="black"/>
                </a:solidFill>
              </a:rPr>
              <a:pPr>
                <a:defRPr/>
              </a:pPr>
              <a:t>13</a:t>
            </a:fld>
            <a:endParaRPr lang="en-US" altLang="ja-JP">
              <a:solidFill>
                <a:prstClr val="black"/>
              </a:solidFill>
            </a:endParaRPr>
          </a:p>
        </p:txBody>
      </p:sp>
    </p:spTree>
    <p:extLst>
      <p:ext uri="{BB962C8B-B14F-4D97-AF65-F5344CB8AC3E}">
        <p14:creationId xmlns:p14="http://schemas.microsoft.com/office/powerpoint/2010/main" val="30980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a:prstGeom prst="rect">
            <a:avLst/>
          </a:prstGeom>
        </p:spPr>
        <p:txBody>
          <a:bodyPr/>
          <a:lstStyle>
            <a:lvl1pPr>
              <a:defRPr b="1">
                <a:solidFill>
                  <a:schemeClr val="tx1">
                    <a:lumMod val="65000"/>
                    <a:lumOff val="35000"/>
                  </a:schemeClr>
                </a:solidFill>
              </a:defRPr>
            </a:lvl1p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Untertitel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a:t>
            </a:r>
            <a:r>
              <a:rPr lang="de-DE" dirty="0" err="1" smtClean="0"/>
              <a:t>subtitle</a:t>
            </a:r>
            <a:endParaRPr lang="de-DE" dirty="0"/>
          </a:p>
        </p:txBody>
      </p:sp>
    </p:spTree>
    <p:extLst>
      <p:ext uri="{BB962C8B-B14F-4D97-AF65-F5344CB8AC3E}">
        <p14:creationId xmlns:p14="http://schemas.microsoft.com/office/powerpoint/2010/main" val="8028695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862050" y="99754"/>
            <a:ext cx="6824749" cy="648392"/>
          </a:xfrm>
          <a:prstGeom prst="rect">
            <a:avLst/>
          </a:prstGeom>
        </p:spPr>
        <p:txBody>
          <a:bodyPr>
            <a:normAutofit/>
          </a:bodyPr>
          <a:lstStyle>
            <a:lvl1pPr algn="l">
              <a:defRPr sz="2800">
                <a:solidFill>
                  <a:schemeClr val="tx1">
                    <a:lumMod val="75000"/>
                    <a:lumOff val="25000"/>
                  </a:schemeClr>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33514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51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Rectangle 6"/>
          <p:cNvSpPr>
            <a:spLocks noGrp="1" noChangeArrowheads="1"/>
          </p:cNvSpPr>
          <p:nvPr>
            <p:ph type="sldNum" sz="quarter" idx="4"/>
          </p:nvPr>
        </p:nvSpPr>
        <p:spPr bwMode="auto">
          <a:xfrm>
            <a:off x="7236296" y="6610484"/>
            <a:ext cx="1905000" cy="23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BDBEFF64-15C5-4CED-B87A-5A348AA72764}" type="slidenum">
              <a:rPr lang="en-US" altLang="ja-JP"/>
              <a:pPr/>
              <a:t>‹#›</a:t>
            </a:fld>
            <a:endParaRPr lang="en-US" altLang="ja-JP" dirty="0"/>
          </a:p>
        </p:txBody>
      </p:sp>
    </p:spTree>
    <p:extLst>
      <p:ext uri="{BB962C8B-B14F-4D97-AF65-F5344CB8AC3E}">
        <p14:creationId xmlns:p14="http://schemas.microsoft.com/office/powerpoint/2010/main" val="224047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Rectangle 6"/>
          <p:cNvSpPr>
            <a:spLocks noGrp="1" noChangeArrowheads="1"/>
          </p:cNvSpPr>
          <p:nvPr>
            <p:ph type="sldNum" sz="quarter" idx="4"/>
          </p:nvPr>
        </p:nvSpPr>
        <p:spPr bwMode="auto">
          <a:xfrm>
            <a:off x="7236296" y="6610484"/>
            <a:ext cx="1905000" cy="23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BDBEFF64-15C5-4CED-B87A-5A348AA72764}" type="slidenum">
              <a:rPr lang="en-US" altLang="ja-JP"/>
              <a:pPr/>
              <a:t>‹#›</a:t>
            </a:fld>
            <a:endParaRPr lang="en-US" altLang="ja-JP" dirty="0"/>
          </a:p>
        </p:txBody>
      </p:sp>
    </p:spTree>
    <p:extLst>
      <p:ext uri="{BB962C8B-B14F-4D97-AF65-F5344CB8AC3E}">
        <p14:creationId xmlns:p14="http://schemas.microsoft.com/office/powerpoint/2010/main" val="245139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76374" y="116632"/>
            <a:ext cx="7210425" cy="504056"/>
          </a:xfrm>
          <a:prstGeom prst="rect">
            <a:avLst/>
          </a:prstGeom>
        </p:spPr>
        <p:txBody>
          <a:bodyPr/>
          <a:lstStyle>
            <a:lvl1pPr algn="l">
              <a:defRPr sz="3000" baseline="0">
                <a:solidFill>
                  <a:schemeClr val="tx1">
                    <a:lumMod val="65000"/>
                    <a:lumOff val="35000"/>
                  </a:schemeClr>
                </a:solidFill>
              </a:defRPr>
            </a:lvl1pPr>
          </a:lstStyle>
          <a:p>
            <a:r>
              <a:rPr lang="de-DE" dirty="0" smtClean="0"/>
              <a:t>Agenda title</a:t>
            </a:r>
            <a:endParaRPr lang="de-DE" dirty="0"/>
          </a:p>
        </p:txBody>
      </p:sp>
      <p:sp>
        <p:nvSpPr>
          <p:cNvPr id="6" name="Inhaltsplatzhalter 5"/>
          <p:cNvSpPr>
            <a:spLocks noGrp="1"/>
          </p:cNvSpPr>
          <p:nvPr>
            <p:ph sz="quarter" idx="10" hasCustomPrompt="1"/>
          </p:nvPr>
        </p:nvSpPr>
        <p:spPr>
          <a:xfrm>
            <a:off x="471364" y="1125538"/>
            <a:ext cx="8277349" cy="5040312"/>
          </a:xfrm>
          <a:prstGeom prst="rect">
            <a:avLst/>
          </a:prstGeom>
        </p:spPr>
        <p:txBody>
          <a:bodyPr/>
          <a:lstStyle>
            <a:lvl1pPr>
              <a:defRPr sz="2400" baseline="0">
                <a:solidFill>
                  <a:schemeClr val="tx1">
                    <a:lumMod val="65000"/>
                    <a:lumOff val="35000"/>
                  </a:schemeClr>
                </a:solidFill>
              </a:defRPr>
            </a:lvl1pPr>
            <a:lvl2pPr>
              <a:defRPr sz="2200">
                <a:solidFill>
                  <a:schemeClr val="tx1">
                    <a:lumMod val="65000"/>
                    <a:lumOff val="35000"/>
                  </a:schemeClr>
                </a:solidFill>
              </a:defRPr>
            </a:lvl2pPr>
            <a:lvl3pPr>
              <a:defRPr sz="2000" baseline="0">
                <a:solidFill>
                  <a:schemeClr val="tx1">
                    <a:lumMod val="65000"/>
                    <a:lumOff val="35000"/>
                  </a:schemeClr>
                </a:solidFill>
              </a:defRPr>
            </a:lvl3pPr>
            <a:lvl4pPr>
              <a:defRPr/>
            </a:lvl4pPr>
          </a:lstStyle>
          <a:p>
            <a:pPr lvl="0"/>
            <a:r>
              <a:rPr lang="de-DE" dirty="0" smtClean="0"/>
              <a:t>Agenda topic1</a:t>
            </a:r>
          </a:p>
          <a:p>
            <a:pPr lvl="1"/>
            <a:r>
              <a:rPr lang="de-DE" dirty="0" smtClean="0"/>
              <a:t>Agenda </a:t>
            </a:r>
            <a:r>
              <a:rPr lang="de-DE" dirty="0" err="1" smtClean="0"/>
              <a:t>topic</a:t>
            </a:r>
            <a:r>
              <a:rPr lang="de-DE" dirty="0" smtClean="0"/>
              <a:t> 1.1</a:t>
            </a:r>
          </a:p>
          <a:p>
            <a:pPr lvl="2"/>
            <a:r>
              <a:rPr lang="de-DE" dirty="0" smtClean="0"/>
              <a:t>Agenda </a:t>
            </a:r>
            <a:r>
              <a:rPr lang="de-DE" dirty="0" err="1" smtClean="0"/>
              <a:t>topic</a:t>
            </a:r>
            <a:r>
              <a:rPr lang="de-DE" dirty="0" smtClean="0"/>
              <a:t> 1.1.1</a:t>
            </a:r>
          </a:p>
          <a:p>
            <a:pPr lvl="2"/>
            <a:endParaRPr lang="de-DE" dirty="0" smtClean="0"/>
          </a:p>
        </p:txBody>
      </p:sp>
    </p:spTree>
    <p:extLst>
      <p:ext uri="{BB962C8B-B14F-4D97-AF65-F5344CB8AC3E}">
        <p14:creationId xmlns:p14="http://schemas.microsoft.com/office/powerpoint/2010/main" val="27207344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a:xfrm>
            <a:off x="468312" y="1125538"/>
            <a:ext cx="8280401" cy="5040312"/>
          </a:xfrm>
          <a:prstGeom prst="rect">
            <a:avLst/>
          </a:prstGeom>
        </p:spPr>
        <p:txBody>
          <a:bodyPr/>
          <a:lstStyle>
            <a:lvl1pPr>
              <a:defRPr sz="2400">
                <a:solidFill>
                  <a:schemeClr val="tx1">
                    <a:lumMod val="65000"/>
                    <a:lumOff val="35000"/>
                  </a:schemeClr>
                </a:solidFill>
              </a:defRPr>
            </a:lvl1pPr>
            <a:lvl2pPr marL="742950" indent="-285750">
              <a:buClr>
                <a:schemeClr val="tx1">
                  <a:lumMod val="65000"/>
                  <a:lumOff val="35000"/>
                </a:schemeClr>
              </a:buClr>
              <a:buFont typeface="Arial" pitchFamily="34" charset="0"/>
              <a:buChar char="•"/>
              <a:defRPr sz="2200">
                <a:solidFill>
                  <a:schemeClr val="tx1">
                    <a:lumMod val="65000"/>
                    <a:lumOff val="35000"/>
                  </a:schemeClr>
                </a:solidFill>
              </a:defRPr>
            </a:lvl2pPr>
            <a:lvl3pPr>
              <a:buClr>
                <a:srgbClr val="6C6A66"/>
              </a:buClr>
              <a:defRPr sz="2000">
                <a:solidFill>
                  <a:schemeClr val="tx1">
                    <a:lumMod val="65000"/>
                    <a:lumOff val="35000"/>
                  </a:schemeClr>
                </a:solidFill>
              </a:defRPr>
            </a:lvl3pPr>
            <a:lvl4pPr>
              <a:defRPr sz="1800">
                <a:solidFill>
                  <a:schemeClr val="tx1">
                    <a:lumMod val="65000"/>
                    <a:lumOff val="35000"/>
                  </a:schemeClr>
                </a:solidFill>
              </a:defRPr>
            </a:lvl4pPr>
            <a:lvl5pPr marL="1828800" indent="0">
              <a:buNone/>
              <a:defRPr sz="1600">
                <a:solidFill>
                  <a:schemeClr val="tx1">
                    <a:lumMod val="65000"/>
                    <a:lumOff val="35000"/>
                  </a:schemeClr>
                </a:solidFill>
              </a:defRPr>
            </a:lvl5pPr>
          </a:lstStyle>
          <a:p>
            <a:pPr lvl="0"/>
            <a:r>
              <a:rPr lang="de-DE" dirty="0" smtClean="0"/>
              <a:t>Edit </a:t>
            </a:r>
            <a:r>
              <a:rPr lang="de-DE" dirty="0" err="1" smtClean="0"/>
              <a:t>text</a:t>
            </a:r>
            <a:r>
              <a:rPr lang="de-DE" dirty="0" smtClean="0"/>
              <a:t> </a:t>
            </a:r>
            <a:r>
              <a:rPr lang="de-DE" dirty="0" err="1" smtClean="0"/>
              <a:t>master</a:t>
            </a:r>
            <a:r>
              <a:rPr lang="de-DE" dirty="0" smtClean="0"/>
              <a:t>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- 5th </a:t>
            </a:r>
            <a:r>
              <a:rPr lang="de-DE" dirty="0" err="1" smtClean="0"/>
              <a:t>level</a:t>
            </a:r>
            <a:endParaRPr lang="de-DE" dirty="0"/>
          </a:p>
        </p:txBody>
      </p:sp>
      <p:sp>
        <p:nvSpPr>
          <p:cNvPr id="4" name="Titel 1"/>
          <p:cNvSpPr>
            <a:spLocks noGrp="1"/>
          </p:cNvSpPr>
          <p:nvPr>
            <p:ph type="title" hasCustomPrompt="1"/>
          </p:nvPr>
        </p:nvSpPr>
        <p:spPr>
          <a:xfrm>
            <a:off x="1476375" y="116632"/>
            <a:ext cx="5975946" cy="504056"/>
          </a:xfrm>
          <a:prstGeom prst="rect">
            <a:avLst/>
          </a:prstGeom>
        </p:spPr>
        <p:txBody>
          <a:bodyPr/>
          <a:lstStyle>
            <a:lvl1pPr algn="l">
              <a:defRPr sz="3000" baseline="0">
                <a:solidFill>
                  <a:schemeClr val="tx1">
                    <a:lumMod val="65000"/>
                    <a:lumOff val="35000"/>
                  </a:schemeClr>
                </a:solidFill>
              </a:defRPr>
            </a:lvl1pPr>
          </a:lstStyle>
          <a:p>
            <a:r>
              <a:rPr lang="de-DE" dirty="0" smtClean="0"/>
              <a:t>Click </a:t>
            </a:r>
            <a:r>
              <a:rPr lang="de-DE" dirty="0" err="1" smtClean="0"/>
              <a:t>to</a:t>
            </a:r>
            <a:r>
              <a:rPr lang="de-DE" dirty="0" smtClean="0"/>
              <a:t> </a:t>
            </a:r>
            <a:r>
              <a:rPr lang="de-DE" dirty="0" err="1" smtClean="0"/>
              <a:t>edit</a:t>
            </a:r>
            <a:r>
              <a:rPr lang="de-DE" dirty="0" smtClean="0"/>
              <a:t> title</a:t>
            </a:r>
            <a:endParaRPr lang="de-DE" dirty="0"/>
          </a:p>
        </p:txBody>
      </p:sp>
    </p:spTree>
    <p:extLst>
      <p:ext uri="{BB962C8B-B14F-4D97-AF65-F5344CB8AC3E}">
        <p14:creationId xmlns:p14="http://schemas.microsoft.com/office/powerpoint/2010/main" val="3666250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_2">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1476375" y="116632"/>
            <a:ext cx="5975946" cy="504056"/>
          </a:xfrm>
          <a:prstGeom prst="rect">
            <a:avLst/>
          </a:prstGeom>
        </p:spPr>
        <p:txBody>
          <a:bodyPr/>
          <a:lstStyle>
            <a:lvl1pPr algn="l">
              <a:defRPr sz="3000" baseline="0">
                <a:solidFill>
                  <a:schemeClr val="tx1">
                    <a:lumMod val="65000"/>
                    <a:lumOff val="35000"/>
                  </a:schemeClr>
                </a:solidFill>
              </a:defRPr>
            </a:lvl1pPr>
          </a:lstStyle>
          <a:p>
            <a:r>
              <a:rPr lang="de-DE" dirty="0" smtClean="0"/>
              <a:t>Click </a:t>
            </a:r>
            <a:r>
              <a:rPr lang="de-DE" dirty="0" err="1" smtClean="0"/>
              <a:t>to</a:t>
            </a:r>
            <a:r>
              <a:rPr lang="de-DE" dirty="0" smtClean="0"/>
              <a:t> </a:t>
            </a:r>
            <a:r>
              <a:rPr lang="de-DE" dirty="0" err="1" smtClean="0"/>
              <a:t>edit</a:t>
            </a:r>
            <a:r>
              <a:rPr lang="de-DE" dirty="0" smtClean="0"/>
              <a:t> title</a:t>
            </a:r>
            <a:endParaRPr lang="de-DE" dirty="0"/>
          </a:p>
        </p:txBody>
      </p:sp>
      <p:sp>
        <p:nvSpPr>
          <p:cNvPr id="9" name="Textplatzhalter 4"/>
          <p:cNvSpPr>
            <a:spLocks noGrp="1"/>
          </p:cNvSpPr>
          <p:nvPr>
            <p:ph type="body" sz="quarter" idx="10" hasCustomPrompt="1"/>
          </p:nvPr>
        </p:nvSpPr>
        <p:spPr>
          <a:xfrm>
            <a:off x="468313" y="1125537"/>
            <a:ext cx="3887788" cy="5183187"/>
          </a:xfrm>
          <a:prstGeom prst="rect">
            <a:avLst/>
          </a:prstGeom>
        </p:spPr>
        <p:txBody>
          <a:bodyPr/>
          <a:lstStyle>
            <a:lvl1pPr>
              <a:defRPr sz="2400">
                <a:solidFill>
                  <a:schemeClr val="tx1">
                    <a:lumMod val="65000"/>
                    <a:lumOff val="35000"/>
                  </a:schemeClr>
                </a:solidFill>
              </a:defRPr>
            </a:lvl1pPr>
            <a:lvl2pPr marL="742950" indent="-285750">
              <a:buClr>
                <a:schemeClr val="tx1">
                  <a:lumMod val="65000"/>
                  <a:lumOff val="35000"/>
                </a:schemeClr>
              </a:buClr>
              <a:buFont typeface="Arial" pitchFamily="34" charset="0"/>
              <a:buChar char="•"/>
              <a:defRPr sz="2200">
                <a:solidFill>
                  <a:schemeClr val="tx1">
                    <a:lumMod val="65000"/>
                    <a:lumOff val="35000"/>
                  </a:schemeClr>
                </a:solidFill>
              </a:defRPr>
            </a:lvl2pPr>
            <a:lvl3pPr>
              <a:buClr>
                <a:srgbClr val="6C6A66"/>
              </a:buClr>
              <a:defRPr sz="2000">
                <a:solidFill>
                  <a:schemeClr val="tx1">
                    <a:lumMod val="65000"/>
                    <a:lumOff val="35000"/>
                  </a:schemeClr>
                </a:solidFill>
              </a:defRPr>
            </a:lvl3pPr>
            <a:lvl4pPr>
              <a:defRPr sz="1800">
                <a:solidFill>
                  <a:schemeClr val="tx1">
                    <a:lumMod val="65000"/>
                    <a:lumOff val="35000"/>
                  </a:schemeClr>
                </a:solidFill>
              </a:defRPr>
            </a:lvl4pPr>
            <a:lvl5pPr marL="1828800" indent="0">
              <a:buNone/>
              <a:defRPr sz="1600">
                <a:solidFill>
                  <a:schemeClr val="tx1">
                    <a:lumMod val="65000"/>
                    <a:lumOff val="35000"/>
                  </a:schemeClr>
                </a:solidFill>
              </a:defRPr>
            </a:lvl5pPr>
          </a:lstStyle>
          <a:p>
            <a:pPr lvl="0"/>
            <a:r>
              <a:rPr lang="de-DE" dirty="0" smtClean="0"/>
              <a:t>Edit </a:t>
            </a:r>
            <a:r>
              <a:rPr lang="de-DE" dirty="0" err="1" smtClean="0"/>
              <a:t>text</a:t>
            </a:r>
            <a:r>
              <a:rPr lang="de-DE" dirty="0" smtClean="0"/>
              <a:t> </a:t>
            </a:r>
            <a:r>
              <a:rPr lang="de-DE" dirty="0" err="1" smtClean="0"/>
              <a:t>master</a:t>
            </a:r>
            <a:r>
              <a:rPr lang="de-DE" dirty="0" smtClean="0"/>
              <a:t>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- 5th </a:t>
            </a:r>
            <a:r>
              <a:rPr lang="de-DE" dirty="0" err="1" smtClean="0"/>
              <a:t>level</a:t>
            </a:r>
            <a:endParaRPr lang="de-DE" dirty="0"/>
          </a:p>
        </p:txBody>
      </p:sp>
      <p:sp>
        <p:nvSpPr>
          <p:cNvPr id="10" name="Textplatzhalter 4"/>
          <p:cNvSpPr>
            <a:spLocks noGrp="1"/>
          </p:cNvSpPr>
          <p:nvPr>
            <p:ph type="body" sz="quarter" idx="11" hasCustomPrompt="1"/>
          </p:nvPr>
        </p:nvSpPr>
        <p:spPr>
          <a:xfrm>
            <a:off x="4860676" y="1124744"/>
            <a:ext cx="3887788" cy="5183187"/>
          </a:xfrm>
          <a:prstGeom prst="rect">
            <a:avLst/>
          </a:prstGeom>
        </p:spPr>
        <p:txBody>
          <a:bodyPr/>
          <a:lstStyle>
            <a:lvl1pPr>
              <a:defRPr sz="2400">
                <a:solidFill>
                  <a:schemeClr val="tx1">
                    <a:lumMod val="65000"/>
                    <a:lumOff val="35000"/>
                  </a:schemeClr>
                </a:solidFill>
              </a:defRPr>
            </a:lvl1pPr>
            <a:lvl2pPr marL="742950" indent="-285750">
              <a:buClr>
                <a:schemeClr val="tx1">
                  <a:lumMod val="65000"/>
                  <a:lumOff val="35000"/>
                </a:schemeClr>
              </a:buClr>
              <a:buFont typeface="Arial" pitchFamily="34" charset="0"/>
              <a:buChar char="•"/>
              <a:defRPr sz="2200">
                <a:solidFill>
                  <a:schemeClr val="tx1">
                    <a:lumMod val="65000"/>
                    <a:lumOff val="35000"/>
                  </a:schemeClr>
                </a:solidFill>
              </a:defRPr>
            </a:lvl2pPr>
            <a:lvl3pPr>
              <a:buClr>
                <a:srgbClr val="6C6A66"/>
              </a:buClr>
              <a:defRPr sz="2000">
                <a:solidFill>
                  <a:schemeClr val="tx1">
                    <a:lumMod val="65000"/>
                    <a:lumOff val="35000"/>
                  </a:schemeClr>
                </a:solidFill>
              </a:defRPr>
            </a:lvl3pPr>
            <a:lvl4pPr>
              <a:defRPr sz="1800">
                <a:solidFill>
                  <a:schemeClr val="tx1">
                    <a:lumMod val="65000"/>
                    <a:lumOff val="35000"/>
                  </a:schemeClr>
                </a:solidFill>
              </a:defRPr>
            </a:lvl4pPr>
            <a:lvl5pPr marL="1828800" indent="0">
              <a:buNone/>
              <a:defRPr sz="1600">
                <a:solidFill>
                  <a:schemeClr val="tx1">
                    <a:lumMod val="65000"/>
                    <a:lumOff val="35000"/>
                  </a:schemeClr>
                </a:solidFill>
              </a:defRPr>
            </a:lvl5pPr>
          </a:lstStyle>
          <a:p>
            <a:pPr lvl="0"/>
            <a:r>
              <a:rPr lang="de-DE" dirty="0" smtClean="0"/>
              <a:t>Edit </a:t>
            </a:r>
            <a:r>
              <a:rPr lang="de-DE" dirty="0" err="1" smtClean="0"/>
              <a:t>text</a:t>
            </a:r>
            <a:r>
              <a:rPr lang="de-DE" dirty="0" smtClean="0"/>
              <a:t> </a:t>
            </a:r>
            <a:r>
              <a:rPr lang="de-DE" dirty="0" err="1" smtClean="0"/>
              <a:t>master</a:t>
            </a:r>
            <a:r>
              <a:rPr lang="de-DE" dirty="0" smtClean="0"/>
              <a:t>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- 5th </a:t>
            </a:r>
            <a:r>
              <a:rPr lang="de-DE" dirty="0" err="1" smtClean="0"/>
              <a:t>level</a:t>
            </a:r>
            <a:endParaRPr lang="de-DE" dirty="0"/>
          </a:p>
        </p:txBody>
      </p:sp>
    </p:spTree>
    <p:extLst>
      <p:ext uri="{BB962C8B-B14F-4D97-AF65-F5344CB8AC3E}">
        <p14:creationId xmlns:p14="http://schemas.microsoft.com/office/powerpoint/2010/main" val="2074299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1476375" y="116632"/>
            <a:ext cx="5975946" cy="504056"/>
          </a:xfrm>
          <a:prstGeom prst="rect">
            <a:avLst/>
          </a:prstGeom>
        </p:spPr>
        <p:txBody>
          <a:bodyPr/>
          <a:lstStyle>
            <a:lvl1pPr algn="l">
              <a:defRPr sz="3000" baseline="0">
                <a:solidFill>
                  <a:schemeClr val="tx1">
                    <a:lumMod val="65000"/>
                    <a:lumOff val="35000"/>
                  </a:schemeClr>
                </a:solidFill>
              </a:defRPr>
            </a:lvl1pPr>
          </a:lstStyle>
          <a:p>
            <a:r>
              <a:rPr lang="de-DE" dirty="0" smtClean="0"/>
              <a:t>Click </a:t>
            </a:r>
            <a:r>
              <a:rPr lang="de-DE" dirty="0" err="1" smtClean="0"/>
              <a:t>to</a:t>
            </a:r>
            <a:r>
              <a:rPr lang="de-DE" dirty="0" smtClean="0"/>
              <a:t> </a:t>
            </a:r>
            <a:r>
              <a:rPr lang="de-DE" dirty="0" err="1" smtClean="0"/>
              <a:t>edit</a:t>
            </a:r>
            <a:r>
              <a:rPr lang="de-DE" dirty="0" smtClean="0"/>
              <a:t> title</a:t>
            </a:r>
            <a:endParaRPr lang="de-DE" dirty="0"/>
          </a:p>
        </p:txBody>
      </p:sp>
      <p:sp>
        <p:nvSpPr>
          <p:cNvPr id="7" name="Inhaltsplatzhalter 5"/>
          <p:cNvSpPr>
            <a:spLocks noGrp="1"/>
          </p:cNvSpPr>
          <p:nvPr>
            <p:ph sz="quarter" idx="10" hasCustomPrompt="1"/>
          </p:nvPr>
        </p:nvSpPr>
        <p:spPr>
          <a:xfrm>
            <a:off x="471364" y="1125538"/>
            <a:ext cx="8277349" cy="5040312"/>
          </a:xfrm>
          <a:prstGeom prst="rect">
            <a:avLst/>
          </a:prstGeom>
        </p:spPr>
        <p:txBody>
          <a:bodyPr/>
          <a:lstStyle>
            <a:lvl1pPr>
              <a:defRPr sz="2400" baseline="0">
                <a:solidFill>
                  <a:schemeClr val="tx1">
                    <a:lumMod val="65000"/>
                    <a:lumOff val="35000"/>
                  </a:schemeClr>
                </a:solidFill>
              </a:defRPr>
            </a:lvl1pPr>
            <a:lvl2pPr>
              <a:defRPr sz="2200"/>
            </a:lvl2pPr>
            <a:lvl3pPr>
              <a:defRPr sz="2000" baseline="0">
                <a:solidFill>
                  <a:schemeClr val="tx1">
                    <a:lumMod val="65000"/>
                    <a:lumOff val="35000"/>
                  </a:schemeClr>
                </a:solidFill>
              </a:defRPr>
            </a:lvl3pPr>
            <a:lvl4pPr>
              <a:defRPr/>
            </a:lvl4pPr>
          </a:lstStyle>
          <a:p>
            <a:pPr lvl="0"/>
            <a:r>
              <a:rPr lang="de-DE" dirty="0" smtClean="0"/>
              <a:t>Click </a:t>
            </a:r>
            <a:r>
              <a:rPr lang="de-DE" dirty="0" err="1" smtClean="0"/>
              <a:t>here</a:t>
            </a:r>
            <a:r>
              <a:rPr lang="de-DE" dirty="0" smtClean="0"/>
              <a:t> </a:t>
            </a:r>
            <a:r>
              <a:rPr lang="de-DE" dirty="0" err="1" smtClean="0"/>
              <a:t>to</a:t>
            </a:r>
            <a:r>
              <a:rPr lang="de-DE" dirty="0" smtClean="0"/>
              <a:t> </a:t>
            </a:r>
            <a:r>
              <a:rPr lang="de-DE" dirty="0" err="1" smtClean="0"/>
              <a:t>insert</a:t>
            </a:r>
            <a:r>
              <a:rPr lang="de-DE" dirty="0" smtClean="0"/>
              <a:t> a </a:t>
            </a:r>
            <a:r>
              <a:rPr lang="de-DE" dirty="0" err="1" smtClean="0"/>
              <a:t>chart</a:t>
            </a:r>
            <a:r>
              <a:rPr lang="de-DE" dirty="0" smtClean="0"/>
              <a:t>, </a:t>
            </a:r>
            <a:r>
              <a:rPr lang="de-DE" dirty="0" err="1" smtClean="0"/>
              <a:t>media</a:t>
            </a:r>
            <a:r>
              <a:rPr lang="de-DE" dirty="0" smtClean="0"/>
              <a:t>, </a:t>
            </a:r>
            <a:r>
              <a:rPr lang="de-DE" dirty="0" err="1" smtClean="0"/>
              <a:t>image</a:t>
            </a:r>
            <a:r>
              <a:rPr lang="de-DE" dirty="0" smtClean="0"/>
              <a:t> etc.</a:t>
            </a:r>
          </a:p>
          <a:p>
            <a:pPr lvl="2"/>
            <a:endParaRPr lang="de-DE" dirty="0" smtClean="0"/>
          </a:p>
        </p:txBody>
      </p:sp>
    </p:spTree>
    <p:extLst>
      <p:ext uri="{BB962C8B-B14F-4D97-AF65-F5344CB8AC3E}">
        <p14:creationId xmlns:p14="http://schemas.microsoft.com/office/powerpoint/2010/main" val="13538208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with text">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468313" y="1125537"/>
            <a:ext cx="3887788" cy="5183187"/>
          </a:xfrm>
          <a:prstGeom prst="rect">
            <a:avLst/>
          </a:prstGeom>
        </p:spPr>
        <p:txBody>
          <a:bodyPr/>
          <a:lstStyle>
            <a:lvl1pPr>
              <a:defRPr sz="2400">
                <a:solidFill>
                  <a:schemeClr val="tx1">
                    <a:lumMod val="65000"/>
                    <a:lumOff val="35000"/>
                  </a:schemeClr>
                </a:solidFill>
              </a:defRPr>
            </a:lvl1pPr>
            <a:lvl2pPr marL="742950" indent="-285750">
              <a:buClr>
                <a:schemeClr val="tx1">
                  <a:lumMod val="65000"/>
                  <a:lumOff val="35000"/>
                </a:schemeClr>
              </a:buClr>
              <a:buFont typeface="Arial" pitchFamily="34" charset="0"/>
              <a:buChar char="•"/>
              <a:defRPr sz="2200">
                <a:solidFill>
                  <a:schemeClr val="tx1">
                    <a:lumMod val="65000"/>
                    <a:lumOff val="35000"/>
                  </a:schemeClr>
                </a:solidFill>
              </a:defRPr>
            </a:lvl2pPr>
            <a:lvl3pPr>
              <a:buClr>
                <a:srgbClr val="6C6A66"/>
              </a:buClr>
              <a:defRPr sz="2000">
                <a:solidFill>
                  <a:schemeClr val="tx1">
                    <a:lumMod val="65000"/>
                    <a:lumOff val="35000"/>
                  </a:schemeClr>
                </a:solidFill>
              </a:defRPr>
            </a:lvl3pPr>
            <a:lvl4pPr>
              <a:defRPr sz="1800">
                <a:solidFill>
                  <a:schemeClr val="tx1">
                    <a:lumMod val="65000"/>
                    <a:lumOff val="35000"/>
                  </a:schemeClr>
                </a:solidFill>
              </a:defRPr>
            </a:lvl4pPr>
            <a:lvl5pPr marL="1828800" indent="0">
              <a:buNone/>
              <a:defRPr sz="1600">
                <a:solidFill>
                  <a:schemeClr val="tx1">
                    <a:lumMod val="65000"/>
                    <a:lumOff val="35000"/>
                  </a:schemeClr>
                </a:solidFill>
              </a:defRPr>
            </a:lvl5pPr>
          </a:lstStyle>
          <a:p>
            <a:pPr lvl="0"/>
            <a:r>
              <a:rPr lang="de-DE" dirty="0" smtClean="0"/>
              <a:t>Edit </a:t>
            </a:r>
            <a:r>
              <a:rPr lang="de-DE" dirty="0" err="1" smtClean="0"/>
              <a:t>text</a:t>
            </a:r>
            <a:r>
              <a:rPr lang="de-DE" dirty="0" smtClean="0"/>
              <a:t> </a:t>
            </a:r>
            <a:r>
              <a:rPr lang="de-DE" dirty="0" err="1" smtClean="0"/>
              <a:t>master</a:t>
            </a:r>
            <a:r>
              <a:rPr lang="de-DE" dirty="0" smtClean="0"/>
              <a:t>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- 5th </a:t>
            </a:r>
            <a:r>
              <a:rPr lang="de-DE" dirty="0" err="1" smtClean="0"/>
              <a:t>level</a:t>
            </a:r>
            <a:endParaRPr lang="de-DE" dirty="0"/>
          </a:p>
        </p:txBody>
      </p:sp>
      <p:sp>
        <p:nvSpPr>
          <p:cNvPr id="9" name="Titel 1"/>
          <p:cNvSpPr>
            <a:spLocks noGrp="1"/>
          </p:cNvSpPr>
          <p:nvPr>
            <p:ph type="title" hasCustomPrompt="1"/>
          </p:nvPr>
        </p:nvSpPr>
        <p:spPr>
          <a:xfrm>
            <a:off x="1476375" y="116632"/>
            <a:ext cx="5975946" cy="504056"/>
          </a:xfrm>
          <a:prstGeom prst="rect">
            <a:avLst/>
          </a:prstGeom>
        </p:spPr>
        <p:txBody>
          <a:bodyPr/>
          <a:lstStyle>
            <a:lvl1pPr algn="l">
              <a:defRPr sz="3000" baseline="0">
                <a:solidFill>
                  <a:schemeClr val="tx1">
                    <a:lumMod val="65000"/>
                    <a:lumOff val="35000"/>
                  </a:schemeClr>
                </a:solidFill>
              </a:defRPr>
            </a:lvl1pPr>
          </a:lstStyle>
          <a:p>
            <a:r>
              <a:rPr lang="de-DE" dirty="0" smtClean="0"/>
              <a:t>Click </a:t>
            </a:r>
            <a:r>
              <a:rPr lang="de-DE" dirty="0" err="1" smtClean="0"/>
              <a:t>to</a:t>
            </a:r>
            <a:r>
              <a:rPr lang="de-DE" dirty="0" smtClean="0"/>
              <a:t> </a:t>
            </a:r>
            <a:r>
              <a:rPr lang="de-DE" dirty="0" err="1" smtClean="0"/>
              <a:t>edit</a:t>
            </a:r>
            <a:r>
              <a:rPr lang="de-DE" dirty="0" smtClean="0"/>
              <a:t> title</a:t>
            </a:r>
            <a:endParaRPr lang="de-DE" dirty="0"/>
          </a:p>
        </p:txBody>
      </p:sp>
      <p:sp>
        <p:nvSpPr>
          <p:cNvPr id="10" name="Inhaltsplatzhalter 5"/>
          <p:cNvSpPr>
            <a:spLocks noGrp="1"/>
          </p:cNvSpPr>
          <p:nvPr>
            <p:ph sz="quarter" idx="10" hasCustomPrompt="1"/>
          </p:nvPr>
        </p:nvSpPr>
        <p:spPr>
          <a:xfrm>
            <a:off x="4716016" y="1125538"/>
            <a:ext cx="4032697" cy="5183782"/>
          </a:xfrm>
          <a:prstGeom prst="rect">
            <a:avLst/>
          </a:prstGeom>
        </p:spPr>
        <p:txBody>
          <a:bodyPr/>
          <a:lstStyle>
            <a:lvl1pPr>
              <a:defRPr sz="2400" baseline="0">
                <a:solidFill>
                  <a:schemeClr val="tx1">
                    <a:lumMod val="65000"/>
                    <a:lumOff val="35000"/>
                  </a:schemeClr>
                </a:solidFill>
              </a:defRPr>
            </a:lvl1pPr>
            <a:lvl2pPr>
              <a:defRPr sz="2200"/>
            </a:lvl2pPr>
            <a:lvl3pPr>
              <a:defRPr sz="2000" baseline="0">
                <a:solidFill>
                  <a:schemeClr val="tx1">
                    <a:lumMod val="65000"/>
                    <a:lumOff val="35000"/>
                  </a:schemeClr>
                </a:solidFill>
              </a:defRPr>
            </a:lvl3pPr>
            <a:lvl4pPr>
              <a:defRPr/>
            </a:lvl4pPr>
          </a:lstStyle>
          <a:p>
            <a:pPr lvl="0"/>
            <a:r>
              <a:rPr lang="de-DE" dirty="0" smtClean="0"/>
              <a:t>Click </a:t>
            </a:r>
            <a:r>
              <a:rPr lang="de-DE" dirty="0" err="1" smtClean="0"/>
              <a:t>here</a:t>
            </a:r>
            <a:r>
              <a:rPr lang="de-DE" dirty="0" smtClean="0"/>
              <a:t> </a:t>
            </a:r>
            <a:r>
              <a:rPr lang="de-DE" dirty="0" err="1" smtClean="0"/>
              <a:t>to</a:t>
            </a:r>
            <a:r>
              <a:rPr lang="de-DE" dirty="0" smtClean="0"/>
              <a:t> </a:t>
            </a:r>
            <a:r>
              <a:rPr lang="de-DE" dirty="0" err="1" smtClean="0"/>
              <a:t>insert</a:t>
            </a:r>
            <a:r>
              <a:rPr lang="de-DE" dirty="0" smtClean="0"/>
              <a:t> a </a:t>
            </a:r>
            <a:r>
              <a:rPr lang="de-DE" dirty="0" err="1" smtClean="0"/>
              <a:t>chart</a:t>
            </a:r>
            <a:r>
              <a:rPr lang="de-DE" dirty="0" smtClean="0"/>
              <a:t>, </a:t>
            </a:r>
            <a:r>
              <a:rPr lang="de-DE" dirty="0" err="1" smtClean="0"/>
              <a:t>media</a:t>
            </a:r>
            <a:r>
              <a:rPr lang="de-DE" dirty="0" smtClean="0"/>
              <a:t>, </a:t>
            </a:r>
            <a:r>
              <a:rPr lang="de-DE" dirty="0" err="1" smtClean="0"/>
              <a:t>image</a:t>
            </a:r>
            <a:r>
              <a:rPr lang="de-DE" dirty="0" smtClean="0"/>
              <a:t> etc.</a:t>
            </a:r>
          </a:p>
          <a:p>
            <a:pPr lvl="2"/>
            <a:endParaRPr lang="de-DE" dirty="0" smtClean="0"/>
          </a:p>
        </p:txBody>
      </p:sp>
    </p:spTree>
    <p:extLst>
      <p:ext uri="{BB962C8B-B14F-4D97-AF65-F5344CB8AC3E}">
        <p14:creationId xmlns:p14="http://schemas.microsoft.com/office/powerpoint/2010/main" val="3584291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1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97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4" name="タイトル 3"/>
          <p:cNvSpPr>
            <a:spLocks noGrp="1"/>
          </p:cNvSpPr>
          <p:nvPr>
            <p:ph type="title"/>
          </p:nvPr>
        </p:nvSpPr>
        <p:spPr>
          <a:xfrm>
            <a:off x="712540" y="197345"/>
            <a:ext cx="7886700" cy="566053"/>
          </a:xfrm>
          <a:prstGeom prst="rect">
            <a:avLst/>
          </a:prstGeom>
        </p:spPr>
        <p:txBody>
          <a:bodyPr/>
          <a:lstStyle>
            <a:lvl1pPr>
              <a:defRPr sz="3200"/>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03895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cstate="print"/>
          <a:tile tx="0" ty="0" sx="100000" sy="100000" flip="none" algn="tl"/>
        </a:blipFill>
        <a:effectLst/>
      </p:bgPr>
    </p:bg>
    <p:spTree>
      <p:nvGrpSpPr>
        <p:cNvPr id="1" name=""/>
        <p:cNvGrpSpPr/>
        <p:nvPr/>
      </p:nvGrpSpPr>
      <p:grpSpPr>
        <a:xfrm>
          <a:off x="0" y="0"/>
          <a:ext cx="0" cy="0"/>
          <a:chOff x="0" y="0"/>
          <a:chExt cx="0" cy="0"/>
        </a:xfrm>
      </p:grpSpPr>
      <p:pic>
        <p:nvPicPr>
          <p:cNvPr id="8" name="図 1" descr="W_中面4対3.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6F8AEBA0-B123-441A-9EB0-576905F71A73}" type="slidenum">
              <a:rPr lang="en-US" altLang="ja-JP" sz="1000"/>
              <a:pPr algn="r">
                <a:defRPr/>
              </a:pPr>
              <a:t>‹#›</a:t>
            </a:fld>
            <a:endParaRPr lang="en-US" altLang="ja-JP" sz="1000" dirty="0"/>
          </a:p>
        </p:txBody>
      </p:sp>
      <p:sp>
        <p:nvSpPr>
          <p:cNvPr id="7" name="フッター プレースホルダー 1"/>
          <p:cNvSpPr txBox="1">
            <a:spLocks/>
          </p:cNvSpPr>
          <p:nvPr userDrawn="1"/>
        </p:nvSpPr>
        <p:spPr>
          <a:xfrm>
            <a:off x="7687570" y="6687751"/>
            <a:ext cx="1214435" cy="138499"/>
          </a:xfrm>
          <a:prstGeom prst="rect">
            <a:avLst/>
          </a:prstGeom>
        </p:spPr>
        <p:txBody>
          <a:bodyPr vert="horz" wrap="none" lIns="91440" tIns="45720" rIns="0" bIns="0" rtlCol="0" anchor="b" anchorCtr="0">
            <a:spAutoFit/>
          </a:bodyPr>
          <a:lstStyle>
            <a:defPPr>
              <a:defRPr lang="ja-JP"/>
            </a:defPPr>
            <a:lvl1pPr marL="0" algn="r" defTabSz="914400" rtl="0" eaLnBrk="1" fontAlgn="b" latinLnBrk="0" hangingPunct="1">
              <a:defRPr kumimoji="1" sz="600" kern="1200">
                <a:solidFill>
                  <a:schemeClr val="tx1"/>
                </a:solidFill>
                <a:latin typeface="Arial"/>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prstClr val="black"/>
                </a:solidFill>
              </a:rPr>
              <a:t>© Mitsubishi Electric Corporation</a:t>
            </a:r>
            <a:endParaRPr lang="ja-JP" alt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78" r:id="rId6"/>
    <p:sldLayoutId id="2147483698" r:id="rId7"/>
    <p:sldLayoutId id="2147483728" r:id="rId8"/>
    <p:sldLayoutId id="2147483729" r:id="rId9"/>
    <p:sldLayoutId id="2147483732" r:id="rId10"/>
    <p:sldLayoutId id="2147483733" r:id="rId11"/>
    <p:sldLayoutId id="2147483734" r:id="rId12"/>
    <p:sldLayoutId id="2147483735" r:id="rId13"/>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2pPr>
      <a:lvl3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3pPr>
      <a:lvl4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4pPr>
      <a:lvl5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5pPr>
      <a:lvl6pPr marL="457200" algn="ctr" rtl="0" eaLnBrk="1" fontAlgn="base" hangingPunct="1">
        <a:spcBef>
          <a:spcPct val="0"/>
        </a:spcBef>
        <a:spcAft>
          <a:spcPct val="0"/>
        </a:spcAft>
        <a:defRPr kumimoji="1" sz="4400">
          <a:solidFill>
            <a:schemeClr val="tx2"/>
          </a:solidFill>
          <a:latin typeface="Arial" pitchFamily="34" charset="0"/>
          <a:ea typeface="MS PGothic" pitchFamily="34" charset="-128"/>
        </a:defRPr>
      </a:lvl6pPr>
      <a:lvl7pPr marL="914400" algn="ctr" rtl="0" eaLnBrk="1" fontAlgn="base" hangingPunct="1">
        <a:spcBef>
          <a:spcPct val="0"/>
        </a:spcBef>
        <a:spcAft>
          <a:spcPct val="0"/>
        </a:spcAft>
        <a:defRPr kumimoji="1" sz="4400">
          <a:solidFill>
            <a:schemeClr val="tx2"/>
          </a:solidFill>
          <a:latin typeface="Arial" pitchFamily="34" charset="0"/>
          <a:ea typeface="MS PGothic" pitchFamily="34" charset="-128"/>
        </a:defRPr>
      </a:lvl7pPr>
      <a:lvl8pPr marL="1371600" algn="ctr" rtl="0" eaLnBrk="1" fontAlgn="base" hangingPunct="1">
        <a:spcBef>
          <a:spcPct val="0"/>
        </a:spcBef>
        <a:spcAft>
          <a:spcPct val="0"/>
        </a:spcAft>
        <a:defRPr kumimoji="1" sz="4400">
          <a:solidFill>
            <a:schemeClr val="tx2"/>
          </a:solidFill>
          <a:latin typeface="Arial" pitchFamily="34" charset="0"/>
          <a:ea typeface="MS PGothic" pitchFamily="34" charset="-128"/>
        </a:defRPr>
      </a:lvl8pPr>
      <a:lvl9pPr marL="1828800" algn="ctr" rtl="0" eaLnBrk="1" fontAlgn="base" hangingPunct="1">
        <a:spcBef>
          <a:spcPct val="0"/>
        </a:spcBef>
        <a:spcAft>
          <a:spcPct val="0"/>
        </a:spcAft>
        <a:defRPr kumimoji="1" sz="4400">
          <a:solidFill>
            <a:schemeClr val="tx2"/>
          </a:solidFill>
          <a:latin typeface="Arial" pitchFamily="34" charset="0"/>
          <a:ea typeface="MS PGothic" pitchFamily="34"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emf"/><Relationship Id="rId7"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wmf"/></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Victor.tolstopyatov@mer.mee.com" TargetMode="External"/><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01" y="1052736"/>
            <a:ext cx="3990975" cy="1657350"/>
          </a:xfrm>
          <a:prstGeom prst="rect">
            <a:avLst/>
          </a:prstGeom>
        </p:spPr>
      </p:pic>
      <p:sp>
        <p:nvSpPr>
          <p:cNvPr id="28" name="テキスト ボックス 27"/>
          <p:cNvSpPr txBox="1"/>
          <p:nvPr/>
        </p:nvSpPr>
        <p:spPr>
          <a:xfrm>
            <a:off x="971600" y="5184848"/>
            <a:ext cx="3200400" cy="954107"/>
          </a:xfrm>
          <a:prstGeom prst="rect">
            <a:avLst/>
          </a:prstGeom>
          <a:noFill/>
        </p:spPr>
        <p:txBody>
          <a:bodyPr wrap="square" rtlCol="0">
            <a:spAutoFit/>
          </a:bodyPr>
          <a:lstStyle/>
          <a:p>
            <a:r>
              <a:rPr lang="ru-RU" altLang="ja-JP" sz="1400" dirty="0" smtClean="0"/>
              <a:t>13 мая 2021 г</a:t>
            </a:r>
            <a:endParaRPr lang="en-US" altLang="ja-JP" sz="1400" dirty="0" smtClean="0"/>
          </a:p>
          <a:p>
            <a:r>
              <a:rPr lang="ru-RU" altLang="ja-JP" sz="1400" dirty="0" smtClean="0"/>
              <a:t>Виктор Толстопятов</a:t>
            </a:r>
            <a:endParaRPr lang="en-US" altLang="ja-JP" sz="1400" dirty="0" smtClean="0"/>
          </a:p>
          <a:p>
            <a:r>
              <a:rPr lang="ru-RU" altLang="ja-JP" sz="1400" dirty="0" smtClean="0"/>
              <a:t>Инженер по применению силовых модулей</a:t>
            </a:r>
            <a:endParaRPr lang="en-US" altLang="ja-JP" sz="1400" dirty="0" smtClean="0"/>
          </a:p>
        </p:txBody>
      </p:sp>
      <p:sp>
        <p:nvSpPr>
          <p:cNvPr id="8" name="テキスト ボックス 7"/>
          <p:cNvSpPr txBox="1"/>
          <p:nvPr/>
        </p:nvSpPr>
        <p:spPr>
          <a:xfrm>
            <a:off x="370201" y="2636912"/>
            <a:ext cx="8531502" cy="2308324"/>
          </a:xfrm>
          <a:prstGeom prst="rect">
            <a:avLst/>
          </a:prstGeom>
          <a:noFill/>
        </p:spPr>
        <p:txBody>
          <a:bodyPr wrap="square" rtlCol="0">
            <a:spAutoFit/>
          </a:bodyPr>
          <a:lstStyle/>
          <a:p>
            <a:pPr algn="ctr"/>
            <a:r>
              <a:rPr lang="en-US" altLang="ja-JP" sz="2400" dirty="0" smtClean="0">
                <a:solidFill>
                  <a:schemeClr val="tx1">
                    <a:lumMod val="50000"/>
                    <a:lumOff val="50000"/>
                  </a:schemeClr>
                </a:solidFill>
                <a:latin typeface="+mn-lt"/>
              </a:rPr>
              <a:t> </a:t>
            </a:r>
            <a:r>
              <a:rPr lang="ru-RU" altLang="ja-JP" sz="3600" dirty="0">
                <a:solidFill>
                  <a:schemeClr val="tx1">
                    <a:lumMod val="50000"/>
                    <a:lumOff val="50000"/>
                  </a:schemeClr>
                </a:solidFill>
              </a:rPr>
              <a:t>Новая линейка силовых </a:t>
            </a:r>
            <a:r>
              <a:rPr lang="ru-RU" altLang="ja-JP" sz="3600" dirty="0" err="1">
                <a:solidFill>
                  <a:schemeClr val="tx1">
                    <a:lumMod val="50000"/>
                    <a:lumOff val="50000"/>
                  </a:schemeClr>
                </a:solidFill>
              </a:rPr>
              <a:t>Si</a:t>
            </a:r>
            <a:r>
              <a:rPr lang="ru-RU" altLang="ja-JP" sz="3600" dirty="0">
                <a:solidFill>
                  <a:schemeClr val="tx1">
                    <a:lumMod val="50000"/>
                    <a:lumOff val="50000"/>
                  </a:schemeClr>
                </a:solidFill>
              </a:rPr>
              <a:t> и </a:t>
            </a:r>
            <a:r>
              <a:rPr lang="ru-RU" altLang="ja-JP" sz="3600" dirty="0" err="1">
                <a:solidFill>
                  <a:schemeClr val="tx1">
                    <a:lumMod val="50000"/>
                    <a:lumOff val="50000"/>
                  </a:schemeClr>
                </a:solidFill>
              </a:rPr>
              <a:t>SiC</a:t>
            </a:r>
            <a:r>
              <a:rPr lang="ru-RU" altLang="ja-JP" sz="3600" dirty="0">
                <a:solidFill>
                  <a:schemeClr val="tx1">
                    <a:lumMod val="50000"/>
                    <a:lumOff val="50000"/>
                  </a:schemeClr>
                </a:solidFill>
              </a:rPr>
              <a:t> транзисторных модулей в корпусах </a:t>
            </a:r>
            <a:r>
              <a:rPr lang="ru-RU" altLang="ja-JP" sz="3600" dirty="0" smtClean="0">
                <a:solidFill>
                  <a:schemeClr val="tx1">
                    <a:lumMod val="50000"/>
                    <a:lumOff val="50000"/>
                  </a:schemeClr>
                </a:solidFill>
              </a:rPr>
              <a:t>LV100</a:t>
            </a:r>
            <a:r>
              <a:rPr lang="en-US" altLang="ja-JP" sz="3600" dirty="0" smtClean="0">
                <a:solidFill>
                  <a:schemeClr val="tx1">
                    <a:lumMod val="50000"/>
                    <a:lumOff val="50000"/>
                  </a:schemeClr>
                </a:solidFill>
              </a:rPr>
              <a:t>, HV100</a:t>
            </a:r>
            <a:r>
              <a:rPr lang="ru-RU" altLang="ja-JP" sz="3600" dirty="0" smtClean="0">
                <a:solidFill>
                  <a:schemeClr val="tx1">
                    <a:lumMod val="50000"/>
                    <a:lumOff val="50000"/>
                  </a:schemeClr>
                </a:solidFill>
              </a:rPr>
              <a:t> </a:t>
            </a:r>
            <a:r>
              <a:rPr lang="ru-RU" altLang="ja-JP" sz="3600" dirty="0">
                <a:solidFill>
                  <a:schemeClr val="tx1">
                    <a:lumMod val="50000"/>
                    <a:lumOff val="50000"/>
                  </a:schemeClr>
                </a:solidFill>
              </a:rPr>
              <a:t>для тяговых применений</a:t>
            </a:r>
            <a:endParaRPr lang="en-US" altLang="ja-JP" sz="3600" dirty="0" smtClean="0">
              <a:solidFill>
                <a:schemeClr val="tx1">
                  <a:lumMod val="50000"/>
                  <a:lumOff val="50000"/>
                </a:schemeClr>
              </a:solidFill>
              <a:latin typeface="+mn-lt"/>
            </a:endParaRPr>
          </a:p>
        </p:txBody>
      </p:sp>
    </p:spTree>
    <p:extLst>
      <p:ext uri="{BB962C8B-B14F-4D97-AF65-F5344CB8AC3E}">
        <p14:creationId xmlns:p14="http://schemas.microsoft.com/office/powerpoint/2010/main" val="2385307362"/>
      </p:ext>
    </p:extLst>
  </p:cSld>
  <p:clrMapOvr>
    <a:masterClrMapping/>
  </p:clrMapOvr>
  <mc:AlternateContent xmlns:mc="http://schemas.openxmlformats.org/markup-compatibility/2006" xmlns:p14="http://schemas.microsoft.com/office/powerpoint/2010/main">
    <mc:Choice Requires="p14">
      <p:transition spd="slow" p14:dur="2000" advTm="44306"/>
    </mc:Choice>
    <mc:Fallback xmlns="">
      <p:transition spd="slow" advTm="443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echteck 384"/>
          <p:cNvSpPr/>
          <p:nvPr/>
        </p:nvSpPr>
        <p:spPr>
          <a:xfrm>
            <a:off x="3078771" y="2359444"/>
            <a:ext cx="1799948" cy="2591925"/>
          </a:xfrm>
          <a:prstGeom prst="rect">
            <a:avLst/>
          </a:prstGeom>
          <a:solidFill>
            <a:sysClr val="windowText" lastClr="000000">
              <a:lumMod val="50000"/>
              <a:lumOff val="50000"/>
              <a:alpha val="71000"/>
            </a:sysClr>
          </a:solidFill>
          <a:ln w="25400" cap="flat" cmpd="sng" algn="ctr">
            <a:solidFill>
              <a:srgbClr val="4F81BD">
                <a:shade val="50000"/>
              </a:srgb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2" name="Titel 1"/>
          <p:cNvSpPr>
            <a:spLocks noGrp="1"/>
          </p:cNvSpPr>
          <p:nvPr>
            <p:ph type="title"/>
          </p:nvPr>
        </p:nvSpPr>
        <p:spPr>
          <a:xfrm>
            <a:off x="1701707" y="170551"/>
            <a:ext cx="7210425" cy="504056"/>
          </a:xfrm>
        </p:spPr>
        <p:txBody>
          <a:bodyPr>
            <a:noAutofit/>
          </a:bodyPr>
          <a:lstStyle/>
          <a:p>
            <a:r>
              <a:rPr lang="en-US" sz="2800" b="1" kern="1200" dirty="0">
                <a:solidFill>
                  <a:schemeClr val="bg1">
                    <a:lumMod val="50000"/>
                  </a:schemeClr>
                </a:solidFill>
                <a:latin typeface="+mj-ea"/>
              </a:rPr>
              <a:t>Optimized Layout</a:t>
            </a:r>
          </a:p>
        </p:txBody>
      </p:sp>
      <p:sp>
        <p:nvSpPr>
          <p:cNvPr id="356" name="Rechteck 355"/>
          <p:cNvSpPr/>
          <p:nvPr/>
        </p:nvSpPr>
        <p:spPr>
          <a:xfrm>
            <a:off x="759599" y="2338863"/>
            <a:ext cx="1799948" cy="2591925"/>
          </a:xfrm>
          <a:prstGeom prst="rect">
            <a:avLst/>
          </a:prstGeom>
          <a:solidFill>
            <a:sysClr val="windowText" lastClr="000000">
              <a:lumMod val="50000"/>
              <a:lumOff val="50000"/>
            </a:sysClr>
          </a:solidFill>
          <a:ln w="25400" cap="flat" cmpd="sng" algn="ctr">
            <a:solidFill>
              <a:srgbClr val="4F81BD">
                <a:shade val="50000"/>
              </a:srgb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grpSp>
        <p:nvGrpSpPr>
          <p:cNvPr id="357" name="Gruppieren 356"/>
          <p:cNvGrpSpPr/>
          <p:nvPr/>
        </p:nvGrpSpPr>
        <p:grpSpPr>
          <a:xfrm rot="10800000">
            <a:off x="969116" y="3868806"/>
            <a:ext cx="1409017" cy="522772"/>
            <a:chOff x="656868" y="2336461"/>
            <a:chExt cx="1409057" cy="522787"/>
          </a:xfrm>
          <a:solidFill>
            <a:srgbClr val="1F497D">
              <a:lumMod val="20000"/>
              <a:lumOff val="80000"/>
            </a:srgbClr>
          </a:solidFill>
        </p:grpSpPr>
        <p:sp>
          <p:nvSpPr>
            <p:cNvPr id="358" name="Rechteck 357"/>
            <p:cNvSpPr/>
            <p:nvPr/>
          </p:nvSpPr>
          <p:spPr>
            <a:xfrm>
              <a:off x="656868"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59" name="Rechteck 358"/>
            <p:cNvSpPr/>
            <p:nvPr/>
          </p:nvSpPr>
          <p:spPr>
            <a:xfrm>
              <a:off x="951575"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0" name="Rechteck 359"/>
            <p:cNvSpPr/>
            <p:nvPr/>
          </p:nvSpPr>
          <p:spPr>
            <a:xfrm>
              <a:off x="1246282"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1" name="Rechteck 360"/>
            <p:cNvSpPr/>
            <p:nvPr/>
          </p:nvSpPr>
          <p:spPr>
            <a:xfrm>
              <a:off x="1540989"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2" name="Rechteck 361"/>
            <p:cNvSpPr/>
            <p:nvPr/>
          </p:nvSpPr>
          <p:spPr>
            <a:xfrm>
              <a:off x="1835696"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3" name="Rechteck 362"/>
            <p:cNvSpPr/>
            <p:nvPr/>
          </p:nvSpPr>
          <p:spPr>
            <a:xfrm>
              <a:off x="656868"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4" name="Rechteck 363"/>
            <p:cNvSpPr/>
            <p:nvPr/>
          </p:nvSpPr>
          <p:spPr>
            <a:xfrm>
              <a:off x="951575"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5" name="Rechteck 364"/>
            <p:cNvSpPr/>
            <p:nvPr/>
          </p:nvSpPr>
          <p:spPr>
            <a:xfrm>
              <a:off x="1246282"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6" name="Rechteck 365"/>
            <p:cNvSpPr/>
            <p:nvPr/>
          </p:nvSpPr>
          <p:spPr>
            <a:xfrm>
              <a:off x="1540989"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67" name="Rechteck 366"/>
            <p:cNvSpPr/>
            <p:nvPr/>
          </p:nvSpPr>
          <p:spPr>
            <a:xfrm>
              <a:off x="1835696"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grpSp>
      <p:grpSp>
        <p:nvGrpSpPr>
          <p:cNvPr id="368" name="Gruppieren 367"/>
          <p:cNvGrpSpPr/>
          <p:nvPr/>
        </p:nvGrpSpPr>
        <p:grpSpPr>
          <a:xfrm>
            <a:off x="969116" y="2935757"/>
            <a:ext cx="1409017" cy="522772"/>
            <a:chOff x="656868" y="2336461"/>
            <a:chExt cx="1409057" cy="522787"/>
          </a:xfrm>
          <a:solidFill>
            <a:srgbClr val="C0504D">
              <a:lumMod val="40000"/>
              <a:lumOff val="60000"/>
            </a:srgbClr>
          </a:solidFill>
        </p:grpSpPr>
        <p:sp>
          <p:nvSpPr>
            <p:cNvPr id="369" name="Rechteck 368"/>
            <p:cNvSpPr/>
            <p:nvPr/>
          </p:nvSpPr>
          <p:spPr>
            <a:xfrm>
              <a:off x="656868"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0" name="Rechteck 369"/>
            <p:cNvSpPr/>
            <p:nvPr/>
          </p:nvSpPr>
          <p:spPr>
            <a:xfrm>
              <a:off x="951575"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1" name="Rechteck 370"/>
            <p:cNvSpPr/>
            <p:nvPr/>
          </p:nvSpPr>
          <p:spPr>
            <a:xfrm>
              <a:off x="1246282"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2" name="Rechteck 371"/>
            <p:cNvSpPr/>
            <p:nvPr/>
          </p:nvSpPr>
          <p:spPr>
            <a:xfrm>
              <a:off x="1540989"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3" name="Rechteck 372"/>
            <p:cNvSpPr/>
            <p:nvPr/>
          </p:nvSpPr>
          <p:spPr>
            <a:xfrm>
              <a:off x="1835696" y="2336461"/>
              <a:ext cx="230229" cy="315356"/>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4" name="Rechteck 373"/>
            <p:cNvSpPr/>
            <p:nvPr/>
          </p:nvSpPr>
          <p:spPr>
            <a:xfrm>
              <a:off x="656868"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5" name="Rechteck 374"/>
            <p:cNvSpPr/>
            <p:nvPr/>
          </p:nvSpPr>
          <p:spPr>
            <a:xfrm>
              <a:off x="951575"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6" name="Rechteck 375"/>
            <p:cNvSpPr/>
            <p:nvPr/>
          </p:nvSpPr>
          <p:spPr>
            <a:xfrm>
              <a:off x="1246282"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7" name="Rechteck 376"/>
            <p:cNvSpPr/>
            <p:nvPr/>
          </p:nvSpPr>
          <p:spPr>
            <a:xfrm>
              <a:off x="1540989"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378" name="Rechteck 377"/>
            <p:cNvSpPr/>
            <p:nvPr/>
          </p:nvSpPr>
          <p:spPr>
            <a:xfrm>
              <a:off x="1835696" y="2715248"/>
              <a:ext cx="230229" cy="144000"/>
            </a:xfrm>
            <a:prstGeom prst="rect">
              <a:avLst/>
            </a:prstGeom>
            <a:grp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grpSp>
      <p:sp>
        <p:nvSpPr>
          <p:cNvPr id="380" name="Textfeld 379"/>
          <p:cNvSpPr txBox="1"/>
          <p:nvPr/>
        </p:nvSpPr>
        <p:spPr>
          <a:xfrm>
            <a:off x="245630" y="1520518"/>
            <a:ext cx="2743380" cy="669414"/>
          </a:xfrm>
          <a:prstGeom prst="rect">
            <a:avLst/>
          </a:prstGeom>
          <a:noFill/>
        </p:spPr>
        <p:txBody>
          <a:bodyPr wrap="square" rtlCol="0">
            <a:spAutoFit/>
          </a:bodyPr>
          <a:lstStyle/>
          <a:p>
            <a:pPr algn="ctr" defTabSz="685617" fontAlgn="auto">
              <a:spcBef>
                <a:spcPts val="0"/>
              </a:spcBef>
              <a:spcAft>
                <a:spcPts val="0"/>
              </a:spcAft>
              <a:defRPr/>
            </a:pPr>
            <a:r>
              <a:rPr kumimoji="0" lang="en-US" sz="1350" b="1" u="sng" kern="0" dirty="0">
                <a:solidFill>
                  <a:prstClr val="black"/>
                </a:solidFill>
              </a:rPr>
              <a:t>ideal module</a:t>
            </a:r>
            <a:r>
              <a:rPr kumimoji="0" lang="en-US" sz="1350" kern="0" dirty="0">
                <a:solidFill>
                  <a:prstClr val="black"/>
                </a:solidFill>
              </a:rPr>
              <a:t/>
            </a:r>
            <a:br>
              <a:rPr kumimoji="0" lang="en-US" sz="1350" kern="0" dirty="0">
                <a:solidFill>
                  <a:prstClr val="black"/>
                </a:solidFill>
              </a:rPr>
            </a:br>
            <a:r>
              <a:rPr kumimoji="0" lang="en-US" sz="1200" kern="0" dirty="0">
                <a:solidFill>
                  <a:prstClr val="black"/>
                </a:solidFill>
              </a:rPr>
              <a:t>(terminal and chip arrangement is perpendicular to current flow)</a:t>
            </a:r>
          </a:p>
        </p:txBody>
      </p:sp>
      <p:sp>
        <p:nvSpPr>
          <p:cNvPr id="381" name="Rechteck 380"/>
          <p:cNvSpPr/>
          <p:nvPr/>
        </p:nvSpPr>
        <p:spPr>
          <a:xfrm>
            <a:off x="850484" y="2561967"/>
            <a:ext cx="1619953" cy="215994"/>
          </a:xfrm>
          <a:prstGeom prst="rect">
            <a:avLst/>
          </a:prstGeom>
          <a:solidFill>
            <a:srgbClr val="00B05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AC</a:t>
            </a:r>
          </a:p>
        </p:txBody>
      </p:sp>
      <p:sp>
        <p:nvSpPr>
          <p:cNvPr id="382" name="Rechteck 381"/>
          <p:cNvSpPr/>
          <p:nvPr/>
        </p:nvSpPr>
        <p:spPr>
          <a:xfrm>
            <a:off x="863557" y="4618657"/>
            <a:ext cx="1620133" cy="215994"/>
          </a:xfrm>
          <a:prstGeom prst="rect">
            <a:avLst/>
          </a:prstGeom>
          <a:solidFill>
            <a:srgbClr val="FF000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P</a:t>
            </a:r>
          </a:p>
        </p:txBody>
      </p:sp>
      <p:sp>
        <p:nvSpPr>
          <p:cNvPr id="383" name="Rechteck 382"/>
          <p:cNvSpPr/>
          <p:nvPr/>
        </p:nvSpPr>
        <p:spPr>
          <a:xfrm>
            <a:off x="863557" y="4338283"/>
            <a:ext cx="1620133" cy="215994"/>
          </a:xfrm>
          <a:prstGeom prst="rect">
            <a:avLst/>
          </a:prstGeom>
          <a:solidFill>
            <a:srgbClr val="1F497D">
              <a:alpha val="78000"/>
            </a:srgbClr>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N</a:t>
            </a:r>
          </a:p>
        </p:txBody>
      </p:sp>
      <p:sp>
        <p:nvSpPr>
          <p:cNvPr id="386" name="Rechteck 385"/>
          <p:cNvSpPr/>
          <p:nvPr/>
        </p:nvSpPr>
        <p:spPr>
          <a:xfrm>
            <a:off x="3329631" y="4472142"/>
            <a:ext cx="413787" cy="376655"/>
          </a:xfrm>
          <a:prstGeom prst="rect">
            <a:avLst/>
          </a:prstGeom>
          <a:solidFill>
            <a:srgbClr val="FF000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P</a:t>
            </a:r>
          </a:p>
        </p:txBody>
      </p:sp>
      <p:sp>
        <p:nvSpPr>
          <p:cNvPr id="388" name="Rechteck 387"/>
          <p:cNvSpPr/>
          <p:nvPr/>
        </p:nvSpPr>
        <p:spPr>
          <a:xfrm>
            <a:off x="3198383" y="2462750"/>
            <a:ext cx="474725" cy="323299"/>
          </a:xfrm>
          <a:prstGeom prst="rect">
            <a:avLst/>
          </a:prstGeom>
          <a:solidFill>
            <a:srgbClr val="00B05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AC</a:t>
            </a:r>
          </a:p>
        </p:txBody>
      </p:sp>
      <p:sp>
        <p:nvSpPr>
          <p:cNvPr id="389" name="Rechteck 388"/>
          <p:cNvSpPr/>
          <p:nvPr/>
        </p:nvSpPr>
        <p:spPr>
          <a:xfrm>
            <a:off x="3776275" y="2459758"/>
            <a:ext cx="474725" cy="323299"/>
          </a:xfrm>
          <a:prstGeom prst="rect">
            <a:avLst/>
          </a:prstGeom>
          <a:solidFill>
            <a:srgbClr val="00B05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AC</a:t>
            </a:r>
          </a:p>
        </p:txBody>
      </p:sp>
      <p:sp>
        <p:nvSpPr>
          <p:cNvPr id="390" name="Rechteck 389"/>
          <p:cNvSpPr/>
          <p:nvPr/>
        </p:nvSpPr>
        <p:spPr>
          <a:xfrm>
            <a:off x="4323469" y="2459758"/>
            <a:ext cx="474725" cy="323299"/>
          </a:xfrm>
          <a:prstGeom prst="rect">
            <a:avLst/>
          </a:prstGeom>
          <a:solidFill>
            <a:srgbClr val="00B05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AC</a:t>
            </a:r>
          </a:p>
        </p:txBody>
      </p:sp>
      <p:sp>
        <p:nvSpPr>
          <p:cNvPr id="391" name="Rechteck 390"/>
          <p:cNvSpPr/>
          <p:nvPr/>
        </p:nvSpPr>
        <p:spPr>
          <a:xfrm>
            <a:off x="4251000" y="4472142"/>
            <a:ext cx="413787" cy="376655"/>
          </a:xfrm>
          <a:prstGeom prst="rect">
            <a:avLst/>
          </a:prstGeom>
          <a:solidFill>
            <a:srgbClr val="FF0000"/>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P</a:t>
            </a:r>
          </a:p>
        </p:txBody>
      </p:sp>
      <p:cxnSp>
        <p:nvCxnSpPr>
          <p:cNvPr id="393" name="Gerade Verbindung mit Pfeil 392"/>
          <p:cNvCxnSpPr/>
          <p:nvPr/>
        </p:nvCxnSpPr>
        <p:spPr>
          <a:xfrm flipH="1" flipV="1">
            <a:off x="120490" y="4877769"/>
            <a:ext cx="6960" cy="750669"/>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94" name="Gerade Verbindung mit Pfeil 393"/>
          <p:cNvCxnSpPr/>
          <p:nvPr/>
        </p:nvCxnSpPr>
        <p:spPr>
          <a:xfrm>
            <a:off x="127450" y="5628438"/>
            <a:ext cx="425075" cy="0"/>
          </a:xfrm>
          <a:prstGeom prst="straightConnector1">
            <a:avLst/>
          </a:prstGeom>
          <a:noFill/>
          <a:ln w="9525" cap="flat" cmpd="sng" algn="ctr">
            <a:solidFill>
              <a:srgbClr val="4F81BD">
                <a:shade val="95000"/>
                <a:satMod val="105000"/>
              </a:srgbClr>
            </a:solidFill>
            <a:prstDash val="solid"/>
            <a:tailEnd type="triangle"/>
          </a:ln>
          <a:effectLst/>
        </p:spPr>
      </p:cxnSp>
      <p:sp>
        <p:nvSpPr>
          <p:cNvPr id="395" name="Textfeld 394"/>
          <p:cNvSpPr txBox="1"/>
          <p:nvPr/>
        </p:nvSpPr>
        <p:spPr>
          <a:xfrm>
            <a:off x="390580" y="5399581"/>
            <a:ext cx="147492" cy="261610"/>
          </a:xfrm>
          <a:prstGeom prst="rect">
            <a:avLst/>
          </a:prstGeom>
          <a:noFill/>
        </p:spPr>
        <p:txBody>
          <a:bodyPr wrap="square" rtlCol="0">
            <a:spAutoFit/>
          </a:bodyPr>
          <a:lstStyle/>
          <a:p>
            <a:pPr defTabSz="685617" fontAlgn="auto">
              <a:spcBef>
                <a:spcPts val="0"/>
              </a:spcBef>
              <a:spcAft>
                <a:spcPts val="0"/>
              </a:spcAft>
              <a:defRPr/>
            </a:pPr>
            <a:r>
              <a:rPr kumimoji="0" lang="de-DE" sz="1100" kern="0" dirty="0">
                <a:solidFill>
                  <a:srgbClr val="4F81BD"/>
                </a:solidFill>
              </a:rPr>
              <a:t>X</a:t>
            </a:r>
          </a:p>
        </p:txBody>
      </p:sp>
      <p:sp>
        <p:nvSpPr>
          <p:cNvPr id="396" name="Textfeld 395"/>
          <p:cNvSpPr txBox="1"/>
          <p:nvPr/>
        </p:nvSpPr>
        <p:spPr>
          <a:xfrm>
            <a:off x="107634" y="4746968"/>
            <a:ext cx="147492" cy="261610"/>
          </a:xfrm>
          <a:prstGeom prst="rect">
            <a:avLst/>
          </a:prstGeom>
          <a:noFill/>
        </p:spPr>
        <p:txBody>
          <a:bodyPr wrap="square" rtlCol="0">
            <a:spAutoFit/>
          </a:bodyPr>
          <a:lstStyle/>
          <a:p>
            <a:pPr defTabSz="685617" fontAlgn="auto">
              <a:spcBef>
                <a:spcPts val="0"/>
              </a:spcBef>
              <a:spcAft>
                <a:spcPts val="0"/>
              </a:spcAft>
              <a:defRPr/>
            </a:pPr>
            <a:r>
              <a:rPr kumimoji="0" lang="de-DE" sz="1100" kern="0" dirty="0">
                <a:solidFill>
                  <a:srgbClr val="4F81BD"/>
                </a:solidFill>
              </a:rPr>
              <a:t>Y</a:t>
            </a:r>
          </a:p>
        </p:txBody>
      </p:sp>
      <p:sp>
        <p:nvSpPr>
          <p:cNvPr id="397" name="Textfeld 396"/>
          <p:cNvSpPr txBox="1"/>
          <p:nvPr/>
        </p:nvSpPr>
        <p:spPr>
          <a:xfrm>
            <a:off x="2631392" y="1538717"/>
            <a:ext cx="2658515" cy="730969"/>
          </a:xfrm>
          <a:prstGeom prst="rect">
            <a:avLst/>
          </a:prstGeom>
          <a:noFill/>
        </p:spPr>
        <p:txBody>
          <a:bodyPr wrap="square" rtlCol="0">
            <a:spAutoFit/>
          </a:bodyPr>
          <a:lstStyle/>
          <a:p>
            <a:pPr algn="ctr" defTabSz="685617" fontAlgn="auto">
              <a:spcBef>
                <a:spcPts val="0"/>
              </a:spcBef>
              <a:spcAft>
                <a:spcPts val="0"/>
              </a:spcAft>
              <a:defRPr/>
            </a:pPr>
            <a:r>
              <a:rPr kumimoji="0" lang="en-US" sz="1350" b="1" u="sng" kern="0" dirty="0">
                <a:solidFill>
                  <a:prstClr val="black"/>
                </a:solidFill>
              </a:rPr>
              <a:t>LV100</a:t>
            </a:r>
            <a:r>
              <a:rPr kumimoji="0" lang="en-US" sz="1350" kern="0" dirty="0">
                <a:solidFill>
                  <a:prstClr val="black"/>
                </a:solidFill>
              </a:rPr>
              <a:t/>
            </a:r>
            <a:br>
              <a:rPr kumimoji="0" lang="en-US" sz="1350" kern="0" dirty="0">
                <a:solidFill>
                  <a:prstClr val="black"/>
                </a:solidFill>
              </a:rPr>
            </a:br>
            <a:r>
              <a:rPr kumimoji="0" lang="en-US" sz="1400" kern="0" dirty="0">
                <a:solidFill>
                  <a:prstClr val="black"/>
                </a:solidFill>
              </a:rPr>
              <a:t>(based on ideal module concept)</a:t>
            </a:r>
          </a:p>
        </p:txBody>
      </p:sp>
      <p:cxnSp>
        <p:nvCxnSpPr>
          <p:cNvPr id="398" name="Gerade Verbindung mit Pfeil 397"/>
          <p:cNvCxnSpPr/>
          <p:nvPr/>
        </p:nvCxnSpPr>
        <p:spPr>
          <a:xfrm>
            <a:off x="491158" y="2619572"/>
            <a:ext cx="500465" cy="333152"/>
          </a:xfrm>
          <a:prstGeom prst="straightConnector1">
            <a:avLst/>
          </a:prstGeom>
          <a:noFill/>
          <a:ln w="9525" cap="flat" cmpd="sng" algn="ctr">
            <a:solidFill>
              <a:sysClr val="windowText" lastClr="000000"/>
            </a:solidFill>
            <a:prstDash val="solid"/>
            <a:tailEnd type="triangle"/>
          </a:ln>
          <a:effectLst/>
        </p:spPr>
      </p:cxnSp>
      <p:sp>
        <p:nvSpPr>
          <p:cNvPr id="399" name="Textfeld 398"/>
          <p:cNvSpPr txBox="1"/>
          <p:nvPr/>
        </p:nvSpPr>
        <p:spPr>
          <a:xfrm>
            <a:off x="79910" y="2389244"/>
            <a:ext cx="1096503" cy="338554"/>
          </a:xfrm>
          <a:prstGeom prst="rect">
            <a:avLst/>
          </a:prstGeom>
          <a:noFill/>
        </p:spPr>
        <p:txBody>
          <a:bodyPr wrap="square" rtlCol="0">
            <a:spAutoFit/>
          </a:bodyPr>
          <a:lstStyle/>
          <a:p>
            <a:pPr defTabSz="685617" fontAlgn="auto">
              <a:spcBef>
                <a:spcPts val="0"/>
              </a:spcBef>
              <a:spcAft>
                <a:spcPts val="0"/>
              </a:spcAft>
              <a:defRPr/>
            </a:pPr>
            <a:r>
              <a:rPr kumimoji="0" lang="en-US" sz="800" kern="0" dirty="0">
                <a:solidFill>
                  <a:prstClr val="black"/>
                </a:solidFill>
              </a:rPr>
              <a:t>P-side</a:t>
            </a:r>
            <a:br>
              <a:rPr kumimoji="0" lang="en-US" sz="800" kern="0" dirty="0">
                <a:solidFill>
                  <a:prstClr val="black"/>
                </a:solidFill>
              </a:rPr>
            </a:br>
            <a:r>
              <a:rPr kumimoji="0" lang="en-US" sz="800" kern="0" dirty="0">
                <a:solidFill>
                  <a:prstClr val="black"/>
                </a:solidFill>
              </a:rPr>
              <a:t> chips</a:t>
            </a:r>
          </a:p>
        </p:txBody>
      </p:sp>
      <p:sp>
        <p:nvSpPr>
          <p:cNvPr id="400" name="Textfeld 399"/>
          <p:cNvSpPr txBox="1"/>
          <p:nvPr/>
        </p:nvSpPr>
        <p:spPr>
          <a:xfrm>
            <a:off x="147065" y="3900890"/>
            <a:ext cx="1096503" cy="338554"/>
          </a:xfrm>
          <a:prstGeom prst="rect">
            <a:avLst/>
          </a:prstGeom>
          <a:noFill/>
        </p:spPr>
        <p:txBody>
          <a:bodyPr wrap="square" rtlCol="0">
            <a:spAutoFit/>
          </a:bodyPr>
          <a:lstStyle/>
          <a:p>
            <a:pPr defTabSz="685617" fontAlgn="auto">
              <a:spcBef>
                <a:spcPts val="0"/>
              </a:spcBef>
              <a:spcAft>
                <a:spcPts val="0"/>
              </a:spcAft>
              <a:defRPr/>
            </a:pPr>
            <a:r>
              <a:rPr kumimoji="0" lang="en-US" sz="800" kern="0" dirty="0">
                <a:solidFill>
                  <a:prstClr val="black"/>
                </a:solidFill>
              </a:rPr>
              <a:t>N-side</a:t>
            </a:r>
            <a:br>
              <a:rPr kumimoji="0" lang="en-US" sz="800" kern="0" dirty="0">
                <a:solidFill>
                  <a:prstClr val="black"/>
                </a:solidFill>
              </a:rPr>
            </a:br>
            <a:r>
              <a:rPr kumimoji="0" lang="en-US" sz="800" kern="0" dirty="0">
                <a:solidFill>
                  <a:prstClr val="black"/>
                </a:solidFill>
              </a:rPr>
              <a:t> chips</a:t>
            </a:r>
          </a:p>
        </p:txBody>
      </p:sp>
      <p:cxnSp>
        <p:nvCxnSpPr>
          <p:cNvPr id="401" name="Gerade Verbindung mit Pfeil 400"/>
          <p:cNvCxnSpPr>
            <a:endCxn id="362" idx="3"/>
          </p:cNvCxnSpPr>
          <p:nvPr/>
        </p:nvCxnSpPr>
        <p:spPr>
          <a:xfrm flipV="1">
            <a:off x="491158" y="4233904"/>
            <a:ext cx="477959" cy="6259"/>
          </a:xfrm>
          <a:prstGeom prst="straightConnector1">
            <a:avLst/>
          </a:prstGeom>
          <a:noFill/>
          <a:ln w="9525" cap="flat" cmpd="sng" algn="ctr">
            <a:solidFill>
              <a:sysClr val="windowText" lastClr="000000"/>
            </a:solidFill>
            <a:prstDash val="solid"/>
            <a:tailEnd type="triangle"/>
          </a:ln>
          <a:effectLst/>
        </p:spPr>
      </p:cxnSp>
      <p:sp>
        <p:nvSpPr>
          <p:cNvPr id="402" name="Textfeld 401"/>
          <p:cNvSpPr txBox="1"/>
          <p:nvPr/>
        </p:nvSpPr>
        <p:spPr>
          <a:xfrm>
            <a:off x="6261" y="3038814"/>
            <a:ext cx="1049134" cy="461665"/>
          </a:xfrm>
          <a:prstGeom prst="rect">
            <a:avLst/>
          </a:prstGeom>
          <a:noFill/>
        </p:spPr>
        <p:txBody>
          <a:bodyPr wrap="square" rtlCol="0">
            <a:spAutoFit/>
          </a:bodyPr>
          <a:lstStyle/>
          <a:p>
            <a:pPr defTabSz="685617" fontAlgn="auto">
              <a:spcBef>
                <a:spcPts val="0"/>
              </a:spcBef>
              <a:spcAft>
                <a:spcPts val="0"/>
              </a:spcAft>
              <a:defRPr/>
            </a:pPr>
            <a:r>
              <a:rPr kumimoji="0" lang="en-US" sz="800" kern="0" dirty="0">
                <a:solidFill>
                  <a:prstClr val="black"/>
                </a:solidFill>
              </a:rPr>
              <a:t>Current </a:t>
            </a:r>
            <a:br>
              <a:rPr kumimoji="0" lang="en-US" sz="800" kern="0" dirty="0">
                <a:solidFill>
                  <a:prstClr val="black"/>
                </a:solidFill>
              </a:rPr>
            </a:br>
            <a:r>
              <a:rPr kumimoji="0" lang="en-US" sz="800" kern="0" dirty="0">
                <a:solidFill>
                  <a:prstClr val="black"/>
                </a:solidFill>
              </a:rPr>
              <a:t>direction</a:t>
            </a:r>
            <a:br>
              <a:rPr kumimoji="0" lang="en-US" sz="800" kern="0" dirty="0">
                <a:solidFill>
                  <a:prstClr val="black"/>
                </a:solidFill>
              </a:rPr>
            </a:br>
            <a:r>
              <a:rPr kumimoji="0" lang="en-US" sz="800" kern="0" dirty="0">
                <a:solidFill>
                  <a:prstClr val="black"/>
                </a:solidFill>
              </a:rPr>
              <a:t>(only Y)</a:t>
            </a:r>
          </a:p>
        </p:txBody>
      </p:sp>
      <p:cxnSp>
        <p:nvCxnSpPr>
          <p:cNvPr id="403" name="Gerade Verbindung mit Pfeil 402"/>
          <p:cNvCxnSpPr/>
          <p:nvPr/>
        </p:nvCxnSpPr>
        <p:spPr>
          <a:xfrm>
            <a:off x="567362" y="3248861"/>
            <a:ext cx="500465" cy="333152"/>
          </a:xfrm>
          <a:prstGeom prst="straightConnector1">
            <a:avLst/>
          </a:prstGeom>
          <a:noFill/>
          <a:ln w="9525" cap="flat" cmpd="sng" algn="ctr">
            <a:solidFill>
              <a:sysClr val="windowText" lastClr="000000"/>
            </a:solidFill>
            <a:prstDash val="solid"/>
            <a:tailEnd type="triangle"/>
          </a:ln>
          <a:effectLst/>
        </p:spPr>
      </p:cxnSp>
      <p:sp>
        <p:nvSpPr>
          <p:cNvPr id="404" name="Textfeld 403"/>
          <p:cNvSpPr txBox="1"/>
          <p:nvPr/>
        </p:nvSpPr>
        <p:spPr>
          <a:xfrm>
            <a:off x="5195746" y="1547818"/>
            <a:ext cx="2651131" cy="800219"/>
          </a:xfrm>
          <a:prstGeom prst="rect">
            <a:avLst/>
          </a:prstGeom>
          <a:noFill/>
        </p:spPr>
        <p:txBody>
          <a:bodyPr wrap="square" rtlCol="0">
            <a:spAutoFit/>
          </a:bodyPr>
          <a:lstStyle/>
          <a:p>
            <a:pPr algn="ctr" defTabSz="685617" fontAlgn="auto">
              <a:spcBef>
                <a:spcPts val="0"/>
              </a:spcBef>
              <a:spcAft>
                <a:spcPts val="0"/>
              </a:spcAft>
              <a:defRPr/>
            </a:pPr>
            <a:r>
              <a:rPr kumimoji="0" lang="en-US" b="1" u="sng" kern="0" dirty="0" smtClean="0">
                <a:solidFill>
                  <a:prstClr val="black"/>
                </a:solidFill>
              </a:rPr>
              <a:t>Conventional Module</a:t>
            </a:r>
            <a:r>
              <a:rPr kumimoji="0" lang="en-US" sz="1350" b="1" u="sng" kern="0" dirty="0">
                <a:solidFill>
                  <a:prstClr val="black"/>
                </a:solidFill>
              </a:rPr>
              <a:t/>
            </a:r>
            <a:br>
              <a:rPr kumimoji="0" lang="en-US" sz="1350" b="1" u="sng" kern="0" dirty="0">
                <a:solidFill>
                  <a:prstClr val="black"/>
                </a:solidFill>
              </a:rPr>
            </a:br>
            <a:r>
              <a:rPr kumimoji="0" lang="en-US" sz="1400" kern="0" dirty="0">
                <a:solidFill>
                  <a:prstClr val="black"/>
                </a:solidFill>
              </a:rPr>
              <a:t>(chips arrangement is parallel to current flow)</a:t>
            </a:r>
          </a:p>
        </p:txBody>
      </p:sp>
      <p:sp>
        <p:nvSpPr>
          <p:cNvPr id="405" name="Rechteck 404"/>
          <p:cNvSpPr/>
          <p:nvPr/>
        </p:nvSpPr>
        <p:spPr>
          <a:xfrm rot="10800000">
            <a:off x="4647548" y="5200776"/>
            <a:ext cx="230222" cy="143996"/>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06" name="Textfeld 405"/>
          <p:cNvSpPr txBox="1"/>
          <p:nvPr/>
        </p:nvSpPr>
        <p:spPr>
          <a:xfrm>
            <a:off x="690491" y="5076426"/>
            <a:ext cx="1966265" cy="584775"/>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defTabSz="685617" fontAlgn="auto">
              <a:spcBef>
                <a:spcPts val="0"/>
              </a:spcBef>
              <a:spcAft>
                <a:spcPts val="0"/>
              </a:spcAft>
              <a:defRPr/>
            </a:pPr>
            <a:r>
              <a:rPr kumimoji="0" lang="en-US" sz="1600" kern="0" dirty="0">
                <a:solidFill>
                  <a:prstClr val="black"/>
                </a:solidFill>
                <a:latin typeface="Calibri"/>
                <a:ea typeface="+mn-ea"/>
              </a:rPr>
              <a:t>All chips have same impedance</a:t>
            </a:r>
          </a:p>
        </p:txBody>
      </p:sp>
      <p:sp>
        <p:nvSpPr>
          <p:cNvPr id="407" name="Textfeld 406"/>
          <p:cNvSpPr txBox="1"/>
          <p:nvPr/>
        </p:nvSpPr>
        <p:spPr>
          <a:xfrm>
            <a:off x="3011612" y="5075612"/>
            <a:ext cx="1966265" cy="584775"/>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defTabSz="685617" fontAlgn="auto">
              <a:spcBef>
                <a:spcPts val="0"/>
              </a:spcBef>
              <a:spcAft>
                <a:spcPts val="0"/>
              </a:spcAft>
              <a:defRPr/>
            </a:pPr>
            <a:r>
              <a:rPr kumimoji="0" lang="en-US" sz="1600" kern="0" dirty="0">
                <a:solidFill>
                  <a:prstClr val="black"/>
                </a:solidFill>
                <a:latin typeface="Calibri"/>
                <a:ea typeface="+mn-ea"/>
              </a:rPr>
              <a:t>All chips have almost same impedance</a:t>
            </a:r>
          </a:p>
        </p:txBody>
      </p:sp>
      <p:grpSp>
        <p:nvGrpSpPr>
          <p:cNvPr id="408" name="Gruppieren 407"/>
          <p:cNvGrpSpPr/>
          <p:nvPr/>
        </p:nvGrpSpPr>
        <p:grpSpPr>
          <a:xfrm>
            <a:off x="1043343" y="2646683"/>
            <a:ext cx="84387" cy="2055132"/>
            <a:chOff x="990479" y="1859485"/>
            <a:chExt cx="84389" cy="2055191"/>
          </a:xfrm>
        </p:grpSpPr>
        <p:cxnSp>
          <p:nvCxnSpPr>
            <p:cNvPr id="409" name="Gerade Verbindung mit Pfeil 408"/>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10" name="Gerade Verbindung mit Pfeil 409"/>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11" name="Gerade Verbindung mit Pfeil 410"/>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12" name="Gerade Verbindung mit Pfeil 411"/>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grpSp>
        <p:nvGrpSpPr>
          <p:cNvPr id="413" name="Gruppieren 412"/>
          <p:cNvGrpSpPr/>
          <p:nvPr/>
        </p:nvGrpSpPr>
        <p:grpSpPr>
          <a:xfrm>
            <a:off x="1328029" y="2646683"/>
            <a:ext cx="84387" cy="2055132"/>
            <a:chOff x="990479" y="1859485"/>
            <a:chExt cx="84389" cy="2055191"/>
          </a:xfrm>
        </p:grpSpPr>
        <p:cxnSp>
          <p:nvCxnSpPr>
            <p:cNvPr id="414" name="Gerade Verbindung mit Pfeil 413"/>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15" name="Gerade Verbindung mit Pfeil 414"/>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16" name="Gerade Verbindung mit Pfeil 415"/>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17" name="Gerade Verbindung mit Pfeil 416"/>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grpSp>
        <p:nvGrpSpPr>
          <p:cNvPr id="418" name="Gruppieren 417"/>
          <p:cNvGrpSpPr/>
          <p:nvPr/>
        </p:nvGrpSpPr>
        <p:grpSpPr>
          <a:xfrm>
            <a:off x="1617320" y="2661905"/>
            <a:ext cx="84387" cy="2055132"/>
            <a:chOff x="990479" y="1859485"/>
            <a:chExt cx="84389" cy="2055191"/>
          </a:xfrm>
        </p:grpSpPr>
        <p:cxnSp>
          <p:nvCxnSpPr>
            <p:cNvPr id="419" name="Gerade Verbindung mit Pfeil 418"/>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20" name="Gerade Verbindung mit Pfeil 419"/>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21" name="Gerade Verbindung mit Pfeil 420"/>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22" name="Gerade Verbindung mit Pfeil 421"/>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grpSp>
        <p:nvGrpSpPr>
          <p:cNvPr id="423" name="Gruppieren 422"/>
          <p:cNvGrpSpPr/>
          <p:nvPr/>
        </p:nvGrpSpPr>
        <p:grpSpPr>
          <a:xfrm>
            <a:off x="1050698" y="2654995"/>
            <a:ext cx="84387" cy="2055132"/>
            <a:chOff x="990479" y="1859485"/>
            <a:chExt cx="84389" cy="2055191"/>
          </a:xfrm>
        </p:grpSpPr>
        <p:cxnSp>
          <p:nvCxnSpPr>
            <p:cNvPr id="424" name="Gerade Verbindung mit Pfeil 423"/>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25" name="Gerade Verbindung mit Pfeil 424"/>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26" name="Gerade Verbindung mit Pfeil 425"/>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27" name="Gerade Verbindung mit Pfeil 426"/>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grpSp>
        <p:nvGrpSpPr>
          <p:cNvPr id="428" name="Gruppieren 427"/>
          <p:cNvGrpSpPr/>
          <p:nvPr/>
        </p:nvGrpSpPr>
        <p:grpSpPr>
          <a:xfrm>
            <a:off x="1906339" y="2619877"/>
            <a:ext cx="84387" cy="2055132"/>
            <a:chOff x="990479" y="1859485"/>
            <a:chExt cx="84389" cy="2055191"/>
          </a:xfrm>
        </p:grpSpPr>
        <p:cxnSp>
          <p:nvCxnSpPr>
            <p:cNvPr id="429" name="Gerade Verbindung mit Pfeil 428"/>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30" name="Gerade Verbindung mit Pfeil 429"/>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31" name="Gerade Verbindung mit Pfeil 430"/>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32" name="Gerade Verbindung mit Pfeil 431"/>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grpSp>
        <p:nvGrpSpPr>
          <p:cNvPr id="433" name="Gruppieren 432"/>
          <p:cNvGrpSpPr/>
          <p:nvPr/>
        </p:nvGrpSpPr>
        <p:grpSpPr>
          <a:xfrm>
            <a:off x="2219766" y="2648374"/>
            <a:ext cx="84387" cy="2055132"/>
            <a:chOff x="990479" y="1859485"/>
            <a:chExt cx="84389" cy="2055191"/>
          </a:xfrm>
        </p:grpSpPr>
        <p:cxnSp>
          <p:nvCxnSpPr>
            <p:cNvPr id="434" name="Gerade Verbindung mit Pfeil 433"/>
            <p:cNvCxnSpPr/>
            <p:nvPr/>
          </p:nvCxnSpPr>
          <p:spPr>
            <a:xfrm flipH="1" flipV="1">
              <a:off x="1002860" y="3142340"/>
              <a:ext cx="5761" cy="415651"/>
            </a:xfrm>
            <a:prstGeom prst="straightConnector1">
              <a:avLst/>
            </a:prstGeom>
            <a:noFill/>
            <a:ln w="9525" cap="flat" cmpd="sng" algn="ctr">
              <a:solidFill>
                <a:srgbClr val="005A8B"/>
              </a:solidFill>
              <a:prstDash val="solid"/>
              <a:headEnd type="none"/>
              <a:tailEnd type="triangle"/>
            </a:ln>
            <a:effectLst/>
          </p:spPr>
        </p:cxnSp>
        <p:cxnSp>
          <p:nvCxnSpPr>
            <p:cNvPr id="435" name="Gerade Verbindung mit Pfeil 434"/>
            <p:cNvCxnSpPr/>
            <p:nvPr/>
          </p:nvCxnSpPr>
          <p:spPr>
            <a:xfrm>
              <a:off x="1067905" y="2330676"/>
              <a:ext cx="0" cy="1584000"/>
            </a:xfrm>
            <a:prstGeom prst="straightConnector1">
              <a:avLst/>
            </a:prstGeom>
            <a:noFill/>
            <a:ln w="9525" cap="flat" cmpd="sng" algn="ctr">
              <a:solidFill>
                <a:srgbClr val="FF0000"/>
              </a:solidFill>
              <a:prstDash val="solid"/>
              <a:headEnd type="triangle"/>
              <a:tailEnd type="none"/>
            </a:ln>
            <a:effectLst/>
          </p:spPr>
        </p:cxnSp>
        <p:cxnSp>
          <p:nvCxnSpPr>
            <p:cNvPr id="436" name="Gerade Verbindung mit Pfeil 435"/>
            <p:cNvCxnSpPr/>
            <p:nvPr/>
          </p:nvCxnSpPr>
          <p:spPr>
            <a:xfrm flipH="1" flipV="1">
              <a:off x="990479" y="1900680"/>
              <a:ext cx="1762" cy="1241659"/>
            </a:xfrm>
            <a:prstGeom prst="straightConnector1">
              <a:avLst/>
            </a:prstGeom>
            <a:noFill/>
            <a:ln w="9525" cap="flat" cmpd="sng" algn="ctr">
              <a:solidFill>
                <a:srgbClr val="005A8B"/>
              </a:solidFill>
              <a:prstDash val="solid"/>
              <a:headEnd type="none"/>
              <a:tailEnd type="triangle"/>
            </a:ln>
            <a:effectLst/>
          </p:spPr>
        </p:cxnSp>
        <p:cxnSp>
          <p:nvCxnSpPr>
            <p:cNvPr id="437" name="Gerade Verbindung mit Pfeil 436"/>
            <p:cNvCxnSpPr/>
            <p:nvPr/>
          </p:nvCxnSpPr>
          <p:spPr>
            <a:xfrm>
              <a:off x="1074868" y="1859485"/>
              <a:ext cx="0" cy="504000"/>
            </a:xfrm>
            <a:prstGeom prst="straightConnector1">
              <a:avLst/>
            </a:prstGeom>
            <a:noFill/>
            <a:ln w="9525" cap="flat" cmpd="sng" algn="ctr">
              <a:solidFill>
                <a:srgbClr val="FF0000"/>
              </a:solidFill>
              <a:prstDash val="solid"/>
              <a:headEnd type="triangle"/>
              <a:tailEnd type="none"/>
            </a:ln>
            <a:effectLst/>
          </p:spPr>
        </p:cxnSp>
      </p:grpSp>
      <p:sp>
        <p:nvSpPr>
          <p:cNvPr id="438" name="Textfeld 437"/>
          <p:cNvSpPr txBox="1"/>
          <p:nvPr/>
        </p:nvSpPr>
        <p:spPr>
          <a:xfrm>
            <a:off x="5450123" y="5075612"/>
            <a:ext cx="2899448" cy="584775"/>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algn="ctr" defTabSz="685617" fontAlgn="auto">
              <a:spcBef>
                <a:spcPts val="0"/>
              </a:spcBef>
              <a:spcAft>
                <a:spcPts val="0"/>
              </a:spcAft>
              <a:defRPr/>
            </a:pPr>
            <a:r>
              <a:rPr kumimoji="0" lang="en-US" sz="1600" kern="0" dirty="0">
                <a:solidFill>
                  <a:prstClr val="black"/>
                </a:solidFill>
                <a:latin typeface="Calibri"/>
                <a:ea typeface="+mn-ea"/>
              </a:rPr>
              <a:t>All chips have different impedance </a:t>
            </a:r>
          </a:p>
        </p:txBody>
      </p:sp>
      <p:pic>
        <p:nvPicPr>
          <p:cNvPr id="439" name="Inhaltsplatzhalter 3" descr="Bildschirmausschnitt"/>
          <p:cNvPicPr>
            <a:picLocks noChangeAspect="1"/>
          </p:cNvPicPr>
          <p:nvPr/>
        </p:nvPicPr>
        <p:blipFill rotWithShape="1">
          <a:blip r:embed="rId2" cstate="print">
            <a:extLst>
              <a:ext uri="{28A0092B-C50C-407E-A947-70E740481C1C}">
                <a14:useLocalDpi xmlns:a14="http://schemas.microsoft.com/office/drawing/2010/main" val="0"/>
              </a:ext>
            </a:extLst>
          </a:blip>
          <a:srcRect t="-1" r="65622" b="-3782"/>
          <a:stretch/>
        </p:blipFill>
        <p:spPr>
          <a:xfrm>
            <a:off x="8332558" y="1194749"/>
            <a:ext cx="666354" cy="1441341"/>
          </a:xfrm>
          <a:prstGeom prst="rect">
            <a:avLst/>
          </a:prstGeom>
        </p:spPr>
      </p:pic>
      <p:cxnSp>
        <p:nvCxnSpPr>
          <p:cNvPr id="440" name="Gerade Verbindung mit Pfeil 439"/>
          <p:cNvCxnSpPr/>
          <p:nvPr/>
        </p:nvCxnSpPr>
        <p:spPr>
          <a:xfrm>
            <a:off x="8643076" y="1794411"/>
            <a:ext cx="377142" cy="0"/>
          </a:xfrm>
          <a:prstGeom prst="straightConnector1">
            <a:avLst/>
          </a:prstGeom>
          <a:noFill/>
          <a:ln w="15875" cap="flat" cmpd="sng" algn="ctr">
            <a:solidFill>
              <a:srgbClr val="FF0000"/>
            </a:solidFill>
            <a:prstDash val="solid"/>
            <a:tailEnd type="triangle"/>
          </a:ln>
          <a:effectLst/>
        </p:spPr>
      </p:cxnSp>
      <p:cxnSp>
        <p:nvCxnSpPr>
          <p:cNvPr id="441" name="Gerade Verbindung mit Pfeil 440"/>
          <p:cNvCxnSpPr/>
          <p:nvPr/>
        </p:nvCxnSpPr>
        <p:spPr>
          <a:xfrm flipH="1">
            <a:off x="8615885" y="1194750"/>
            <a:ext cx="1" cy="537900"/>
          </a:xfrm>
          <a:prstGeom prst="straightConnector1">
            <a:avLst/>
          </a:prstGeom>
          <a:noFill/>
          <a:ln w="15875" cap="flat" cmpd="sng" algn="ctr">
            <a:solidFill>
              <a:srgbClr val="FF0000"/>
            </a:solidFill>
            <a:prstDash val="solid"/>
            <a:tailEnd type="triangle"/>
          </a:ln>
          <a:effectLst/>
        </p:spPr>
      </p:cxnSp>
      <p:cxnSp>
        <p:nvCxnSpPr>
          <p:cNvPr id="442" name="Gerade Verbindung mit Pfeil 441"/>
          <p:cNvCxnSpPr/>
          <p:nvPr/>
        </p:nvCxnSpPr>
        <p:spPr>
          <a:xfrm flipV="1">
            <a:off x="8643075" y="1915420"/>
            <a:ext cx="0" cy="600467"/>
          </a:xfrm>
          <a:prstGeom prst="straightConnector1">
            <a:avLst/>
          </a:prstGeom>
          <a:noFill/>
          <a:ln w="15875" cap="flat" cmpd="sng" algn="ctr">
            <a:solidFill>
              <a:srgbClr val="4F81BD"/>
            </a:solidFill>
            <a:prstDash val="solid"/>
            <a:tailEnd type="triangle"/>
          </a:ln>
          <a:effectLst/>
        </p:spPr>
      </p:cxnSp>
      <p:cxnSp>
        <p:nvCxnSpPr>
          <p:cNvPr id="443" name="Gerade Verbindung mit Pfeil 442"/>
          <p:cNvCxnSpPr/>
          <p:nvPr/>
        </p:nvCxnSpPr>
        <p:spPr>
          <a:xfrm flipV="1">
            <a:off x="8687041" y="1852172"/>
            <a:ext cx="333177" cy="16586"/>
          </a:xfrm>
          <a:prstGeom prst="straightConnector1">
            <a:avLst/>
          </a:prstGeom>
          <a:noFill/>
          <a:ln w="15875" cap="flat" cmpd="sng" algn="ctr">
            <a:solidFill>
              <a:srgbClr val="4F81BD"/>
            </a:solidFill>
            <a:prstDash val="solid"/>
            <a:tailEnd type="triangle"/>
          </a:ln>
          <a:effectLst/>
        </p:spPr>
      </p:cxnSp>
      <p:grpSp>
        <p:nvGrpSpPr>
          <p:cNvPr id="444" name="Gruppieren 443"/>
          <p:cNvGrpSpPr/>
          <p:nvPr/>
        </p:nvGrpSpPr>
        <p:grpSpPr>
          <a:xfrm>
            <a:off x="5397329" y="2746826"/>
            <a:ext cx="2726664" cy="1408495"/>
            <a:chOff x="5580112" y="1951319"/>
            <a:chExt cx="2726743" cy="1408536"/>
          </a:xfrm>
        </p:grpSpPr>
        <p:sp>
          <p:nvSpPr>
            <p:cNvPr id="445" name="Rechteck 444"/>
            <p:cNvSpPr/>
            <p:nvPr/>
          </p:nvSpPr>
          <p:spPr>
            <a:xfrm>
              <a:off x="5580112" y="1951319"/>
              <a:ext cx="2726743" cy="1408536"/>
            </a:xfrm>
            <a:prstGeom prst="rect">
              <a:avLst/>
            </a:prstGeom>
            <a:solidFill>
              <a:sysClr val="windowText" lastClr="000000">
                <a:lumMod val="50000"/>
                <a:lumOff val="50000"/>
                <a:alpha val="71000"/>
              </a:sysClr>
            </a:solidFill>
            <a:ln w="25400" cap="flat" cmpd="sng" algn="ctr">
              <a:solidFill>
                <a:srgbClr val="4F81BD">
                  <a:shade val="50000"/>
                </a:srgb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46" name="Rechteck 445"/>
            <p:cNvSpPr/>
            <p:nvPr/>
          </p:nvSpPr>
          <p:spPr>
            <a:xfrm rot="10800000">
              <a:off x="5738586" y="2740107"/>
              <a:ext cx="230229" cy="315356"/>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47" name="Rechteck 446"/>
            <p:cNvSpPr/>
            <p:nvPr/>
          </p:nvSpPr>
          <p:spPr>
            <a:xfrm rot="10800000">
              <a:off x="5738586" y="2500655"/>
              <a:ext cx="230229" cy="144000"/>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48" name="Rechteck 447"/>
            <p:cNvSpPr/>
            <p:nvPr/>
          </p:nvSpPr>
          <p:spPr>
            <a:xfrm rot="10800000">
              <a:off x="6038297" y="2199204"/>
              <a:ext cx="230229" cy="315356"/>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49" name="Rechteck 448"/>
            <p:cNvSpPr/>
            <p:nvPr/>
          </p:nvSpPr>
          <p:spPr>
            <a:xfrm rot="10800000">
              <a:off x="6036469" y="2605333"/>
              <a:ext cx="230229" cy="144000"/>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0" name="Rechteck 449"/>
            <p:cNvSpPr/>
            <p:nvPr/>
          </p:nvSpPr>
          <p:spPr>
            <a:xfrm rot="10800000">
              <a:off x="6684556" y="2199204"/>
              <a:ext cx="230229" cy="315356"/>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1" name="Rechteck 450"/>
            <p:cNvSpPr/>
            <p:nvPr/>
          </p:nvSpPr>
          <p:spPr>
            <a:xfrm rot="10800000">
              <a:off x="6682728" y="2605333"/>
              <a:ext cx="230229" cy="144000"/>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2" name="Rechteck 451"/>
            <p:cNvSpPr/>
            <p:nvPr/>
          </p:nvSpPr>
          <p:spPr>
            <a:xfrm rot="10800000">
              <a:off x="6385484" y="2735347"/>
              <a:ext cx="230229" cy="315356"/>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3" name="Rechteck 452"/>
            <p:cNvSpPr/>
            <p:nvPr/>
          </p:nvSpPr>
          <p:spPr>
            <a:xfrm rot="10800000">
              <a:off x="6385484" y="2495895"/>
              <a:ext cx="230229" cy="144000"/>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4" name="Rechteck 453"/>
            <p:cNvSpPr/>
            <p:nvPr/>
          </p:nvSpPr>
          <p:spPr>
            <a:xfrm rot="10800000">
              <a:off x="7007466" y="2735347"/>
              <a:ext cx="230229" cy="315356"/>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5" name="Rechteck 454"/>
            <p:cNvSpPr/>
            <p:nvPr/>
          </p:nvSpPr>
          <p:spPr>
            <a:xfrm rot="10800000">
              <a:off x="7007466" y="2495895"/>
              <a:ext cx="230229" cy="144000"/>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6" name="Rechteck 455"/>
            <p:cNvSpPr/>
            <p:nvPr/>
          </p:nvSpPr>
          <p:spPr>
            <a:xfrm rot="10800000">
              <a:off x="7294099" y="2194641"/>
              <a:ext cx="230229" cy="315356"/>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7" name="Rechteck 456"/>
            <p:cNvSpPr/>
            <p:nvPr/>
          </p:nvSpPr>
          <p:spPr>
            <a:xfrm rot="10800000">
              <a:off x="7292271" y="2600770"/>
              <a:ext cx="230229" cy="144000"/>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8" name="Rechteck 457"/>
            <p:cNvSpPr/>
            <p:nvPr/>
          </p:nvSpPr>
          <p:spPr>
            <a:xfrm rot="10800000">
              <a:off x="7599230" y="2735544"/>
              <a:ext cx="230229" cy="315356"/>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59" name="Rechteck 458"/>
            <p:cNvSpPr/>
            <p:nvPr/>
          </p:nvSpPr>
          <p:spPr>
            <a:xfrm rot="10800000">
              <a:off x="7599230" y="2496092"/>
              <a:ext cx="230229" cy="144000"/>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60" name="Rechteck 459"/>
            <p:cNvSpPr/>
            <p:nvPr/>
          </p:nvSpPr>
          <p:spPr>
            <a:xfrm rot="10800000">
              <a:off x="7898941" y="2194641"/>
              <a:ext cx="230229" cy="315356"/>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61" name="Rechteck 460"/>
            <p:cNvSpPr/>
            <p:nvPr/>
          </p:nvSpPr>
          <p:spPr>
            <a:xfrm rot="10800000">
              <a:off x="7897113" y="2600770"/>
              <a:ext cx="230229" cy="144000"/>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62" name="Rechteck 461"/>
            <p:cNvSpPr/>
            <p:nvPr/>
          </p:nvSpPr>
          <p:spPr>
            <a:xfrm>
              <a:off x="5725961" y="2485779"/>
              <a:ext cx="388081" cy="370895"/>
            </a:xfrm>
            <a:prstGeom prst="rect">
              <a:avLst/>
            </a:prstGeom>
            <a:solidFill>
              <a:srgbClr val="1F497D">
                <a:alpha val="60000"/>
              </a:srgbClr>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N</a:t>
              </a:r>
            </a:p>
          </p:txBody>
        </p:sp>
        <p:sp>
          <p:nvSpPr>
            <p:cNvPr id="463" name="Rechteck 462"/>
            <p:cNvSpPr/>
            <p:nvPr/>
          </p:nvSpPr>
          <p:spPr>
            <a:xfrm>
              <a:off x="6247273" y="2482893"/>
              <a:ext cx="413799" cy="376666"/>
            </a:xfrm>
            <a:prstGeom prst="rect">
              <a:avLst/>
            </a:prstGeom>
            <a:solidFill>
              <a:srgbClr val="FF0000">
                <a:alpha val="60000"/>
              </a:srgbClr>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P</a:t>
              </a:r>
            </a:p>
          </p:txBody>
        </p:sp>
        <p:sp>
          <p:nvSpPr>
            <p:cNvPr id="464" name="Rechteck 463"/>
            <p:cNvSpPr/>
            <p:nvPr/>
          </p:nvSpPr>
          <p:spPr>
            <a:xfrm>
              <a:off x="6838161" y="2474240"/>
              <a:ext cx="573345" cy="387521"/>
            </a:xfrm>
            <a:prstGeom prst="rect">
              <a:avLst/>
            </a:prstGeom>
            <a:solidFill>
              <a:srgbClr val="00B050">
                <a:alpha val="60000"/>
              </a:srgbClr>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AC</a:t>
              </a:r>
            </a:p>
          </p:txBody>
        </p:sp>
      </p:grpSp>
      <p:cxnSp>
        <p:nvCxnSpPr>
          <p:cNvPr id="465" name="Gerade Verbindung mit Pfeil 464"/>
          <p:cNvCxnSpPr/>
          <p:nvPr/>
        </p:nvCxnSpPr>
        <p:spPr>
          <a:xfrm flipV="1">
            <a:off x="5737208" y="3386531"/>
            <a:ext cx="580581" cy="80182"/>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66" name="Gerade Verbindung mit Pfeil 465"/>
          <p:cNvCxnSpPr/>
          <p:nvPr/>
        </p:nvCxnSpPr>
        <p:spPr>
          <a:xfrm flipH="1" flipV="1">
            <a:off x="5651781" y="3369764"/>
            <a:ext cx="70955" cy="85254"/>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67" name="Gerade Verbindung mit Pfeil 466"/>
          <p:cNvCxnSpPr/>
          <p:nvPr/>
        </p:nvCxnSpPr>
        <p:spPr>
          <a:xfrm>
            <a:off x="5654478" y="3363384"/>
            <a:ext cx="1298099" cy="8185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68" name="Gerade Verbindung mit Pfeil 467"/>
          <p:cNvCxnSpPr/>
          <p:nvPr/>
        </p:nvCxnSpPr>
        <p:spPr>
          <a:xfrm>
            <a:off x="6315712" y="3386530"/>
            <a:ext cx="636163" cy="56316"/>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69" name="Gerade Verbindung mit Pfeil 468"/>
          <p:cNvCxnSpPr/>
          <p:nvPr/>
        </p:nvCxnSpPr>
        <p:spPr>
          <a:xfrm flipV="1">
            <a:off x="5745041" y="3382049"/>
            <a:ext cx="1207535" cy="8856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70" name="Gerade Verbindung mit Pfeil 469"/>
          <p:cNvCxnSpPr/>
          <p:nvPr/>
        </p:nvCxnSpPr>
        <p:spPr>
          <a:xfrm>
            <a:off x="6951874" y="3386531"/>
            <a:ext cx="0" cy="100138"/>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71" name="Gerade Verbindung mit Pfeil 470"/>
          <p:cNvCxnSpPr/>
          <p:nvPr/>
        </p:nvCxnSpPr>
        <p:spPr>
          <a:xfrm flipV="1">
            <a:off x="5737208" y="3360015"/>
            <a:ext cx="1808559" cy="10347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72" name="Gerade Verbindung mit Pfeil 471"/>
          <p:cNvCxnSpPr/>
          <p:nvPr/>
        </p:nvCxnSpPr>
        <p:spPr>
          <a:xfrm flipH="1">
            <a:off x="6990086" y="3400222"/>
            <a:ext cx="504041" cy="35118"/>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73" name="Gerade Verbindung mit Pfeil 472"/>
          <p:cNvCxnSpPr/>
          <p:nvPr/>
        </p:nvCxnSpPr>
        <p:spPr>
          <a:xfrm flipH="1" flipV="1">
            <a:off x="5937497" y="3157744"/>
            <a:ext cx="349545" cy="287495"/>
          </a:xfrm>
          <a:prstGeom prst="straightConnector1">
            <a:avLst/>
          </a:prstGeom>
          <a:noFill/>
          <a:ln w="9525" cap="flat" cmpd="sng" algn="ctr">
            <a:solidFill>
              <a:srgbClr val="FF0000"/>
            </a:solidFill>
            <a:prstDash val="solid"/>
            <a:tailEnd type="triangle"/>
          </a:ln>
          <a:effectLst/>
        </p:spPr>
      </p:cxnSp>
      <p:cxnSp>
        <p:nvCxnSpPr>
          <p:cNvPr id="474" name="Gerade Verbindung mit Pfeil 473"/>
          <p:cNvCxnSpPr/>
          <p:nvPr/>
        </p:nvCxnSpPr>
        <p:spPr>
          <a:xfrm>
            <a:off x="5941492" y="3161461"/>
            <a:ext cx="996955" cy="263881"/>
          </a:xfrm>
          <a:prstGeom prst="straightConnector1">
            <a:avLst/>
          </a:prstGeom>
          <a:noFill/>
          <a:ln w="9525" cap="flat" cmpd="sng" algn="ctr">
            <a:solidFill>
              <a:srgbClr val="FF0000"/>
            </a:solidFill>
            <a:prstDash val="solid"/>
            <a:tailEnd type="triangle"/>
          </a:ln>
          <a:effectLst/>
        </p:spPr>
      </p:cxnSp>
      <p:cxnSp>
        <p:nvCxnSpPr>
          <p:cNvPr id="475" name="Gerade Verbindung mit Pfeil 474"/>
          <p:cNvCxnSpPr/>
          <p:nvPr/>
        </p:nvCxnSpPr>
        <p:spPr>
          <a:xfrm flipV="1">
            <a:off x="6291954" y="3133037"/>
            <a:ext cx="317901" cy="309810"/>
          </a:xfrm>
          <a:prstGeom prst="straightConnector1">
            <a:avLst/>
          </a:prstGeom>
          <a:noFill/>
          <a:ln w="9525" cap="flat" cmpd="sng" algn="ctr">
            <a:solidFill>
              <a:srgbClr val="FF0000"/>
            </a:solidFill>
            <a:prstDash val="solid"/>
            <a:tailEnd type="triangle"/>
          </a:ln>
          <a:effectLst/>
        </p:spPr>
      </p:cxnSp>
      <p:cxnSp>
        <p:nvCxnSpPr>
          <p:cNvPr id="476" name="Gerade Verbindung mit Pfeil 475"/>
          <p:cNvCxnSpPr/>
          <p:nvPr/>
        </p:nvCxnSpPr>
        <p:spPr>
          <a:xfrm>
            <a:off x="6596494" y="3153351"/>
            <a:ext cx="327620" cy="281699"/>
          </a:xfrm>
          <a:prstGeom prst="straightConnector1">
            <a:avLst/>
          </a:prstGeom>
          <a:noFill/>
          <a:ln w="9525" cap="flat" cmpd="sng" algn="ctr">
            <a:solidFill>
              <a:srgbClr val="FF0000"/>
            </a:solidFill>
            <a:prstDash val="solid"/>
            <a:tailEnd type="triangle"/>
          </a:ln>
          <a:effectLst/>
        </p:spPr>
      </p:cxnSp>
      <p:cxnSp>
        <p:nvCxnSpPr>
          <p:cNvPr id="477" name="Gerade Verbindung mit Pfeil 476"/>
          <p:cNvCxnSpPr/>
          <p:nvPr/>
        </p:nvCxnSpPr>
        <p:spPr>
          <a:xfrm flipV="1">
            <a:off x="6277929" y="3131654"/>
            <a:ext cx="967595" cy="301797"/>
          </a:xfrm>
          <a:prstGeom prst="straightConnector1">
            <a:avLst/>
          </a:prstGeom>
          <a:noFill/>
          <a:ln w="9525" cap="flat" cmpd="sng" algn="ctr">
            <a:solidFill>
              <a:srgbClr val="FF0000"/>
            </a:solidFill>
            <a:prstDash val="solid"/>
            <a:tailEnd type="triangle"/>
          </a:ln>
          <a:effectLst/>
        </p:spPr>
      </p:cxnSp>
      <p:cxnSp>
        <p:nvCxnSpPr>
          <p:cNvPr id="478" name="Gerade Verbindung mit Pfeil 477"/>
          <p:cNvCxnSpPr/>
          <p:nvPr/>
        </p:nvCxnSpPr>
        <p:spPr>
          <a:xfrm flipH="1">
            <a:off x="6951174" y="3130056"/>
            <a:ext cx="285073" cy="310086"/>
          </a:xfrm>
          <a:prstGeom prst="straightConnector1">
            <a:avLst/>
          </a:prstGeom>
          <a:noFill/>
          <a:ln w="9525" cap="flat" cmpd="sng" algn="ctr">
            <a:solidFill>
              <a:srgbClr val="FF0000"/>
            </a:solidFill>
            <a:prstDash val="solid"/>
            <a:tailEnd type="triangle"/>
          </a:ln>
          <a:effectLst/>
        </p:spPr>
      </p:cxnSp>
      <p:cxnSp>
        <p:nvCxnSpPr>
          <p:cNvPr id="479" name="Gerade Verbindung mit Pfeil 478"/>
          <p:cNvCxnSpPr/>
          <p:nvPr/>
        </p:nvCxnSpPr>
        <p:spPr>
          <a:xfrm flipV="1">
            <a:off x="6212975" y="3151357"/>
            <a:ext cx="1643930" cy="282095"/>
          </a:xfrm>
          <a:prstGeom prst="straightConnector1">
            <a:avLst/>
          </a:prstGeom>
          <a:noFill/>
          <a:ln w="9525" cap="flat" cmpd="sng" algn="ctr">
            <a:solidFill>
              <a:srgbClr val="FF0000"/>
            </a:solidFill>
            <a:prstDash val="solid"/>
            <a:tailEnd type="triangle"/>
          </a:ln>
          <a:effectLst/>
        </p:spPr>
      </p:cxnSp>
      <p:cxnSp>
        <p:nvCxnSpPr>
          <p:cNvPr id="480" name="Gerade Verbindung mit Pfeil 479"/>
          <p:cNvCxnSpPr/>
          <p:nvPr/>
        </p:nvCxnSpPr>
        <p:spPr>
          <a:xfrm flipH="1">
            <a:off x="6929366" y="3157744"/>
            <a:ext cx="927831" cy="297274"/>
          </a:xfrm>
          <a:prstGeom prst="straightConnector1">
            <a:avLst/>
          </a:prstGeom>
          <a:noFill/>
          <a:ln w="9525" cap="flat" cmpd="sng" algn="ctr">
            <a:solidFill>
              <a:srgbClr val="FF0000"/>
            </a:solidFill>
            <a:prstDash val="solid"/>
            <a:tailEnd type="triangle"/>
          </a:ln>
          <a:effectLst/>
        </p:spPr>
      </p:cxnSp>
      <p:sp>
        <p:nvSpPr>
          <p:cNvPr id="481" name="Textfeld 480"/>
          <p:cNvSpPr txBox="1"/>
          <p:nvPr/>
        </p:nvSpPr>
        <p:spPr>
          <a:xfrm>
            <a:off x="5381055" y="4337845"/>
            <a:ext cx="1780618" cy="215444"/>
          </a:xfrm>
          <a:prstGeom prst="rect">
            <a:avLst/>
          </a:prstGeom>
          <a:noFill/>
        </p:spPr>
        <p:txBody>
          <a:bodyPr wrap="square" rtlCol="0">
            <a:spAutoFit/>
          </a:bodyPr>
          <a:lstStyle/>
          <a:p>
            <a:pPr defTabSz="685617" fontAlgn="auto">
              <a:spcBef>
                <a:spcPts val="0"/>
              </a:spcBef>
              <a:spcAft>
                <a:spcPts val="0"/>
              </a:spcAft>
              <a:defRPr/>
            </a:pPr>
            <a:r>
              <a:rPr kumimoji="0" lang="en-US" sz="800" kern="0" dirty="0">
                <a:solidFill>
                  <a:prstClr val="black"/>
                </a:solidFill>
              </a:rPr>
              <a:t>Current direction is mainly  X</a:t>
            </a:r>
          </a:p>
        </p:txBody>
      </p:sp>
      <p:cxnSp>
        <p:nvCxnSpPr>
          <p:cNvPr id="482" name="Gerade Verbindung mit Pfeil 481"/>
          <p:cNvCxnSpPr/>
          <p:nvPr/>
        </p:nvCxnSpPr>
        <p:spPr>
          <a:xfrm flipV="1">
            <a:off x="5937497" y="3484903"/>
            <a:ext cx="265180" cy="868548"/>
          </a:xfrm>
          <a:prstGeom prst="straightConnector1">
            <a:avLst/>
          </a:prstGeom>
          <a:noFill/>
          <a:ln w="9525" cap="flat" cmpd="sng" algn="ctr">
            <a:solidFill>
              <a:sysClr val="windowText" lastClr="000000"/>
            </a:solidFill>
            <a:prstDash val="solid"/>
            <a:tailEnd type="triangle"/>
          </a:ln>
          <a:effectLst/>
        </p:spPr>
      </p:cxnSp>
      <p:sp>
        <p:nvSpPr>
          <p:cNvPr id="485" name="Rechteck 484"/>
          <p:cNvSpPr/>
          <p:nvPr/>
        </p:nvSpPr>
        <p:spPr>
          <a:xfrm rot="10800000">
            <a:off x="4525477" y="2935757"/>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86" name="Rechteck 485"/>
          <p:cNvSpPr/>
          <p:nvPr/>
        </p:nvSpPr>
        <p:spPr>
          <a:xfrm rot="10800000">
            <a:off x="4525477" y="3223175"/>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87" name="Rechteck 486"/>
          <p:cNvSpPr/>
          <p:nvPr/>
        </p:nvSpPr>
        <p:spPr>
          <a:xfrm rot="10800000">
            <a:off x="4276222" y="2935757"/>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88" name="Rechteck 487"/>
          <p:cNvSpPr/>
          <p:nvPr/>
        </p:nvSpPr>
        <p:spPr>
          <a:xfrm rot="10800000">
            <a:off x="4276222" y="3223175"/>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89" name="Rechteck 488"/>
          <p:cNvSpPr/>
          <p:nvPr/>
        </p:nvSpPr>
        <p:spPr>
          <a:xfrm rot="10800000">
            <a:off x="4016850" y="2935024"/>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0" name="Rechteck 489"/>
          <p:cNvSpPr/>
          <p:nvPr/>
        </p:nvSpPr>
        <p:spPr>
          <a:xfrm rot="10800000">
            <a:off x="4016850" y="3222442"/>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1" name="Rechteck 490"/>
          <p:cNvSpPr/>
          <p:nvPr/>
        </p:nvSpPr>
        <p:spPr>
          <a:xfrm rot="10800000">
            <a:off x="3768493" y="2935025"/>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2" name="Rechteck 491"/>
          <p:cNvSpPr/>
          <p:nvPr/>
        </p:nvSpPr>
        <p:spPr>
          <a:xfrm rot="10800000">
            <a:off x="3768493" y="3222442"/>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3" name="Rechteck 492"/>
          <p:cNvSpPr/>
          <p:nvPr/>
        </p:nvSpPr>
        <p:spPr>
          <a:xfrm rot="10800000">
            <a:off x="3518991" y="2935025"/>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4" name="Rechteck 493"/>
          <p:cNvSpPr/>
          <p:nvPr/>
        </p:nvSpPr>
        <p:spPr>
          <a:xfrm rot="10800000">
            <a:off x="3518991" y="3222442"/>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5" name="Rechteck 494"/>
          <p:cNvSpPr/>
          <p:nvPr/>
        </p:nvSpPr>
        <p:spPr>
          <a:xfrm rot="10800000">
            <a:off x="3270634" y="2932942"/>
            <a:ext cx="206270" cy="260307"/>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6" name="Rechteck 495"/>
          <p:cNvSpPr/>
          <p:nvPr/>
        </p:nvSpPr>
        <p:spPr>
          <a:xfrm rot="10800000">
            <a:off x="3270634" y="3220360"/>
            <a:ext cx="206270" cy="136839"/>
          </a:xfrm>
          <a:prstGeom prst="rect">
            <a:avLst/>
          </a:prstGeom>
          <a:solidFill>
            <a:srgbClr val="C0504D">
              <a:lumMod val="40000"/>
              <a:lumOff val="60000"/>
            </a:srgbClr>
          </a:solidFill>
          <a:ln w="25400" cap="flat" cmpd="sng" algn="ctr">
            <a:solidFill>
              <a:sysClr val="windowText" lastClr="000000">
                <a:lumMod val="65000"/>
                <a:lumOff val="35000"/>
              </a:sysClr>
            </a:solidFill>
            <a:prstDash val="solid"/>
          </a:ln>
          <a:effectLst/>
        </p:spPr>
        <p:txBody>
          <a:bodyPr rtlCol="0" anchor="ctr"/>
          <a:lstStyle/>
          <a:p>
            <a:pPr algn="ctr" defTabSz="685617" fontAlgn="auto">
              <a:spcBef>
                <a:spcPts val="0"/>
              </a:spcBef>
              <a:spcAft>
                <a:spcPts val="0"/>
              </a:spcAft>
              <a:defRPr/>
            </a:pPr>
            <a:endParaRPr kumimoji="0" lang="de-DE" sz="1350" kern="0">
              <a:solidFill>
                <a:prstClr val="white"/>
              </a:solidFill>
              <a:latin typeface="Calibri"/>
              <a:ea typeface="+mn-ea"/>
            </a:endParaRPr>
          </a:p>
        </p:txBody>
      </p:sp>
      <p:sp>
        <p:nvSpPr>
          <p:cNvPr id="497" name="Rechteck 496"/>
          <p:cNvSpPr/>
          <p:nvPr/>
        </p:nvSpPr>
        <p:spPr>
          <a:xfrm rot="10800000">
            <a:off x="4523742" y="3958079"/>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0" name="Rechteck 499"/>
          <p:cNvSpPr/>
          <p:nvPr/>
        </p:nvSpPr>
        <p:spPr>
          <a:xfrm rot="10800000">
            <a:off x="4523742" y="3780209"/>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1" name="Rechteck 500"/>
          <p:cNvSpPr/>
          <p:nvPr/>
        </p:nvSpPr>
        <p:spPr>
          <a:xfrm rot="10800000">
            <a:off x="4282132" y="3958079"/>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2" name="Rechteck 501"/>
          <p:cNvSpPr/>
          <p:nvPr/>
        </p:nvSpPr>
        <p:spPr>
          <a:xfrm rot="10800000">
            <a:off x="4282132" y="3780209"/>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3" name="Rechteck 502"/>
          <p:cNvSpPr/>
          <p:nvPr/>
        </p:nvSpPr>
        <p:spPr>
          <a:xfrm rot="10800000">
            <a:off x="4028558" y="3958079"/>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4" name="Rechteck 503"/>
          <p:cNvSpPr/>
          <p:nvPr/>
        </p:nvSpPr>
        <p:spPr>
          <a:xfrm rot="10800000">
            <a:off x="4028558" y="3780209"/>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5" name="Rechteck 504"/>
          <p:cNvSpPr/>
          <p:nvPr/>
        </p:nvSpPr>
        <p:spPr>
          <a:xfrm rot="10800000">
            <a:off x="3780546" y="3958079"/>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6" name="Rechteck 505"/>
          <p:cNvSpPr/>
          <p:nvPr/>
        </p:nvSpPr>
        <p:spPr>
          <a:xfrm rot="10800000">
            <a:off x="3780546" y="3780209"/>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7" name="Rechteck 506"/>
          <p:cNvSpPr/>
          <p:nvPr/>
        </p:nvSpPr>
        <p:spPr>
          <a:xfrm rot="10800000">
            <a:off x="3530547" y="3956068"/>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8" name="Rechteck 507"/>
          <p:cNvSpPr/>
          <p:nvPr/>
        </p:nvSpPr>
        <p:spPr>
          <a:xfrm rot="10800000">
            <a:off x="3530547" y="3778198"/>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09" name="Rechteck 508"/>
          <p:cNvSpPr/>
          <p:nvPr/>
        </p:nvSpPr>
        <p:spPr>
          <a:xfrm rot="10800000">
            <a:off x="3280548" y="3956068"/>
            <a:ext cx="206270" cy="260307"/>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510" name="Rechteck 509"/>
          <p:cNvSpPr/>
          <p:nvPr/>
        </p:nvSpPr>
        <p:spPr>
          <a:xfrm rot="10800000">
            <a:off x="3280548" y="3778198"/>
            <a:ext cx="206270" cy="136839"/>
          </a:xfrm>
          <a:prstGeom prst="rect">
            <a:avLst/>
          </a:prstGeom>
          <a:solidFill>
            <a:srgbClr val="1F497D">
              <a:lumMod val="20000"/>
              <a:lumOff val="80000"/>
            </a:srgbClr>
          </a:solidFill>
          <a:ln w="25400" cap="flat" cmpd="sng" algn="ctr">
            <a:solidFill>
              <a:sysClr val="windowText" lastClr="000000">
                <a:lumMod val="65000"/>
                <a:lumOff val="35000"/>
              </a:sysClr>
            </a:solidFill>
            <a:prstDash val="solid"/>
          </a:ln>
          <a:effectLst/>
        </p:spPr>
        <p:txBody>
          <a:bodyPr rtlCol="0" anchor="ctr"/>
          <a:lstStyle/>
          <a:p>
            <a:pPr algn="ctr" fontAlgn="auto">
              <a:spcBef>
                <a:spcPts val="0"/>
              </a:spcBef>
              <a:spcAft>
                <a:spcPts val="0"/>
              </a:spcAft>
            </a:pPr>
            <a:endParaRPr kumimoji="0" lang="de-DE" kern="0">
              <a:solidFill>
                <a:prstClr val="white"/>
              </a:solidFill>
              <a:latin typeface="Calibri"/>
              <a:ea typeface="+mn-ea"/>
            </a:endParaRPr>
          </a:p>
        </p:txBody>
      </p:sp>
      <p:sp>
        <p:nvSpPr>
          <p:cNvPr id="387" name="Rechteck 386"/>
          <p:cNvSpPr/>
          <p:nvPr/>
        </p:nvSpPr>
        <p:spPr>
          <a:xfrm>
            <a:off x="3337640" y="3982462"/>
            <a:ext cx="397769" cy="370991"/>
          </a:xfrm>
          <a:prstGeom prst="rect">
            <a:avLst/>
          </a:prstGeom>
          <a:solidFill>
            <a:srgbClr val="1F497D"/>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N</a:t>
            </a:r>
          </a:p>
        </p:txBody>
      </p:sp>
      <p:sp>
        <p:nvSpPr>
          <p:cNvPr id="392" name="Rechteck 391"/>
          <p:cNvSpPr/>
          <p:nvPr/>
        </p:nvSpPr>
        <p:spPr>
          <a:xfrm>
            <a:off x="4251000" y="3982462"/>
            <a:ext cx="397769" cy="370991"/>
          </a:xfrm>
          <a:prstGeom prst="rect">
            <a:avLst/>
          </a:prstGeom>
          <a:solidFill>
            <a:srgbClr val="1F497D"/>
          </a:solidFill>
          <a:ln w="25400" cap="flat" cmpd="sng" algn="ctr">
            <a:noFill/>
            <a:prstDash val="solid"/>
          </a:ln>
          <a:effectLst/>
        </p:spPr>
        <p:txBody>
          <a:bodyPr rtlCol="0" anchor="ctr"/>
          <a:lstStyle/>
          <a:p>
            <a:pPr algn="ctr" defTabSz="685617" fontAlgn="auto">
              <a:spcBef>
                <a:spcPts val="0"/>
              </a:spcBef>
              <a:spcAft>
                <a:spcPts val="0"/>
              </a:spcAft>
              <a:defRPr/>
            </a:pPr>
            <a:r>
              <a:rPr kumimoji="0" lang="de-DE" sz="1350" kern="0" dirty="0">
                <a:solidFill>
                  <a:prstClr val="white"/>
                </a:solidFill>
                <a:latin typeface="Calibri"/>
                <a:ea typeface="+mn-ea"/>
              </a:rPr>
              <a:t>N</a:t>
            </a:r>
          </a:p>
        </p:txBody>
      </p:sp>
    </p:spTree>
    <p:extLst>
      <p:ext uri="{BB962C8B-B14F-4D97-AF65-F5344CB8AC3E}">
        <p14:creationId xmlns:p14="http://schemas.microsoft.com/office/powerpoint/2010/main" val="3117422567"/>
      </p:ext>
    </p:extLst>
  </p:cSld>
  <p:clrMapOvr>
    <a:masterClrMapping/>
  </p:clrMapOvr>
  <mc:AlternateContent xmlns:mc="http://schemas.openxmlformats.org/markup-compatibility/2006" xmlns:p14="http://schemas.microsoft.com/office/powerpoint/2010/main">
    <mc:Choice Requires="p14">
      <p:transition spd="slow" p14:dur="2000" advTm="67093"/>
    </mc:Choice>
    <mc:Fallback xmlns="">
      <p:transition spd="slow" advTm="67093"/>
    </mc:Fallback>
  </mc:AlternateContent>
  <p:timing>
    <p:tnLst>
      <p:par>
        <p:cTn id="1" dur="indefinite" restart="never" nodeType="tmRoot"/>
      </p:par>
    </p:tnLst>
  </p:timing>
  <p:extLst mod="1">
    <p:ext uri="{3A86A75C-4F4B-4683-9AE1-C65F6400EC91}">
      <p14:laserTraceLst xmlns:p14="http://schemas.microsoft.com/office/powerpoint/2010/main">
        <p14:tracePtLst>
          <p14:tracePt t="2072" x="666750" y="5537200"/>
          <p14:tracePt t="2402" x="673100" y="5537200"/>
          <p14:tracePt t="2442" x="679450" y="5537200"/>
          <p14:tracePt t="2450" x="685800" y="5537200"/>
          <p14:tracePt t="2458" x="692150" y="5537200"/>
          <p14:tracePt t="2466" x="698500" y="5530850"/>
          <p14:tracePt t="2481" x="698500" y="5524500"/>
          <p14:tracePt t="2497" x="723900" y="5518150"/>
          <p14:tracePt t="2514" x="812800" y="5441950"/>
          <p14:tracePt t="2531" x="895350" y="5346700"/>
          <p14:tracePt t="2547" x="1003300" y="5232400"/>
          <p14:tracePt t="2564" x="1130300" y="5067300"/>
          <p14:tracePt t="2581" x="1327150" y="4851400"/>
          <p14:tracePt t="2597" x="1574800" y="4578350"/>
          <p14:tracePt t="2614" x="1778000" y="4337050"/>
          <p14:tracePt t="2631" x="1955800" y="4165600"/>
          <p14:tracePt t="2647" x="2076450" y="4044950"/>
          <p14:tracePt t="2664" x="2146300" y="3981450"/>
          <p14:tracePt t="2681" x="2159000" y="3968750"/>
          <p14:tracePt t="2698" x="2178050" y="3968750"/>
          <p14:tracePt t="3550" x="2184400" y="3968750"/>
          <p14:tracePt t="3776" x="2197100" y="3968750"/>
          <p14:tracePt t="3800" x="2203450" y="3968750"/>
          <p14:tracePt t="3816" x="2216150" y="3962400"/>
          <p14:tracePt t="3841" x="2216150" y="3956050"/>
          <p14:tracePt t="3872" x="2222500" y="3949700"/>
          <p14:tracePt t="3888" x="2228850" y="3949700"/>
          <p14:tracePt t="3904" x="2235200" y="3949700"/>
          <p14:tracePt t="3920" x="2241550" y="3949700"/>
          <p14:tracePt t="4066" x="2241550" y="3956050"/>
          <p14:tracePt t="4266" x="2235200" y="3949700"/>
          <p14:tracePt t="4274" x="2235200" y="3943350"/>
          <p14:tracePt t="4282" x="2222500" y="3937000"/>
          <p14:tracePt t="4297" x="2209800" y="3930650"/>
          <p14:tracePt t="4314" x="2178050" y="3905250"/>
          <p14:tracePt t="4331" x="2165350" y="3892550"/>
          <p14:tracePt t="4347" x="2159000" y="3886200"/>
          <p14:tracePt t="4364" x="2146300" y="3867150"/>
          <p14:tracePt t="4381" x="2133600" y="3841750"/>
          <p14:tracePt t="4397" x="2127250" y="3822700"/>
          <p14:tracePt t="4414" x="2120900" y="3816350"/>
          <p14:tracePt t="4431" x="2114550" y="3810000"/>
          <p14:tracePt t="4447" x="2114550" y="3803650"/>
          <p14:tracePt t="4464" x="2114550" y="3790950"/>
          <p14:tracePt t="4481" x="2114550" y="3778250"/>
          <p14:tracePt t="4497" x="2108200" y="3778250"/>
          <p14:tracePt t="4514" x="2101850" y="3765550"/>
          <p14:tracePt t="4556" x="2101850" y="3759200"/>
          <p14:tracePt t="4596" x="2101850" y="3752850"/>
          <p14:tracePt t="5530" x="2095500" y="3733800"/>
          <p14:tracePt t="5538" x="2095500" y="3702050"/>
          <p14:tracePt t="5547" x="2089150" y="3670300"/>
          <p14:tracePt t="5564" x="2089150" y="3587750"/>
          <p14:tracePt t="5581" x="2082800" y="3536950"/>
          <p14:tracePt t="5597" x="2070100" y="3498850"/>
          <p14:tracePt t="5614" x="2038350" y="3498850"/>
          <p14:tracePt t="5631" x="1987550" y="3498850"/>
          <p14:tracePt t="7090" x="1981200" y="3498850"/>
          <p14:tracePt t="7106" x="1981200" y="3492500"/>
          <p14:tracePt t="11222" x="1987550" y="3486150"/>
          <p14:tracePt t="11262" x="1981200" y="3479800"/>
          <p14:tracePt t="11286" x="1981200" y="3473450"/>
          <p14:tracePt t="11294" x="1981200" y="3467100"/>
          <p14:tracePt t="11310" x="1974850" y="3467100"/>
          <p14:tracePt t="11318" x="1968500" y="3467100"/>
          <p14:tracePt t="11331" x="1968500" y="3460750"/>
          <p14:tracePt t="11347" x="1968500" y="3454400"/>
          <p14:tracePt t="11364" x="1962150" y="3454400"/>
          <p14:tracePt t="11414" x="1962150" y="3448050"/>
          <p14:tracePt t="11433" x="1962150" y="3441700"/>
          <p14:tracePt t="11502" x="1962150" y="3435350"/>
          <p14:tracePt t="11510" x="1955800" y="3435350"/>
          <p14:tracePt t="11526" x="1943100" y="3429000"/>
          <p14:tracePt t="11534" x="1936750" y="3429000"/>
          <p14:tracePt t="11558" x="1930400" y="3429000"/>
          <p14:tracePt t="11566" x="1924050" y="3429000"/>
          <p14:tracePt t="11581" x="1924050" y="3422650"/>
          <p14:tracePt t="11597" x="1911350" y="3422650"/>
          <p14:tracePt t="11614" x="1892300" y="3422650"/>
          <p14:tracePt t="11631" x="1885950" y="3422650"/>
          <p14:tracePt t="11633" x="1866900" y="3422650"/>
          <p14:tracePt t="11647" x="1847850" y="3429000"/>
          <p14:tracePt t="11664" x="1771650" y="3454400"/>
          <p14:tracePt t="11681" x="1701800" y="3498850"/>
          <p14:tracePt t="11697" x="1619250" y="3568700"/>
          <p14:tracePt t="11714" x="1543050" y="3651250"/>
          <p14:tracePt t="11731" x="1428750" y="3765550"/>
          <p14:tracePt t="11747" x="1282700" y="3911600"/>
          <p14:tracePt t="11764" x="1155700" y="4064000"/>
          <p14:tracePt t="11781" x="1022350" y="4171950"/>
          <p14:tracePt t="11797" x="920750" y="4292600"/>
          <p14:tracePt t="11814" x="850900" y="4413250"/>
          <p14:tracePt t="11831" x="800100" y="4540250"/>
          <p14:tracePt t="11847" x="793750" y="4667250"/>
          <p14:tracePt t="11864" x="793750" y="4800600"/>
          <p14:tracePt t="11881" x="793750" y="4864100"/>
          <p14:tracePt t="11897" x="793750" y="4914900"/>
          <p14:tracePt t="11914" x="781050" y="4933950"/>
          <p14:tracePt t="11931" x="768350" y="4940300"/>
          <p14:tracePt t="12243" x="793750" y="4940300"/>
          <p14:tracePt t="12252" x="793750" y="4933950"/>
          <p14:tracePt t="12264" x="793750" y="4927600"/>
          <p14:tracePt t="12281" x="812800" y="4921250"/>
          <p14:tracePt t="12297" x="812800" y="4908550"/>
          <p14:tracePt t="12314" x="819150" y="4895850"/>
          <p14:tracePt t="12331" x="831850" y="4889500"/>
          <p14:tracePt t="12347" x="850900" y="4889500"/>
          <p14:tracePt t="12364" x="895350" y="4889500"/>
          <p14:tracePt t="12381" x="939800" y="4889500"/>
          <p14:tracePt t="12397" x="952500" y="4889500"/>
          <p14:tracePt t="12414" x="965200" y="4889500"/>
          <p14:tracePt t="12431" x="977900" y="4889500"/>
          <p14:tracePt t="12484" x="977900" y="4902200"/>
          <p14:tracePt t="12492" x="977900" y="4914900"/>
          <p14:tracePt t="12500" x="977900" y="4921250"/>
          <p14:tracePt t="12514" x="977900" y="4927600"/>
          <p14:tracePt t="12958" x="984250" y="4927600"/>
          <p14:tracePt t="12974" x="990600" y="4927600"/>
          <p14:tracePt t="12982" x="990600" y="4921250"/>
          <p14:tracePt t="12990" x="990600" y="4914900"/>
          <p14:tracePt t="12998" x="996950" y="4914900"/>
          <p14:tracePt t="13014" x="1016000" y="4902200"/>
          <p14:tracePt t="13031" x="1028700" y="4895850"/>
          <p14:tracePt t="13047" x="1041400" y="4895850"/>
          <p14:tracePt t="13081" x="1054100" y="4883150"/>
          <p14:tracePt t="13097" x="1073150" y="4876800"/>
          <p14:tracePt t="13114" x="1092200" y="4857750"/>
          <p14:tracePt t="13131" x="1092200" y="4851400"/>
          <p14:tracePt t="13147" x="1098550" y="4838700"/>
          <p14:tracePt t="13150" x="1098550" y="4832350"/>
          <p14:tracePt t="13166" x="1104900" y="4826000"/>
          <p14:tracePt t="13182" x="1111250" y="4813300"/>
          <p14:tracePt t="13197" x="1111250" y="4806950"/>
          <p14:tracePt t="13214" x="1117600" y="4806950"/>
          <p14:tracePt t="13231" x="1117600" y="4800600"/>
          <p14:tracePt t="13408" x="1117600" y="4794250"/>
          <p14:tracePt t="13448" x="1123950" y="4794250"/>
          <p14:tracePt t="13456" x="1123950" y="4787900"/>
          <p14:tracePt t="13472" x="1123950" y="4781550"/>
          <p14:tracePt t="13488" x="1123950" y="4775200"/>
          <p14:tracePt t="13504" x="1123950" y="4768850"/>
          <p14:tracePt t="13680" x="1123950" y="4762500"/>
          <p14:tracePt t="13690" x="1130300" y="4762500"/>
          <p14:tracePt t="13698" x="1130300" y="4756150"/>
          <p14:tracePt t="13714" x="1136650" y="4756150"/>
          <p14:tracePt t="13731" x="1143000" y="4749800"/>
          <p14:tracePt t="13747" x="1149350" y="4743450"/>
          <p14:tracePt t="13781" x="1136650" y="4737100"/>
          <p14:tracePt t="13797" x="1136650" y="4749800"/>
          <p14:tracePt t="13814" x="1136650" y="4762500"/>
          <p14:tracePt t="13831" x="1136650" y="4775200"/>
          <p14:tracePt t="14340" x="1130300" y="4775200"/>
          <p14:tracePt t="14356" x="1111250" y="4775200"/>
          <p14:tracePt t="14428" x="1117600" y="4775200"/>
          <p14:tracePt t="14484" x="1117600" y="4768850"/>
          <p14:tracePt t="14518" x="1117600" y="4756150"/>
          <p14:tracePt t="14878" x="1117600" y="4749800"/>
          <p14:tracePt t="14894" x="1117600" y="4743450"/>
          <p14:tracePt t="14902" x="1111250" y="4743450"/>
          <p14:tracePt t="14914" x="1111250" y="4737100"/>
          <p14:tracePt t="14931" x="1104900" y="4730750"/>
          <p14:tracePt t="14947" x="1104900" y="4724400"/>
          <p14:tracePt t="14968" x="1092200" y="4724400"/>
          <p14:tracePt t="14981" x="1085850" y="4724400"/>
          <p14:tracePt t="14997" x="1066800" y="4737100"/>
          <p14:tracePt t="15014" x="1054100" y="4743450"/>
          <p14:tracePt t="15031" x="1047750" y="4756150"/>
          <p14:tracePt t="15047" x="1041400" y="4768850"/>
          <p14:tracePt t="15081" x="1041400" y="4775200"/>
          <p14:tracePt t="15097" x="1041400" y="4781550"/>
          <p14:tracePt t="15128" x="1047750" y="4781550"/>
          <p14:tracePt t="15137" x="1054100" y="4781550"/>
          <p14:tracePt t="15147" x="1054100" y="4787900"/>
          <p14:tracePt t="15164" x="1060450" y="4787900"/>
          <p14:tracePt t="15181" x="1066800" y="4787900"/>
          <p14:tracePt t="15466" x="1079500" y="4787900"/>
          <p14:tracePt t="15474" x="1092200" y="4787900"/>
          <p14:tracePt t="15482" x="1098550" y="4781550"/>
          <p14:tracePt t="15499" x="1104900" y="4781550"/>
          <p14:tracePt t="15570" x="1111250" y="4781550"/>
          <p14:tracePt t="16212" x="1104900" y="4781550"/>
          <p14:tracePt t="16222" x="1098550" y="4781550"/>
          <p14:tracePt t="16231" x="1098550" y="4800600"/>
          <p14:tracePt t="16247" x="1092200" y="4806950"/>
          <p14:tracePt t="16510" x="1092200" y="4800600"/>
          <p14:tracePt t="16518" x="1092200" y="4794250"/>
          <p14:tracePt t="16534" x="1092200" y="4787900"/>
          <p14:tracePt t="16547" x="1092200" y="4781550"/>
          <p14:tracePt t="16564" x="1092200" y="4775200"/>
          <p14:tracePt t="16598" x="1092200" y="4768850"/>
          <p14:tracePt t="16616" x="1092200" y="4762500"/>
          <p14:tracePt t="16640" x="1092200" y="4756150"/>
          <p14:tracePt t="16704" x="1098550" y="4756150"/>
          <p14:tracePt t="16832" x="1098550" y="4749800"/>
          <p14:tracePt t="16856" x="1098550" y="4743450"/>
          <p14:tracePt t="16872" x="1098550" y="4737100"/>
          <p14:tracePt t="16920" x="1104900" y="4737100"/>
          <p14:tracePt t="16928" x="1104900" y="4730750"/>
          <p14:tracePt t="16952" x="1111250" y="4730750"/>
          <p14:tracePt t="16994" x="1111250" y="4724400"/>
          <p14:tracePt t="17034" x="1111250" y="4718050"/>
          <p14:tracePt t="17098" x="1111250" y="4711700"/>
          <p14:tracePt t="17106" x="1111250" y="4705350"/>
          <p14:tracePt t="17114" x="1111250" y="4699000"/>
          <p14:tracePt t="17131" x="1111250" y="4686300"/>
          <p14:tracePt t="17147" x="1111250" y="4673600"/>
          <p14:tracePt t="17164" x="1111250" y="4667250"/>
          <p14:tracePt t="17181" x="1111250" y="4654550"/>
          <p14:tracePt t="17197" x="1111250" y="4629150"/>
          <p14:tracePt t="17214" x="1111250" y="4610100"/>
          <p14:tracePt t="17231" x="1111250" y="4597400"/>
          <p14:tracePt t="17247" x="1111250" y="4584700"/>
          <p14:tracePt t="17264" x="1111250" y="4578350"/>
          <p14:tracePt t="17281" x="1111250" y="4565650"/>
          <p14:tracePt t="17297" x="1111250" y="4559300"/>
          <p14:tracePt t="17314" x="1111250" y="4552950"/>
          <p14:tracePt t="17331" x="1111250" y="4533900"/>
          <p14:tracePt t="17348" x="1111250" y="4521200"/>
          <p14:tracePt t="17364" x="1111250" y="4514850"/>
          <p14:tracePt t="17381" x="1111250" y="4508500"/>
          <p14:tracePt t="17398" x="1111250" y="4489450"/>
          <p14:tracePt t="17414" x="1111250" y="4483100"/>
          <p14:tracePt t="17431" x="1111250" y="4470400"/>
          <p14:tracePt t="17448" x="1111250" y="4464050"/>
          <p14:tracePt t="17464" x="1111250" y="4457700"/>
          <p14:tracePt t="17481" x="1111250" y="4438650"/>
          <p14:tracePt t="17498" x="1111250" y="4425950"/>
          <p14:tracePt t="17514" x="1111250" y="4413250"/>
          <p14:tracePt t="17531" x="1117600" y="4394200"/>
          <p14:tracePt t="17547" x="1117600" y="4368800"/>
          <p14:tracePt t="17564" x="1117600" y="4362450"/>
          <p14:tracePt t="17581" x="1117600" y="4356100"/>
          <p14:tracePt t="17597" x="1117600" y="4337050"/>
          <p14:tracePt t="17614" x="1117600" y="4324350"/>
          <p14:tracePt t="17631" x="1117600" y="4292600"/>
          <p14:tracePt t="17647" x="1117600" y="4260850"/>
          <p14:tracePt t="17664" x="1123950" y="4229100"/>
          <p14:tracePt t="17681" x="1123950" y="4197350"/>
          <p14:tracePt t="17697" x="1123950" y="4165600"/>
          <p14:tracePt t="17714" x="1123950" y="4140200"/>
          <p14:tracePt t="17716" x="1123950" y="4121150"/>
          <p14:tracePt t="17734" x="1130300" y="4102100"/>
          <p14:tracePt t="17747" x="1130300" y="4095750"/>
          <p14:tracePt t="17764" x="1130300" y="4083050"/>
          <p14:tracePt t="17870" x="1136650" y="4089400"/>
          <p14:tracePt t="17886" x="1136650" y="4102100"/>
          <p14:tracePt t="17894" x="1136650" y="4108450"/>
          <p14:tracePt t="17902" x="1136650" y="4114800"/>
          <p14:tracePt t="17914" x="1136650" y="4133850"/>
          <p14:tracePt t="17931" x="1136650" y="4165600"/>
          <p14:tracePt t="17947" x="1136650" y="4203700"/>
          <p14:tracePt t="17964" x="1143000" y="4235450"/>
          <p14:tracePt t="17981" x="1149350" y="4267200"/>
          <p14:tracePt t="17997" x="1149350" y="4305300"/>
          <p14:tracePt t="18014" x="1155700" y="4324350"/>
          <p14:tracePt t="18031" x="1155700" y="4337050"/>
          <p14:tracePt t="18048" x="1155700" y="4349750"/>
          <p14:tracePt t="18064" x="1155700" y="4368800"/>
          <p14:tracePt t="18081" x="1155700" y="4381500"/>
          <p14:tracePt t="18098" x="1155700" y="4387850"/>
          <p14:tracePt t="18114" x="1155700" y="4394200"/>
          <p14:tracePt t="18131" x="1155700" y="4400550"/>
          <p14:tracePt t="18148" x="1155700" y="4406900"/>
          <p14:tracePt t="18164" x="1155700" y="4419600"/>
          <p14:tracePt t="18181" x="1155700" y="4432300"/>
          <p14:tracePt t="18197" x="1155700" y="4445000"/>
          <p14:tracePt t="18214" x="1155700" y="4457700"/>
          <p14:tracePt t="18231" x="1155700" y="4464050"/>
          <p14:tracePt t="18498" x="1155700" y="4451350"/>
          <p14:tracePt t="18504" x="1155700" y="4445000"/>
          <p14:tracePt t="18514" x="1155700" y="4432300"/>
          <p14:tracePt t="18531" x="1155700" y="4394200"/>
          <p14:tracePt t="18547" x="1155700" y="4349750"/>
          <p14:tracePt t="18564" x="1155700" y="4311650"/>
          <p14:tracePt t="18581" x="1155700" y="4267200"/>
          <p14:tracePt t="18597" x="1155700" y="4229100"/>
          <p14:tracePt t="18614" x="1149350" y="4184650"/>
          <p14:tracePt t="18631" x="1143000" y="4146550"/>
          <p14:tracePt t="18648" x="1143000" y="4114800"/>
          <p14:tracePt t="18664" x="1143000" y="4070350"/>
          <p14:tracePt t="18681" x="1143000" y="4032250"/>
          <p14:tracePt t="18697" x="1143000" y="3987800"/>
          <p14:tracePt t="18714" x="1143000" y="3956050"/>
          <p14:tracePt t="18731" x="1143000" y="3917950"/>
          <p14:tracePt t="18748" x="1143000" y="3886200"/>
          <p14:tracePt t="18764" x="1143000" y="3822700"/>
          <p14:tracePt t="18781" x="1149350" y="3778250"/>
          <p14:tracePt t="18798" x="1155700" y="3746500"/>
          <p14:tracePt t="18814" x="1155700" y="3708400"/>
          <p14:tracePt t="18831" x="1155700" y="3663950"/>
          <p14:tracePt t="18848" x="1155700" y="3619500"/>
          <p14:tracePt t="18864" x="1155700" y="3568700"/>
          <p14:tracePt t="18881" x="1155700" y="3524250"/>
          <p14:tracePt t="18897" x="1155700" y="3460750"/>
          <p14:tracePt t="18914" x="1155700" y="3435350"/>
          <p14:tracePt t="18931" x="1155700" y="3422650"/>
          <p14:tracePt t="18948" x="1155700" y="3384550"/>
          <p14:tracePt t="18964" x="1155700" y="3359150"/>
          <p14:tracePt t="18981" x="1162050" y="3321050"/>
          <p14:tracePt t="18998" x="1162050" y="3282950"/>
          <p14:tracePt t="19014" x="1162050" y="3244850"/>
          <p14:tracePt t="19031" x="1162050" y="3213100"/>
          <p14:tracePt t="19048" x="1168400" y="3187700"/>
          <p14:tracePt t="19064" x="1168400" y="3162300"/>
          <p14:tracePt t="19081" x="1168400" y="3136900"/>
          <p14:tracePt t="19098" x="1168400" y="3117850"/>
          <p14:tracePt t="19114" x="1168400" y="3092450"/>
          <p14:tracePt t="19131" x="1168400" y="3054350"/>
          <p14:tracePt t="19147" x="1168400" y="3035300"/>
          <p14:tracePt t="19164" x="1168400" y="3016250"/>
          <p14:tracePt t="19181" x="1168400" y="2997200"/>
          <p14:tracePt t="19197" x="1168400" y="2978150"/>
          <p14:tracePt t="19214" x="1174750" y="2971800"/>
          <p14:tracePt t="19216" x="1174750" y="2959100"/>
          <p14:tracePt t="19231" x="1174750" y="2933700"/>
          <p14:tracePt t="19248" x="1174750" y="2914650"/>
          <p14:tracePt t="19264" x="1174750" y="2889250"/>
          <p14:tracePt t="19281" x="1174750" y="2870200"/>
          <p14:tracePt t="19298" x="1174750" y="2851150"/>
          <p14:tracePt t="19314" x="1174750" y="2832100"/>
          <p14:tracePt t="19331" x="1174750" y="2806700"/>
          <p14:tracePt t="19347" x="1174750" y="2794000"/>
          <p14:tracePt t="19364" x="1168400" y="2774950"/>
          <p14:tracePt t="19381" x="1168400" y="2768600"/>
          <p14:tracePt t="19397" x="1155700" y="2749550"/>
          <p14:tracePt t="19414" x="1149350" y="2743200"/>
          <p14:tracePt t="19431" x="1149350" y="2730500"/>
          <p14:tracePt t="19447" x="1136650" y="2717800"/>
          <p14:tracePt t="19464" x="1136650" y="2711450"/>
          <p14:tracePt t="19481" x="1123950" y="2705100"/>
          <p14:tracePt t="19498" x="1123950" y="2698750"/>
          <p14:tracePt t="19514" x="1117600" y="2698750"/>
          <p14:tracePt t="19531" x="1111250" y="2686050"/>
          <p14:tracePt t="19547" x="1104900" y="2679700"/>
          <p14:tracePt t="19581" x="1104900" y="2673350"/>
          <p14:tracePt t="19597" x="1098550" y="2673350"/>
          <p14:tracePt t="19624" x="1098550" y="2667000"/>
          <p14:tracePt t="19638" x="1098550" y="2660650"/>
          <p14:tracePt t="19662" x="1098550" y="2654300"/>
          <p14:tracePt t="19670" x="1098550" y="2647950"/>
          <p14:tracePt t="19686" x="1098550" y="2641600"/>
          <p14:tracePt t="19718" x="1098550" y="2635250"/>
          <p14:tracePt t="19792" x="1104900" y="2628900"/>
          <p14:tracePt t="19800" x="1104900" y="2622550"/>
          <p14:tracePt t="19816" x="1104900" y="2616200"/>
          <p14:tracePt t="20202" x="1111250" y="2616200"/>
          <p14:tracePt t="20210" x="1117600" y="2616200"/>
          <p14:tracePt t="20226" x="1117600" y="2622550"/>
          <p14:tracePt t="20234" x="1117600" y="2628900"/>
          <p14:tracePt t="20247" x="1123950" y="2635250"/>
          <p14:tracePt t="20264" x="1130300" y="2647950"/>
          <p14:tracePt t="20281" x="1130300" y="2660650"/>
          <p14:tracePt t="20298" x="1136650" y="2673350"/>
          <p14:tracePt t="20370" x="1143000" y="2673350"/>
          <p14:tracePt t="20394" x="1149350" y="2673350"/>
          <p14:tracePt t="20524" x="1155700" y="2673350"/>
          <p14:tracePt t="20572" x="1155700" y="2679700"/>
          <p14:tracePt t="20602" x="1155700" y="2686050"/>
          <p14:tracePt t="20660" x="1149350" y="2686050"/>
          <p14:tracePt t="20668" x="1143000" y="2686050"/>
          <p14:tracePt t="20684" x="1136650" y="2686050"/>
          <p14:tracePt t="20836" x="1130300" y="2686050"/>
          <p14:tracePt t="20844" x="1130300" y="2692400"/>
          <p14:tracePt t="20900" x="1130300" y="2698750"/>
          <p14:tracePt t="21512" x="1130300" y="2705100"/>
          <p14:tracePt t="21528" x="1130300" y="2711450"/>
          <p14:tracePt t="21536" x="1130300" y="2717800"/>
          <p14:tracePt t="21548" x="1130300" y="2730500"/>
          <p14:tracePt t="21564" x="1130300" y="2736850"/>
          <p14:tracePt t="22124" x="1130300" y="2724150"/>
          <p14:tracePt t="22130" x="1136650" y="2717800"/>
          <p14:tracePt t="22140" x="1136650" y="2705100"/>
          <p14:tracePt t="22148" x="1143000" y="2698750"/>
          <p14:tracePt t="22164" x="1143000" y="2667000"/>
          <p14:tracePt t="22181" x="1149350" y="2647950"/>
          <p14:tracePt t="22198" x="1149350" y="2616200"/>
          <p14:tracePt t="22214" x="1149350" y="2584450"/>
          <p14:tracePt t="22231" x="1155700" y="2546350"/>
          <p14:tracePt t="22248" x="1155700" y="2495550"/>
          <p14:tracePt t="22264" x="1155700" y="2457450"/>
          <p14:tracePt t="22281" x="1155700" y="2413000"/>
          <p14:tracePt t="22298" x="1162050" y="2381250"/>
          <p14:tracePt t="22314" x="1162050" y="2349500"/>
          <p14:tracePt t="22331" x="1162050" y="2317750"/>
          <p14:tracePt t="22348" x="1162050" y="2266950"/>
          <p14:tracePt t="22364" x="1162050" y="2235200"/>
          <p14:tracePt t="22381" x="1162050" y="2197100"/>
          <p14:tracePt t="22398" x="1149350" y="2171700"/>
          <p14:tracePt t="22414" x="1143000" y="2146300"/>
          <p14:tracePt t="22431" x="1136650" y="2139950"/>
          <p14:tracePt t="22464" x="1130300" y="2139950"/>
          <p14:tracePt t="22481" x="1130300" y="2146300"/>
          <p14:tracePt t="22498" x="1130300" y="2184400"/>
          <p14:tracePt t="22514" x="1130300" y="2228850"/>
          <p14:tracePt t="22531" x="1130300" y="2292350"/>
          <p14:tracePt t="22548" x="1130300" y="2349500"/>
          <p14:tracePt t="22564" x="1130300" y="2413000"/>
          <p14:tracePt t="22581" x="1130300" y="2476500"/>
          <p14:tracePt t="22598" x="1143000" y="2540000"/>
          <p14:tracePt t="22614" x="1149350" y="2571750"/>
          <p14:tracePt t="22631" x="1149350" y="2584450"/>
          <p14:tracePt t="22648" x="1149350" y="2590800"/>
          <p14:tracePt t="22782" x="1149350" y="2584450"/>
          <p14:tracePt t="22798" x="1149350" y="2578100"/>
          <p14:tracePt t="22822" x="1149350" y="2571750"/>
          <p14:tracePt t="23064" x="1149350" y="2578100"/>
          <p14:tracePt t="23072" x="1149350" y="2584450"/>
          <p14:tracePt t="23081" x="1149350" y="2597150"/>
          <p14:tracePt t="23098" x="1143000" y="2616200"/>
          <p14:tracePt t="23114" x="1136650" y="2635250"/>
          <p14:tracePt t="23131" x="1130300" y="2660650"/>
          <p14:tracePt t="23148" x="1130300" y="2692400"/>
          <p14:tracePt t="23164" x="1117600" y="2724150"/>
          <p14:tracePt t="23181" x="1117600" y="2743200"/>
          <p14:tracePt t="23198" x="1117600" y="2762250"/>
          <p14:tracePt t="23200" x="1117600" y="2768600"/>
          <p14:tracePt t="23214" x="1117600" y="2781300"/>
          <p14:tracePt t="23231" x="1117600" y="2787650"/>
          <p14:tracePt t="23248" x="1117600" y="2800350"/>
          <p14:tracePt t="23264" x="1117600" y="2819400"/>
          <p14:tracePt t="23281" x="1117600" y="2851150"/>
          <p14:tracePt t="23298" x="1117600" y="2889250"/>
          <p14:tracePt t="23314" x="1117600" y="2927350"/>
          <p14:tracePt t="23331" x="1117600" y="2978150"/>
          <p14:tracePt t="23348" x="1117600" y="3041650"/>
          <p14:tracePt t="23364" x="1117600" y="3086100"/>
          <p14:tracePt t="23381" x="1117600" y="3130550"/>
          <p14:tracePt t="23398" x="1123950" y="3162300"/>
          <p14:tracePt t="23414" x="1123950" y="3194050"/>
          <p14:tracePt t="23431" x="1130300" y="3213100"/>
          <p14:tracePt t="23448" x="1136650" y="3244850"/>
          <p14:tracePt t="23464" x="1143000" y="3302000"/>
          <p14:tracePt t="23481" x="1162050" y="3422650"/>
          <p14:tracePt t="23497" x="1162050" y="3505200"/>
          <p14:tracePt t="23514" x="1162050" y="3543300"/>
          <p14:tracePt t="23531" x="1162050" y="3670300"/>
          <p14:tracePt t="23548" x="1162050" y="3752850"/>
          <p14:tracePt t="23564" x="1162050" y="3822700"/>
          <p14:tracePt t="23582" x="1162050" y="3879850"/>
          <p14:tracePt t="23598" x="1162050" y="3930650"/>
          <p14:tracePt t="23614" x="1162050" y="3968750"/>
          <p14:tracePt t="23631" x="1162050" y="4013200"/>
          <p14:tracePt t="23648" x="1155700" y="4044950"/>
          <p14:tracePt t="23664" x="1155700" y="4076700"/>
          <p14:tracePt t="23681" x="1149350" y="4121150"/>
          <p14:tracePt t="23698" x="1149350" y="4146550"/>
          <p14:tracePt t="23714" x="1149350" y="4171950"/>
          <p14:tracePt t="23731" x="1149350" y="4203700"/>
          <p14:tracePt t="23748" x="1149350" y="4235450"/>
          <p14:tracePt t="23764" x="1149350" y="4267200"/>
          <p14:tracePt t="23781" x="1149350" y="4298950"/>
          <p14:tracePt t="23798" x="1149350" y="4318000"/>
          <p14:tracePt t="23814" x="1149350" y="4330700"/>
          <p14:tracePt t="23831" x="1149350" y="4337050"/>
          <p14:tracePt t="23848" x="1149350" y="4343400"/>
          <p14:tracePt t="23881" x="1149350" y="4349750"/>
          <p14:tracePt t="24021" x="1149350" y="4343400"/>
          <p14:tracePt t="24028" x="1149350" y="4330700"/>
          <p14:tracePt t="24036" x="1149350" y="4298950"/>
          <p14:tracePt t="24047" x="1149350" y="4279900"/>
          <p14:tracePt t="24064" x="1143000" y="4197350"/>
          <p14:tracePt t="24081" x="1117600" y="4127500"/>
          <p14:tracePt t="24098" x="1085850" y="4000500"/>
          <p14:tracePt t="24114" x="1054100" y="3860800"/>
          <p14:tracePt t="24131" x="1016000" y="3733800"/>
          <p14:tracePt t="24148" x="984250" y="3549650"/>
          <p14:tracePt t="24164" x="971550" y="3435350"/>
          <p14:tracePt t="24181" x="971550" y="3359150"/>
          <p14:tracePt t="24198" x="965200" y="3308350"/>
          <p14:tracePt t="24214" x="965200" y="3270250"/>
          <p14:tracePt t="24231" x="965200" y="3251200"/>
          <p14:tracePt t="24248" x="965200" y="3232150"/>
          <p14:tracePt t="24264" x="965200" y="3213100"/>
          <p14:tracePt t="24281" x="971550" y="3206750"/>
          <p14:tracePt t="24298" x="971550" y="3200400"/>
          <p14:tracePt t="24342" x="977900" y="3200400"/>
          <p14:tracePt t="24350" x="977900" y="3194050"/>
          <p14:tracePt t="24366" x="977900" y="3187700"/>
          <p14:tracePt t="24382" x="977900" y="3181350"/>
          <p14:tracePt t="24398" x="977900" y="3175000"/>
          <p14:tracePt t="24414" x="977900" y="3168650"/>
          <p14:tracePt t="24446" x="977900" y="3162300"/>
          <p14:tracePt t="24462" x="977900" y="3155950"/>
          <p14:tracePt t="24792" x="984250" y="3155950"/>
          <p14:tracePt t="24824" x="990600" y="3155950"/>
          <p14:tracePt t="24848" x="996950" y="3155950"/>
          <p14:tracePt t="24856" x="1003300" y="3155950"/>
          <p14:tracePt t="24872" x="1016000" y="3155950"/>
          <p14:tracePt t="24881" x="1022350" y="3162300"/>
          <p14:tracePt t="24898" x="1041400" y="3162300"/>
          <p14:tracePt t="24914" x="1066800" y="3168650"/>
          <p14:tracePt t="24931" x="1085850" y="3175000"/>
          <p14:tracePt t="24948" x="1098550" y="3175000"/>
          <p14:tracePt t="24964" x="1117600" y="3175000"/>
          <p14:tracePt t="24981" x="1143000" y="3175000"/>
          <p14:tracePt t="24998" x="1168400" y="3175000"/>
          <p14:tracePt t="25014" x="1219200" y="3175000"/>
          <p14:tracePt t="25031" x="1263650" y="3175000"/>
          <p14:tracePt t="25048" x="1308100" y="3162300"/>
          <p14:tracePt t="25064" x="1358900" y="3162300"/>
          <p14:tracePt t="25081" x="1403350" y="3162300"/>
          <p14:tracePt t="25098" x="1466850" y="3155950"/>
          <p14:tracePt t="25114" x="1504950" y="3155950"/>
          <p14:tracePt t="25131" x="1549400" y="3155950"/>
          <p14:tracePt t="25148" x="1587500" y="3155950"/>
          <p14:tracePt t="25164" x="1619250" y="3155950"/>
          <p14:tracePt t="25181" x="1657350" y="3155950"/>
          <p14:tracePt t="25198" x="1682750" y="3155950"/>
          <p14:tracePt t="25214" x="1708150" y="3155950"/>
          <p14:tracePt t="25231" x="1733550" y="3155950"/>
          <p14:tracePt t="25248" x="1752600" y="3155950"/>
          <p14:tracePt t="25264" x="1771650" y="3155950"/>
          <p14:tracePt t="25281" x="1797050" y="3155950"/>
          <p14:tracePt t="25298" x="1828800" y="3155950"/>
          <p14:tracePt t="25314" x="1847850" y="3155950"/>
          <p14:tracePt t="25331" x="1860550" y="3155950"/>
          <p14:tracePt t="25348" x="1885950" y="3155950"/>
          <p14:tracePt t="25364" x="1911350" y="3155950"/>
          <p14:tracePt t="25381" x="1930400" y="3155950"/>
          <p14:tracePt t="25398" x="1962150" y="3155950"/>
          <p14:tracePt t="25414" x="1993900" y="3143250"/>
          <p14:tracePt t="25431" x="2025650" y="3136900"/>
          <p14:tracePt t="25448" x="2051050" y="3124200"/>
          <p14:tracePt t="25464" x="2063750" y="3124200"/>
          <p14:tracePt t="25481" x="2076450" y="3111500"/>
          <p14:tracePt t="25498" x="2089150" y="3105150"/>
          <p14:tracePt t="25514" x="2101850" y="3105150"/>
          <p14:tracePt t="25531" x="2108200" y="3105150"/>
          <p14:tracePt t="25548" x="2114550" y="3105150"/>
          <p14:tracePt t="25564" x="2127250" y="3105150"/>
          <p14:tracePt t="25581" x="2139950" y="3105150"/>
          <p14:tracePt t="25598" x="2152650" y="3105150"/>
          <p14:tracePt t="25614" x="2171700" y="3105150"/>
          <p14:tracePt t="25631" x="2184400" y="3105150"/>
          <p14:tracePt t="25648" x="2203450" y="3105150"/>
          <p14:tracePt t="25664" x="2222500" y="3105150"/>
          <p14:tracePt t="25681" x="2235200" y="3105150"/>
          <p14:tracePt t="25698" x="2254250" y="3105150"/>
          <p14:tracePt t="25714" x="2273300" y="3105150"/>
          <p14:tracePt t="25731" x="2286000" y="3105150"/>
          <p14:tracePt t="25748" x="2305050" y="3105150"/>
          <p14:tracePt t="25764" x="2311400" y="3105150"/>
          <p14:tracePt t="25790" x="2324100" y="3105150"/>
          <p14:tracePt t="25806" x="2330450" y="3105150"/>
          <p14:tracePt t="25822" x="2336800" y="3105150"/>
          <p14:tracePt t="25831" x="2343150" y="3105150"/>
          <p14:tracePt t="26224" x="2343150" y="3111500"/>
          <p14:tracePt t="26248" x="2336800" y="3117850"/>
          <p14:tracePt t="26256" x="2336800" y="3124200"/>
          <p14:tracePt t="26264" x="2324100" y="3130550"/>
          <p14:tracePt t="26281" x="2311400" y="3143250"/>
          <p14:tracePt t="26298" x="2254250" y="3149600"/>
          <p14:tracePt t="26314" x="2235200" y="3155950"/>
          <p14:tracePt t="27180" x="2241550" y="3155950"/>
          <p14:tracePt t="27268" x="2235200" y="3149600"/>
          <p14:tracePt t="27276" x="2235200" y="3143250"/>
          <p14:tracePt t="27292" x="2241550" y="3136900"/>
          <p14:tracePt t="27308" x="2247900" y="3136900"/>
          <p14:tracePt t="27324" x="2254250" y="3136900"/>
          <p14:tracePt t="27420" x="2247900" y="3136900"/>
          <p14:tracePt t="27430" x="2247900" y="3143250"/>
          <p14:tracePt t="27446" x="2241550" y="3149600"/>
          <p14:tracePt t="27454" x="2235200" y="3149600"/>
          <p14:tracePt t="27464" x="2228850" y="3149600"/>
          <p14:tracePt t="27481" x="2216150" y="3155950"/>
          <p14:tracePt t="27498" x="2209800" y="3162300"/>
          <p14:tracePt t="27514" x="2203450" y="3162300"/>
          <p14:tracePt t="27566" x="2203450" y="3168650"/>
          <p14:tracePt t="27582" x="2197100" y="3168650"/>
          <p14:tracePt t="27590" x="2197100" y="3175000"/>
          <p14:tracePt t="27598" x="2190750" y="3175000"/>
          <p14:tracePt t="27630" x="2190750" y="3181350"/>
          <p14:tracePt t="27638" x="2184400" y="3181350"/>
          <p14:tracePt t="27822" x="2190750" y="3175000"/>
          <p14:tracePt t="27832" x="2209800" y="3175000"/>
          <p14:tracePt t="27848" x="2216150" y="3175000"/>
          <p14:tracePt t="28242" x="2209800" y="3175000"/>
          <p14:tracePt t="28250" x="2203450" y="3175000"/>
          <p14:tracePt t="28266" x="2197100" y="3175000"/>
          <p14:tracePt t="28274" x="2197100" y="3168650"/>
          <p14:tracePt t="28282" x="2184400" y="3168650"/>
          <p14:tracePt t="28298" x="2165350" y="3168650"/>
          <p14:tracePt t="28314" x="2159000" y="3168650"/>
          <p14:tracePt t="28331" x="2139950" y="3168650"/>
          <p14:tracePt t="28348" x="2133600" y="3168650"/>
          <p14:tracePt t="28450" x="2133600" y="3187700"/>
          <p14:tracePt t="28458" x="2127250" y="3232150"/>
          <p14:tracePt t="28466" x="2127250" y="3263900"/>
          <p14:tracePt t="28481" x="2095500" y="3308350"/>
          <p14:tracePt t="28498" x="1981200" y="3384550"/>
          <p14:tracePt t="28514" x="1733550" y="3530600"/>
          <p14:tracePt t="28531" x="1625600" y="3594100"/>
          <p14:tracePt t="28548" x="1346200" y="3784600"/>
          <p14:tracePt t="28564" x="1206500" y="3879850"/>
          <p14:tracePt t="28581" x="1104900" y="3937000"/>
          <p14:tracePt t="28598" x="1066800" y="3962400"/>
          <p14:tracePt t="28631" x="1073150" y="3968750"/>
          <p14:tracePt t="28648" x="1104900" y="3968750"/>
          <p14:tracePt t="28664" x="1111250" y="3981450"/>
          <p14:tracePt t="29198" x="1111250" y="3975100"/>
          <p14:tracePt t="29206" x="1111250" y="3962400"/>
          <p14:tracePt t="29214" x="1117600" y="3956050"/>
          <p14:tracePt t="29231" x="1117600" y="3943350"/>
          <p14:tracePt t="29248" x="1104900" y="3943350"/>
          <p14:tracePt t="29264" x="1098550" y="3943350"/>
          <p14:tracePt t="29281" x="1085850" y="3949700"/>
          <p14:tracePt t="29298" x="1047750" y="3994150"/>
          <p14:tracePt t="29314" x="1022350" y="4038600"/>
          <p14:tracePt t="29331" x="1009650" y="4083050"/>
          <p14:tracePt t="29348" x="1003300" y="4140200"/>
          <p14:tracePt t="29365" x="1003300" y="4191000"/>
          <p14:tracePt t="29381" x="1022350" y="4254500"/>
          <p14:tracePt t="29398" x="1028700" y="4286250"/>
          <p14:tracePt t="29414" x="1041400" y="4324350"/>
          <p14:tracePt t="29431" x="1047750" y="4343400"/>
          <p14:tracePt t="29448" x="1066800" y="4400550"/>
          <p14:tracePt t="29464" x="1079500" y="4432300"/>
          <p14:tracePt t="29481" x="1092200" y="4451350"/>
          <p14:tracePt t="29498" x="1092200" y="4476750"/>
          <p14:tracePt t="29514" x="1098550" y="4476750"/>
          <p14:tracePt t="29632" x="1104900" y="4476750"/>
          <p14:tracePt t="29648" x="1117600" y="4483100"/>
          <p14:tracePt t="29656" x="1123950" y="4489450"/>
          <p14:tracePt t="29664" x="1130300" y="4489450"/>
          <p14:tracePt t="29681" x="1143000" y="4489450"/>
          <p14:tracePt t="29698" x="1149350" y="4489450"/>
          <p14:tracePt t="29714" x="1162050" y="4502150"/>
          <p14:tracePt t="29731" x="1162050" y="4508500"/>
          <p14:tracePt t="29748" x="1168400" y="4514850"/>
          <p14:tracePt t="29764" x="1168400" y="4521200"/>
          <p14:tracePt t="29781" x="1168400" y="4527550"/>
          <p14:tracePt t="29798" x="1168400" y="4533900"/>
          <p14:tracePt t="29814" x="1168400" y="4546600"/>
          <p14:tracePt t="29831" x="1168400" y="4559300"/>
          <p14:tracePt t="29848" x="1168400" y="4584700"/>
          <p14:tracePt t="29864" x="1168400" y="4622800"/>
          <p14:tracePt t="29881" x="1168400" y="4654550"/>
          <p14:tracePt t="29898" x="1168400" y="4699000"/>
          <p14:tracePt t="29914" x="1168400" y="4705350"/>
          <p14:tracePt t="29931" x="1168400" y="4711700"/>
          <p14:tracePt t="29948" x="1168400" y="4718050"/>
          <p14:tracePt t="29964" x="1174750" y="4718050"/>
          <p14:tracePt t="29998" x="1181100" y="4718050"/>
          <p14:tracePt t="30014" x="1181100" y="4711700"/>
          <p14:tracePt t="30031" x="1181100" y="4686300"/>
          <p14:tracePt t="30048" x="1181100" y="4654550"/>
          <p14:tracePt t="30064" x="1181100" y="4629150"/>
          <p14:tracePt t="30081" x="1181100" y="4597400"/>
          <p14:tracePt t="30098" x="1181100" y="4572000"/>
          <p14:tracePt t="30114" x="1187450" y="4546600"/>
          <p14:tracePt t="30131" x="1193800" y="4521200"/>
          <p14:tracePt t="30148" x="1193800" y="4502150"/>
          <p14:tracePt t="30164" x="1193800" y="4470400"/>
          <p14:tracePt t="30181" x="1193800" y="4438650"/>
          <p14:tracePt t="30198" x="1193800" y="4387850"/>
          <p14:tracePt t="30214" x="1193800" y="4343400"/>
          <p14:tracePt t="30231" x="1193800" y="4292600"/>
          <p14:tracePt t="30248" x="1193800" y="4248150"/>
          <p14:tracePt t="30264" x="1193800" y="4184650"/>
          <p14:tracePt t="30281" x="1193800" y="4140200"/>
          <p14:tracePt t="30297" x="1193800" y="4083050"/>
          <p14:tracePt t="30314" x="1193800" y="4032250"/>
          <p14:tracePt t="30331" x="1200150" y="3968750"/>
          <p14:tracePt t="30348" x="1200150" y="3835400"/>
          <p14:tracePt t="30365" x="1200150" y="3740150"/>
          <p14:tracePt t="30381" x="1200150" y="3651250"/>
          <p14:tracePt t="30398" x="1200150" y="3568700"/>
          <p14:tracePt t="30414" x="1206500" y="3492500"/>
          <p14:tracePt t="30431" x="1212850" y="3429000"/>
          <p14:tracePt t="30448" x="1219200" y="3333750"/>
          <p14:tracePt t="30464" x="1225550" y="3251200"/>
          <p14:tracePt t="30481" x="1225550" y="3155950"/>
          <p14:tracePt t="30498" x="1225550" y="3073400"/>
          <p14:tracePt t="30514" x="1225550" y="2997200"/>
          <p14:tracePt t="30531" x="1225550" y="2927350"/>
          <p14:tracePt t="30548" x="1225550" y="2806700"/>
          <p14:tracePt t="30564" x="1231900" y="2711450"/>
          <p14:tracePt t="30581" x="1231900" y="2641600"/>
          <p14:tracePt t="30598" x="1231900" y="2565400"/>
          <p14:tracePt t="30614" x="1231900" y="2520950"/>
          <p14:tracePt t="30631" x="1225550" y="2482850"/>
          <p14:tracePt t="30648" x="1206500" y="2444750"/>
          <p14:tracePt t="30664" x="1200150" y="2406650"/>
          <p14:tracePt t="30681" x="1193800" y="2387600"/>
          <p14:tracePt t="30698" x="1187450" y="2368550"/>
          <p14:tracePt t="30714" x="1181100" y="2355850"/>
          <p14:tracePt t="30731" x="1168400" y="2355850"/>
          <p14:tracePt t="30748" x="1162050" y="2355850"/>
          <p14:tracePt t="30764" x="1143000" y="2355850"/>
          <p14:tracePt t="30781" x="1123950" y="2368550"/>
          <p14:tracePt t="30798" x="1111250" y="2374900"/>
          <p14:tracePt t="30814" x="1098550" y="2387600"/>
          <p14:tracePt t="30831" x="1092200" y="2413000"/>
          <p14:tracePt t="30848" x="1092200" y="2451100"/>
          <p14:tracePt t="30865" x="1092200" y="2508250"/>
          <p14:tracePt t="30881" x="1092200" y="2552700"/>
          <p14:tracePt t="30898" x="1092200" y="2609850"/>
          <p14:tracePt t="30914" x="1092200" y="2660650"/>
          <p14:tracePt t="30931" x="1092200" y="2717800"/>
          <p14:tracePt t="30948" x="1092200" y="2762250"/>
          <p14:tracePt t="30964" x="1098550" y="2825750"/>
          <p14:tracePt t="30981" x="1104900" y="2940050"/>
          <p14:tracePt t="30998" x="1111250" y="3016250"/>
          <p14:tracePt t="31014" x="1111250" y="3035300"/>
          <p14:tracePt t="31031" x="1111250" y="3187700"/>
          <p14:tracePt t="31048" x="1111250" y="3270250"/>
          <p14:tracePt t="31064" x="1111250" y="3340100"/>
          <p14:tracePt t="31081" x="1104900" y="3403600"/>
          <p14:tracePt t="31098" x="1098550" y="3492500"/>
          <p14:tracePt t="31114" x="1098550" y="3562350"/>
          <p14:tracePt t="31131" x="1092200" y="3657600"/>
          <p14:tracePt t="31148" x="1092200" y="3746500"/>
          <p14:tracePt t="31164" x="1085850" y="3873500"/>
          <p14:tracePt t="31181" x="1085850" y="3962400"/>
          <p14:tracePt t="31198" x="1085850" y="4057650"/>
          <p14:tracePt t="31214" x="1085850" y="4171950"/>
          <p14:tracePt t="31231" x="1073150" y="4260850"/>
          <p14:tracePt t="31248" x="1060450" y="4406900"/>
          <p14:tracePt t="31264" x="1054100" y="4483100"/>
          <p14:tracePt t="31281" x="1047750" y="4565650"/>
          <p14:tracePt t="31298" x="1047750" y="4635500"/>
          <p14:tracePt t="31314" x="1047750" y="4673600"/>
          <p14:tracePt t="31331" x="1047750" y="4692650"/>
          <p14:tracePt t="31348" x="1047750" y="4699000"/>
          <p14:tracePt t="31364" x="1047750" y="4711700"/>
          <p14:tracePt t="31426" x="1054100" y="4718050"/>
          <p14:tracePt t="31434" x="1066800" y="4718050"/>
          <p14:tracePt t="31442" x="1073150" y="4718050"/>
          <p14:tracePt t="31450" x="1092200" y="4718050"/>
          <p14:tracePt t="31464" x="1104900" y="4718050"/>
          <p14:tracePt t="31481" x="1136650" y="4718050"/>
          <p14:tracePt t="31498" x="1212850" y="4718050"/>
          <p14:tracePt t="31514" x="1244600" y="4718050"/>
          <p14:tracePt t="31531" x="1289050" y="4730750"/>
          <p14:tracePt t="31548" x="1320800" y="4737100"/>
          <p14:tracePt t="31564" x="1358900" y="4737100"/>
          <p14:tracePt t="31581" x="1377950" y="4737100"/>
          <p14:tracePt t="31598" x="1384300" y="4724400"/>
          <p14:tracePt t="31614" x="1390650" y="4699000"/>
          <p14:tracePt t="31631" x="1390650" y="4667250"/>
          <p14:tracePt t="31648" x="1390650" y="4622800"/>
          <p14:tracePt t="31664" x="1371600" y="4552950"/>
          <p14:tracePt t="31681" x="1358900" y="4470400"/>
          <p14:tracePt t="31698" x="1346200" y="4311650"/>
          <p14:tracePt t="31714" x="1339850" y="4216400"/>
          <p14:tracePt t="31731" x="1339850" y="4095750"/>
          <p14:tracePt t="31748" x="1339850" y="4000500"/>
          <p14:tracePt t="31764" x="1339850" y="3898900"/>
          <p14:tracePt t="31781" x="1352550" y="3784600"/>
          <p14:tracePt t="31798" x="1352550" y="3695700"/>
          <p14:tracePt t="31814" x="1352550" y="3600450"/>
          <p14:tracePt t="31831" x="1352550" y="3498850"/>
          <p14:tracePt t="31848" x="1352550" y="3403600"/>
          <p14:tracePt t="31864" x="1358900" y="3340100"/>
          <p14:tracePt t="31881" x="1371600" y="3276600"/>
          <p14:tracePt t="31898" x="1377950" y="3213100"/>
          <p14:tracePt t="31914" x="1384300" y="3168650"/>
          <p14:tracePt t="31931" x="1390650" y="3130550"/>
          <p14:tracePt t="31948" x="1397000" y="3060700"/>
          <p14:tracePt t="31964" x="1397000" y="3009900"/>
          <p14:tracePt t="31981" x="1397000" y="2971800"/>
          <p14:tracePt t="31998" x="1403350" y="2927350"/>
          <p14:tracePt t="32014" x="1403350" y="2914650"/>
          <p14:tracePt t="32031" x="1416050" y="2876550"/>
          <p14:tracePt t="32048" x="1416050" y="2851150"/>
          <p14:tracePt t="32064" x="1416050" y="2838450"/>
          <p14:tracePt t="32081" x="1416050" y="2819400"/>
          <p14:tracePt t="32098" x="1409700" y="2787650"/>
          <p14:tracePt t="32114" x="1403350" y="2768600"/>
          <p14:tracePt t="32131" x="1390650" y="2762250"/>
          <p14:tracePt t="32148" x="1390650" y="2755900"/>
          <p14:tracePt t="32174" x="1390650" y="2762250"/>
          <p14:tracePt t="32182" x="1384300" y="2774950"/>
          <p14:tracePt t="32198" x="1377950" y="2806700"/>
          <p14:tracePt t="32214" x="1371600" y="2851150"/>
          <p14:tracePt t="32231" x="1371600" y="2914650"/>
          <p14:tracePt t="32248" x="1371600" y="2971800"/>
          <p14:tracePt t="32264" x="1377950" y="3060700"/>
          <p14:tracePt t="32281" x="1390650" y="3155950"/>
          <p14:tracePt t="32298" x="1397000" y="3257550"/>
          <p14:tracePt t="32314" x="1397000" y="3359150"/>
          <p14:tracePt t="32331" x="1397000" y="3473450"/>
          <p14:tracePt t="32348" x="1397000" y="3556000"/>
          <p14:tracePt t="32364" x="1397000" y="3651250"/>
          <p14:tracePt t="32381" x="1397000" y="3733800"/>
          <p14:tracePt t="32398" x="1397000" y="3860800"/>
          <p14:tracePt t="32414" x="1409700" y="3949700"/>
          <p14:tracePt t="32431" x="1416050" y="4044950"/>
          <p14:tracePt t="32448" x="1416050" y="4127500"/>
          <p14:tracePt t="32464" x="1416050" y="4203700"/>
          <p14:tracePt t="32481" x="1416050" y="4241800"/>
          <p14:tracePt t="32498" x="1422400" y="4286250"/>
          <p14:tracePt t="32514" x="1422400" y="4311650"/>
          <p14:tracePt t="32531" x="1422400" y="4337050"/>
          <p14:tracePt t="32548" x="1422400" y="4362450"/>
          <p14:tracePt t="32564" x="1422400" y="4400550"/>
          <p14:tracePt t="32581" x="1422400" y="4425950"/>
          <p14:tracePt t="32598" x="1422400" y="4438650"/>
          <p14:tracePt t="32614" x="1422400" y="4445000"/>
          <p14:tracePt t="32631" x="1422400" y="4457700"/>
          <p14:tracePt t="32648" x="1422400" y="4470400"/>
          <p14:tracePt t="32664" x="1422400" y="4489450"/>
          <p14:tracePt t="32681" x="1422400" y="4521200"/>
          <p14:tracePt t="32698" x="1422400" y="4540250"/>
          <p14:tracePt t="32714" x="1435100" y="4565650"/>
          <p14:tracePt t="32731" x="1441450" y="4578350"/>
          <p14:tracePt t="32748" x="1441450" y="4591050"/>
          <p14:tracePt t="32764" x="1447800" y="4610100"/>
          <p14:tracePt t="32781" x="1454150" y="4629150"/>
          <p14:tracePt t="32798" x="1466850" y="4648200"/>
          <p14:tracePt t="32800" x="1466850" y="4654550"/>
          <p14:tracePt t="32814" x="1466850" y="4660900"/>
          <p14:tracePt t="32831" x="1473200" y="4660900"/>
          <p14:tracePt t="32930" x="1466850" y="4635500"/>
          <p14:tracePt t="32938" x="1460500" y="4610100"/>
          <p14:tracePt t="32948" x="1454150" y="4572000"/>
          <p14:tracePt t="32964" x="1447800" y="4495800"/>
          <p14:tracePt t="32981" x="1441450" y="4394200"/>
          <p14:tracePt t="32998" x="1435100" y="4279900"/>
          <p14:tracePt t="33014" x="1435100" y="4133850"/>
          <p14:tracePt t="33031" x="1435100" y="3981450"/>
          <p14:tracePt t="33048" x="1435100" y="3841750"/>
          <p14:tracePt t="33064" x="1435100" y="3708400"/>
          <p14:tracePt t="33081" x="1435100" y="3575050"/>
          <p14:tracePt t="33098" x="1435100" y="3403600"/>
          <p14:tracePt t="33114" x="1435100" y="3302000"/>
          <p14:tracePt t="33131" x="1441450" y="3257550"/>
          <p14:tracePt t="33148" x="1441450" y="3225800"/>
          <p14:tracePt t="33164" x="1441450" y="3206750"/>
          <p14:tracePt t="33181" x="1447800" y="3194050"/>
          <p14:tracePt t="33198" x="1460500" y="3181350"/>
          <p14:tracePt t="33214" x="1466850" y="3155950"/>
          <p14:tracePt t="33231" x="1473200" y="3124200"/>
          <p14:tracePt t="33248" x="1479550" y="3073400"/>
          <p14:tracePt t="33264" x="1479550" y="3028950"/>
          <p14:tracePt t="33281" x="1479550" y="2978150"/>
          <p14:tracePt t="33298" x="1473200" y="2933700"/>
          <p14:tracePt t="33314" x="1454150" y="2901950"/>
          <p14:tracePt t="33316" x="1447800" y="2882900"/>
          <p14:tracePt t="33331" x="1435100" y="2863850"/>
          <p14:tracePt t="33348" x="1416050" y="2838450"/>
          <p14:tracePt t="33404" x="1416050" y="2851150"/>
          <p14:tracePt t="33412" x="1428750" y="2870200"/>
          <p14:tracePt t="33420" x="1447800" y="2901950"/>
          <p14:tracePt t="33431" x="1473200" y="2946400"/>
          <p14:tracePt t="33448" x="1511300" y="2997200"/>
          <p14:tracePt t="33464" x="1549400" y="3035300"/>
          <p14:tracePt t="33481" x="1581150" y="3054350"/>
          <p14:tracePt t="33498" x="1600200" y="3060700"/>
          <p14:tracePt t="33514" x="1619250" y="3060700"/>
          <p14:tracePt t="33531" x="1625600" y="3060700"/>
          <p14:tracePt t="33548" x="1625600" y="3054350"/>
          <p14:tracePt t="33564" x="1625600" y="3022600"/>
          <p14:tracePt t="33581" x="1625600" y="3016250"/>
          <p14:tracePt t="33598" x="1625600" y="3009900"/>
          <p14:tracePt t="33678" x="1625600" y="3022600"/>
          <p14:tracePt t="33686" x="1625600" y="3035300"/>
          <p14:tracePt t="33698" x="1625600" y="3060700"/>
          <p14:tracePt t="33714" x="1625600" y="3124200"/>
          <p14:tracePt t="33731" x="1638300" y="3168650"/>
          <p14:tracePt t="33748" x="1657350" y="3219450"/>
          <p14:tracePt t="33764" x="1670050" y="3244850"/>
          <p14:tracePt t="33781" x="1689100" y="3263900"/>
          <p14:tracePt t="33798" x="1701800" y="3276600"/>
          <p14:tracePt t="33814" x="1708150" y="3270250"/>
          <p14:tracePt t="33831" x="1714500" y="3257550"/>
          <p14:tracePt t="33848" x="1720850" y="3257550"/>
          <p14:tracePt t="33864" x="1727200" y="3225800"/>
          <p14:tracePt t="33881" x="1727200" y="3206750"/>
          <p14:tracePt t="33898" x="1727200" y="3200400"/>
          <p14:tracePt t="33931" x="1727200" y="3194050"/>
          <p14:tracePt t="34032" x="1727200" y="3200400"/>
          <p14:tracePt t="34048" x="1727200" y="3206750"/>
          <p14:tracePt t="34072" x="1727200" y="3213100"/>
          <p14:tracePt t="34258" x="1733550" y="3206750"/>
          <p14:tracePt t="34338" x="1739900" y="3206750"/>
          <p14:tracePt t="34458" x="1739900" y="3200400"/>
          <p14:tracePt t="34506" x="1739900" y="3194050"/>
          <p14:tracePt t="34530" x="1739900" y="3187700"/>
          <p14:tracePt t="34554" x="1739900" y="3181350"/>
          <p14:tracePt t="34564" x="1739900" y="3175000"/>
          <p14:tracePt t="34596" x="1739900" y="3162300"/>
          <p14:tracePt t="34612" x="1739900" y="3155950"/>
          <p14:tracePt t="34620" x="1739900" y="3143250"/>
          <p14:tracePt t="34631" x="1739900" y="3130550"/>
          <p14:tracePt t="34648" x="1739900" y="3111500"/>
          <p14:tracePt t="34665" x="1739900" y="3098800"/>
          <p14:tracePt t="34681" x="1739900" y="3079750"/>
          <p14:tracePt t="34698" x="1739900" y="3067050"/>
          <p14:tracePt t="34714" x="1733550" y="3067050"/>
          <p14:tracePt t="34731" x="1733550" y="3060700"/>
          <p14:tracePt t="34756" x="1727200" y="3060700"/>
          <p14:tracePt t="34772" x="1720850" y="3060700"/>
          <p14:tracePt t="34781" x="1708150" y="3079750"/>
          <p14:tracePt t="34798" x="1676400" y="3111500"/>
          <p14:tracePt t="34814" x="1657350" y="3124200"/>
          <p14:tracePt t="34831" x="1651000" y="3130550"/>
          <p14:tracePt t="34910" x="1651000" y="3136900"/>
          <p14:tracePt t="34916" x="1651000" y="3149600"/>
          <p14:tracePt t="34931" x="1670050" y="3155950"/>
          <p14:tracePt t="34948" x="1708150" y="3155950"/>
          <p14:tracePt t="34964" x="1771650" y="3155950"/>
          <p14:tracePt t="34981" x="1841500" y="3155950"/>
          <p14:tracePt t="34998" x="1930400" y="3155950"/>
          <p14:tracePt t="35014" x="1962150" y="3155950"/>
          <p14:tracePt t="35031" x="1981200" y="3155950"/>
          <p14:tracePt t="35048" x="2006600" y="3155950"/>
          <p14:tracePt t="35064" x="2019300" y="3155950"/>
          <p14:tracePt t="35081" x="2025650" y="3155950"/>
          <p14:tracePt t="35098" x="2032000" y="3155950"/>
          <p14:tracePt t="35114" x="2032000" y="3162300"/>
          <p14:tracePt t="35131" x="2038350" y="3168650"/>
          <p14:tracePt t="35148" x="2044700" y="3168650"/>
          <p14:tracePt t="35164" x="2051050" y="3168650"/>
          <p14:tracePt t="35181" x="2057400" y="3175000"/>
          <p14:tracePt t="35198" x="2070100" y="3181350"/>
          <p14:tracePt t="35214" x="2089150" y="3187700"/>
          <p14:tracePt t="35231" x="2095500" y="3200400"/>
          <p14:tracePt t="35248" x="2101850" y="3200400"/>
          <p14:tracePt t="35264" x="2108200" y="3206750"/>
          <p14:tracePt t="35281" x="2114550" y="3206750"/>
          <p14:tracePt t="35298" x="2114550" y="3213100"/>
          <p14:tracePt t="35314" x="2127250" y="3213100"/>
          <p14:tracePt t="35331" x="2146300" y="3225800"/>
          <p14:tracePt t="35348" x="2171700" y="3232150"/>
          <p14:tracePt t="35364" x="2190750" y="3238500"/>
          <p14:tracePt t="35381" x="2209800" y="3238500"/>
          <p14:tracePt t="35398" x="2235200" y="3225800"/>
          <p14:tracePt t="35414" x="2241550" y="3213100"/>
          <p14:tracePt t="35431" x="2254250" y="3194050"/>
          <p14:tracePt t="35448" x="2273300" y="3130550"/>
          <p14:tracePt t="35464" x="2273300" y="3086100"/>
          <p14:tracePt t="35481" x="2273300" y="3035300"/>
          <p14:tracePt t="35498" x="2273300" y="3003550"/>
          <p14:tracePt t="35514" x="2273300" y="2984500"/>
          <p14:tracePt t="35531" x="2260600" y="2965450"/>
          <p14:tracePt t="35548" x="2241550" y="2940050"/>
          <p14:tracePt t="35565" x="2216150" y="2921000"/>
          <p14:tracePt t="35581" x="2165350" y="2889250"/>
          <p14:tracePt t="35598" x="2101850" y="2857500"/>
          <p14:tracePt t="35614" x="2019300" y="2844800"/>
          <p14:tracePt t="35631" x="1936750" y="2844800"/>
          <p14:tracePt t="35648" x="1866900" y="2876550"/>
          <p14:tracePt t="35664" x="1797050" y="2921000"/>
          <p14:tracePt t="35681" x="1727200" y="3003550"/>
          <p14:tracePt t="35698" x="1625600" y="3168650"/>
          <p14:tracePt t="35714" x="1555750" y="3295650"/>
          <p14:tracePt t="35731" x="1460500" y="3441700"/>
          <p14:tracePt t="35748" x="1371600" y="3543300"/>
          <p14:tracePt t="35764" x="1308100" y="3625850"/>
          <p14:tracePt t="35781" x="1282700" y="3651250"/>
          <p14:tracePt t="35798" x="1270000" y="3676650"/>
          <p14:tracePt t="35814" x="1270000" y="3683000"/>
          <p14:tracePt t="35831" x="1270000" y="3689350"/>
          <p14:tracePt t="35848" x="1270000" y="3695700"/>
          <p14:tracePt t="35864" x="1289050" y="3695700"/>
          <p14:tracePt t="35881" x="1320800" y="3689350"/>
          <p14:tracePt t="35898" x="1409700" y="3657600"/>
          <p14:tracePt t="35914" x="1517650" y="3638550"/>
          <p14:tracePt t="35931" x="1625600" y="3587750"/>
          <p14:tracePt t="35948" x="1720850" y="3549650"/>
          <p14:tracePt t="35964" x="1803400" y="3511550"/>
          <p14:tracePt t="35981" x="1892300" y="3454400"/>
          <p14:tracePt t="35998" x="1955800" y="3397250"/>
          <p14:tracePt t="36014" x="2032000" y="3333750"/>
          <p14:tracePt t="36031" x="2070100" y="3276600"/>
          <p14:tracePt t="36048" x="2076450" y="3232150"/>
          <p14:tracePt t="36064" x="2076450" y="3175000"/>
          <p14:tracePt t="36081" x="2070100" y="3155950"/>
          <p14:tracePt t="36098" x="2044700" y="3143250"/>
          <p14:tracePt t="36114" x="2025650" y="3124200"/>
          <p14:tracePt t="36131" x="2000250" y="3105150"/>
          <p14:tracePt t="36148" x="1955800" y="3073400"/>
          <p14:tracePt t="36164" x="1924050" y="3060700"/>
          <p14:tracePt t="36181" x="1860550" y="3028950"/>
          <p14:tracePt t="36198" x="1739900" y="3016250"/>
          <p14:tracePt t="36214" x="1638300" y="3016250"/>
          <p14:tracePt t="36231" x="1555750" y="3016250"/>
          <p14:tracePt t="36248" x="1492250" y="3016250"/>
          <p14:tracePt t="36264" x="1447800" y="3035300"/>
          <p14:tracePt t="36281" x="1422400" y="3060700"/>
          <p14:tracePt t="36298" x="1384300" y="3086100"/>
          <p14:tracePt t="36314" x="1333500" y="3136900"/>
          <p14:tracePt t="36316" x="1314450" y="3149600"/>
          <p14:tracePt t="36331" x="1295400" y="3181350"/>
          <p14:tracePt t="36348" x="1257300" y="3244850"/>
          <p14:tracePt t="36364" x="1257300" y="3282950"/>
          <p14:tracePt t="36381" x="1257300" y="3321050"/>
          <p14:tracePt t="36398" x="1257300" y="3371850"/>
          <p14:tracePt t="36414" x="1257300" y="3409950"/>
          <p14:tracePt t="36431" x="1270000" y="3435350"/>
          <p14:tracePt t="36448" x="1295400" y="3467100"/>
          <p14:tracePt t="36464" x="1320800" y="3486150"/>
          <p14:tracePt t="36481" x="1365250" y="3505200"/>
          <p14:tracePt t="36498" x="1428750" y="3530600"/>
          <p14:tracePt t="36514" x="1524000" y="3543300"/>
          <p14:tracePt t="36531" x="1606550" y="3568700"/>
          <p14:tracePt t="36548" x="1720850" y="3568700"/>
          <p14:tracePt t="36564" x="1822450" y="3568700"/>
          <p14:tracePt t="36581" x="1885950" y="3568700"/>
          <p14:tracePt t="36598" x="1974850" y="3549650"/>
          <p14:tracePt t="36614" x="2038350" y="3524250"/>
          <p14:tracePt t="36631" x="2089150" y="3492500"/>
          <p14:tracePt t="36648" x="2127250" y="3448050"/>
          <p14:tracePt t="36664" x="2133600" y="3416300"/>
          <p14:tracePt t="36681" x="2146300" y="3346450"/>
          <p14:tracePt t="36698" x="2146300" y="3289300"/>
          <p14:tracePt t="36714" x="2133600" y="3251200"/>
          <p14:tracePt t="36731" x="2070100" y="3168650"/>
          <p14:tracePt t="36748" x="1993900" y="3092450"/>
          <p14:tracePt t="36764" x="1924050" y="3016250"/>
          <p14:tracePt t="36781" x="1847850" y="2965450"/>
          <p14:tracePt t="36798" x="1758950" y="2927350"/>
          <p14:tracePt t="36814" x="1663700" y="2908300"/>
          <p14:tracePt t="36816" x="1612900" y="2908300"/>
          <p14:tracePt t="36831" x="1568450" y="2908300"/>
          <p14:tracePt t="36848" x="1441450" y="2914650"/>
          <p14:tracePt t="36864" x="1365250" y="2952750"/>
          <p14:tracePt t="36881" x="1327150" y="2990850"/>
          <p14:tracePt t="36898" x="1263650" y="3035300"/>
          <p14:tracePt t="36914" x="1219200" y="3092450"/>
          <p14:tracePt t="36931" x="1181100" y="3149600"/>
          <p14:tracePt t="36948" x="1155700" y="3200400"/>
          <p14:tracePt t="36964" x="1155700" y="3238500"/>
          <p14:tracePt t="36981" x="1155700" y="3289300"/>
          <p14:tracePt t="36998" x="1174750" y="3333750"/>
          <p14:tracePt t="37014" x="1200150" y="3378200"/>
          <p14:tracePt t="37031" x="1244600" y="3429000"/>
          <p14:tracePt t="37048" x="1301750" y="3498850"/>
          <p14:tracePt t="37064" x="1327150" y="3517900"/>
          <p14:tracePt t="37081" x="1352550" y="3536950"/>
          <p14:tracePt t="37098" x="1397000" y="3543300"/>
          <p14:tracePt t="37114" x="1441450" y="3543300"/>
          <p14:tracePt t="37131" x="1485900" y="3543300"/>
          <p14:tracePt t="37148" x="1543050" y="3543300"/>
          <p14:tracePt t="37164" x="1600200" y="3543300"/>
          <p14:tracePt t="37181" x="1606550" y="3543300"/>
          <p14:tracePt t="37198" x="1657350" y="3530600"/>
          <p14:tracePt t="37214" x="1695450" y="3524250"/>
          <p14:tracePt t="37231" x="1739900" y="3511550"/>
          <p14:tracePt t="37248" x="1784350" y="3498850"/>
          <p14:tracePt t="37264" x="1847850" y="3479800"/>
          <p14:tracePt t="37281" x="1898650" y="3441700"/>
          <p14:tracePt t="37298" x="1987550" y="3340100"/>
          <p14:tracePt t="37314" x="2032000" y="3257550"/>
          <p14:tracePt t="37331" x="2070100" y="3194050"/>
          <p14:tracePt t="37348" x="2082800" y="3155950"/>
          <p14:tracePt t="37364" x="2089150" y="3117850"/>
          <p14:tracePt t="37381" x="2089150" y="3092450"/>
          <p14:tracePt t="37398" x="2089150" y="3067050"/>
          <p14:tracePt t="37414" x="2044700" y="3028950"/>
          <p14:tracePt t="37431" x="1974850" y="2971800"/>
          <p14:tracePt t="37448" x="1905000" y="2914650"/>
          <p14:tracePt t="37464" x="1835150" y="2870200"/>
          <p14:tracePt t="37481" x="1752600" y="2844800"/>
          <p14:tracePt t="37498" x="1676400" y="2832100"/>
          <p14:tracePt t="37514" x="1612900" y="2825750"/>
          <p14:tracePt t="37531" x="1587500" y="2825750"/>
          <p14:tracePt t="37548" x="1524000" y="2863850"/>
          <p14:tracePt t="37564" x="1473200" y="2914650"/>
          <p14:tracePt t="37581" x="1435100" y="2959100"/>
          <p14:tracePt t="37598" x="1409700" y="3016250"/>
          <p14:tracePt t="37614" x="1377950" y="3086100"/>
          <p14:tracePt t="37631" x="1352550" y="3162300"/>
          <p14:tracePt t="37648" x="1346200" y="3238500"/>
          <p14:tracePt t="37664" x="1346200" y="3282950"/>
          <p14:tracePt t="37681" x="1352550" y="3327400"/>
          <p14:tracePt t="37698" x="1384300" y="3384550"/>
          <p14:tracePt t="37714" x="1416050" y="3422650"/>
          <p14:tracePt t="37731" x="1454150" y="3448050"/>
          <p14:tracePt t="37748" x="1485900" y="3473450"/>
          <p14:tracePt t="37764" x="1555750" y="3505200"/>
          <p14:tracePt t="37781" x="1606550" y="3511550"/>
          <p14:tracePt t="37798" x="1657350" y="3511550"/>
          <p14:tracePt t="37814" x="1708150" y="3511550"/>
          <p14:tracePt t="37831" x="1771650" y="3498850"/>
          <p14:tracePt t="37848" x="1809750" y="3486150"/>
          <p14:tracePt t="37864" x="1822450" y="3479800"/>
          <p14:tracePt t="37881" x="1828800" y="3479800"/>
          <p14:tracePt t="37898" x="1835150" y="3479800"/>
          <p14:tracePt t="37914" x="1841500" y="3479800"/>
          <p14:tracePt t="37931" x="1847850" y="3479800"/>
          <p14:tracePt t="37948" x="1854200" y="3479800"/>
          <p14:tracePt t="37964" x="1866900" y="3479800"/>
          <p14:tracePt t="37981" x="1873250" y="3479800"/>
          <p14:tracePt t="37998" x="1879600" y="3479800"/>
          <p14:tracePt t="38022" x="1885950" y="3479800"/>
          <p14:tracePt t="38046" x="1898650" y="3479800"/>
          <p14:tracePt t="38058" x="1911350" y="3479800"/>
          <p14:tracePt t="38064" x="1949450" y="3479800"/>
          <p14:tracePt t="38081" x="2000250" y="3479800"/>
          <p14:tracePt t="38098" x="2063750" y="3467100"/>
          <p14:tracePt t="38114" x="2108200" y="3467100"/>
          <p14:tracePt t="38131" x="2127250" y="3467100"/>
          <p14:tracePt t="38148" x="2139950" y="3467100"/>
          <p14:tracePt t="38164" x="2146300" y="3460750"/>
          <p14:tracePt t="38181" x="2159000" y="3448050"/>
          <p14:tracePt t="38198" x="2165350" y="3429000"/>
          <p14:tracePt t="38214" x="2184400" y="3397250"/>
          <p14:tracePt t="38231" x="2197100" y="3371850"/>
          <p14:tracePt t="38248" x="2197100" y="3346450"/>
          <p14:tracePt t="38265" x="2197100" y="3340100"/>
          <p14:tracePt t="38281" x="2197100" y="3333750"/>
          <p14:tracePt t="38352" x="2197100" y="3327400"/>
          <p14:tracePt t="38384" x="2197100" y="3321050"/>
          <p14:tracePt t="38392" x="2197100" y="3314700"/>
          <p14:tracePt t="38400" x="2197100" y="3308350"/>
          <p14:tracePt t="38414" x="2203450" y="3302000"/>
          <p14:tracePt t="38431" x="2203450" y="3270250"/>
          <p14:tracePt t="38448" x="2190750" y="3238500"/>
          <p14:tracePt t="38464" x="2178050" y="3225800"/>
          <p14:tracePt t="38481" x="2139950" y="3181350"/>
          <p14:tracePt t="38498" x="2114550" y="3155950"/>
          <p14:tracePt t="38514" x="2095500" y="3136900"/>
          <p14:tracePt t="38531" x="2044700" y="3124200"/>
          <p14:tracePt t="38548" x="1981200" y="3124200"/>
          <p14:tracePt t="38564" x="1892300" y="3124200"/>
          <p14:tracePt t="38581" x="1784350" y="3136900"/>
          <p14:tracePt t="38598" x="1727200" y="3168650"/>
          <p14:tracePt t="38614" x="1701800" y="3175000"/>
          <p14:tracePt t="38650" x="1708150" y="3181350"/>
          <p14:tracePt t="38664" x="1733550" y="3187700"/>
          <p14:tracePt t="38681" x="1752600" y="3206750"/>
          <p14:tracePt t="38698" x="1771650" y="3219450"/>
          <p14:tracePt t="38714" x="1784350" y="3232150"/>
          <p14:tracePt t="38731" x="1797050" y="3238500"/>
          <p14:tracePt t="38748" x="1809750" y="3257550"/>
          <p14:tracePt t="38764" x="1835150" y="3276600"/>
          <p14:tracePt t="38781" x="1847850" y="3282950"/>
          <p14:tracePt t="38798" x="1847850" y="3289300"/>
          <p14:tracePt t="38815" x="1816100" y="3308350"/>
          <p14:tracePt t="39140" x="1816100" y="3314700"/>
          <p14:tracePt t="39181" x="1809750" y="3327400"/>
          <p14:tracePt t="39188" x="1809750" y="3333750"/>
          <p14:tracePt t="39197" x="1809750" y="3346450"/>
          <p14:tracePt t="39214" x="1803400" y="3365500"/>
          <p14:tracePt t="39231" x="1797050" y="3384550"/>
          <p14:tracePt t="39248" x="1803400" y="3384550"/>
          <p14:tracePt t="39264" x="1841500" y="3384550"/>
          <p14:tracePt t="39281" x="1879600" y="3384550"/>
          <p14:tracePt t="39298" x="1892300" y="3371850"/>
          <p14:tracePt t="39314" x="1917700" y="3371850"/>
          <p14:tracePt t="39331" x="1936750" y="3346450"/>
          <p14:tracePt t="39348" x="1974850" y="3321050"/>
          <p14:tracePt t="39364" x="2032000" y="3276600"/>
          <p14:tracePt t="39381" x="2063750" y="3257550"/>
          <p14:tracePt t="39398" x="2165350" y="3219450"/>
          <p14:tracePt t="39414" x="2279650" y="3168650"/>
          <p14:tracePt t="39431" x="2425700" y="3111500"/>
          <p14:tracePt t="39448" x="2597150" y="3035300"/>
          <p14:tracePt t="39464" x="2787650" y="2914650"/>
          <p14:tracePt t="39481" x="2984500" y="2768600"/>
          <p14:tracePt t="39498" x="3219450" y="2609850"/>
          <p14:tracePt t="39514" x="3384550" y="2457450"/>
          <p14:tracePt t="39531" x="3600450" y="2260600"/>
          <p14:tracePt t="39548" x="3771900" y="2114550"/>
          <p14:tracePt t="39564" x="3937000" y="1981200"/>
          <p14:tracePt t="39581" x="4070350" y="1898650"/>
          <p14:tracePt t="39598" x="4114800" y="1873250"/>
          <p14:tracePt t="39614" x="4127500" y="1873250"/>
          <p14:tracePt t="39631" x="4089400" y="1892300"/>
          <p14:tracePt t="39648" x="4070350" y="1905000"/>
          <p14:tracePt t="40002" x="4095750" y="1898650"/>
          <p14:tracePt t="40010" x="4095750" y="1892300"/>
          <p14:tracePt t="40026" x="4108450" y="1892300"/>
          <p14:tracePt t="40034" x="4108450" y="1885950"/>
          <p14:tracePt t="40050" x="4114800" y="1885950"/>
          <p14:tracePt t="40065" x="4121150" y="1885950"/>
          <p14:tracePt t="40082" x="4146550" y="1885950"/>
          <p14:tracePt t="40098" x="4171950" y="1885950"/>
          <p14:tracePt t="40114" x="4197350" y="1885950"/>
          <p14:tracePt t="40131" x="4216400" y="1898650"/>
          <p14:tracePt t="40148" x="4235450" y="1905000"/>
          <p14:tracePt t="40164" x="4254500" y="1905000"/>
          <p14:tracePt t="40181" x="4279900" y="1905000"/>
          <p14:tracePt t="40198" x="4286250" y="1917700"/>
          <p14:tracePt t="40214" x="4292600" y="1924050"/>
          <p14:tracePt t="40231" x="4292600" y="1936750"/>
          <p14:tracePt t="40248" x="4298950" y="1949450"/>
          <p14:tracePt t="40310" x="4305300" y="1943100"/>
          <p14:tracePt t="40332" x="4311650" y="1936750"/>
          <p14:tracePt t="40372" x="4305300" y="1936750"/>
          <p14:tracePt t="40380" x="4298950" y="1936750"/>
          <p14:tracePt t="40462" x="4292600" y="1936750"/>
          <p14:tracePt t="40631" x="4298950" y="1936750"/>
          <p14:tracePt t="40798" x="4305300" y="1936750"/>
          <p14:tracePt t="40806" x="4311650" y="1936750"/>
          <p14:tracePt t="40815" x="4318000" y="1936750"/>
          <p14:tracePt t="40838" x="4324350" y="1949450"/>
          <p14:tracePt t="40848" x="4330700" y="1955800"/>
          <p14:tracePt t="40864" x="4330700" y="1981200"/>
          <p14:tracePt t="40881" x="4330700" y="1993900"/>
          <p14:tracePt t="40898" x="4337050" y="2000250"/>
          <p14:tracePt t="40914" x="4349750" y="2000250"/>
          <p14:tracePt t="40931" x="4368800" y="2006600"/>
          <p14:tracePt t="40948" x="4387850" y="2025650"/>
          <p14:tracePt t="40964" x="4400550" y="2063750"/>
          <p14:tracePt t="41554" x="4406900" y="2063750"/>
          <p14:tracePt t="41586" x="4413250" y="2063750"/>
          <p14:tracePt t="41634" x="4419600" y="2063750"/>
          <p14:tracePt t="41642" x="4419600" y="2070100"/>
          <p14:tracePt t="41650" x="4419600" y="2076450"/>
          <p14:tracePt t="41676" x="4432300" y="2076450"/>
          <p14:tracePt t="41684" x="4445000" y="2076450"/>
          <p14:tracePt t="41698" x="4470400" y="2076450"/>
          <p14:tracePt t="41724" x="4489450" y="2076450"/>
          <p14:tracePt t="41732" x="4495800" y="2076450"/>
          <p14:tracePt t="41748" x="4527550" y="2076450"/>
          <p14:tracePt t="41781" x="4597400" y="2076450"/>
          <p14:tracePt t="41798" x="4679950" y="2095500"/>
          <p14:tracePt t="41814" x="4756150" y="2127250"/>
          <p14:tracePt t="41831" x="4826000" y="2146300"/>
          <p14:tracePt t="41848" x="4876800" y="2178050"/>
          <p14:tracePt t="41865" x="4889500" y="2190750"/>
          <p14:tracePt t="41881" x="4902200" y="2197100"/>
          <p14:tracePt t="41898" x="4914900" y="2209800"/>
          <p14:tracePt t="41914" x="4921250" y="2222500"/>
          <p14:tracePt t="41931" x="4927600" y="2222500"/>
          <p14:tracePt t="41948" x="4927600" y="2241550"/>
          <p14:tracePt t="41964" x="4927600" y="2254250"/>
          <p14:tracePt t="41981" x="4927600" y="2273300"/>
          <p14:tracePt t="41998" x="4927600" y="2292350"/>
          <p14:tracePt t="42015" x="4927600" y="2324100"/>
          <p14:tracePt t="42031" x="4927600" y="2349500"/>
          <p14:tracePt t="42048" x="4927600" y="2381250"/>
          <p14:tracePt t="42064" x="4921250" y="2419350"/>
          <p14:tracePt t="42081" x="4908550" y="2457450"/>
          <p14:tracePt t="42098" x="4889500" y="2489200"/>
          <p14:tracePt t="42114" x="4857750" y="2546350"/>
          <p14:tracePt t="42132" x="4813300" y="2597150"/>
          <p14:tracePt t="42148" x="4756150" y="2654300"/>
          <p14:tracePt t="42165" x="4679950" y="2711450"/>
          <p14:tracePt t="42181" x="4610100" y="2755900"/>
          <p14:tracePt t="42198" x="4508500" y="2774950"/>
          <p14:tracePt t="42214" x="4464050" y="2781300"/>
          <p14:tracePt t="42231" x="4419600" y="2781300"/>
          <p14:tracePt t="42248" x="4400550" y="2781300"/>
          <p14:tracePt t="42265" x="4381500" y="2781300"/>
          <p14:tracePt t="42281" x="4362450" y="2781300"/>
          <p14:tracePt t="42298" x="4349750" y="2781300"/>
          <p14:tracePt t="42314" x="4343400" y="2781300"/>
          <p14:tracePt t="42331" x="4337050" y="2781300"/>
          <p14:tracePt t="42350" x="4337050" y="2774950"/>
          <p14:tracePt t="42364" x="4330700" y="2768600"/>
          <p14:tracePt t="42381" x="4330700" y="2749550"/>
          <p14:tracePt t="42398" x="4330700" y="2736850"/>
          <p14:tracePt t="42414" x="4298950" y="2768600"/>
          <p14:tracePt t="42431" x="4298950" y="2774950"/>
          <p14:tracePt t="42448" x="4279900" y="2794000"/>
          <p14:tracePt t="42552" x="4279900" y="2800350"/>
          <p14:tracePt t="42704" x="4279900" y="2794000"/>
          <p14:tracePt t="42712" x="4279900" y="2787650"/>
          <p14:tracePt t="42736" x="4279900" y="2781300"/>
          <p14:tracePt t="42744" x="4273550" y="2774950"/>
          <p14:tracePt t="42752" x="4267200" y="2774950"/>
          <p14:tracePt t="42764" x="4241800" y="2768600"/>
          <p14:tracePt t="42781" x="4235450" y="2768600"/>
          <p14:tracePt t="42798" x="4229100" y="2768600"/>
          <p14:tracePt t="42814" x="4216400" y="2768600"/>
          <p14:tracePt t="42831" x="4191000" y="2768600"/>
          <p14:tracePt t="42848" x="4178300" y="2768600"/>
          <p14:tracePt t="42865" x="4159250" y="2768600"/>
          <p14:tracePt t="42881" x="4152900" y="2768600"/>
          <p14:tracePt t="42906" x="4152900" y="2762250"/>
          <p14:tracePt t="42914" x="4146550" y="2762250"/>
          <p14:tracePt t="42931" x="4140200" y="2755900"/>
          <p14:tracePt t="42948" x="4133850" y="2755900"/>
          <p14:tracePt t="42981" x="4114800" y="2755900"/>
          <p14:tracePt t="42998" x="4070350" y="2774950"/>
          <p14:tracePt t="43015" x="4038600" y="2787650"/>
          <p14:tracePt t="43031" x="4006850" y="2794000"/>
          <p14:tracePt t="43048" x="3968750" y="2800350"/>
          <p14:tracePt t="43064" x="3943350" y="2800350"/>
          <p14:tracePt t="43081" x="3898900" y="2800350"/>
          <p14:tracePt t="43098" x="3778250" y="2800350"/>
          <p14:tracePt t="43115" x="3683000" y="2800350"/>
          <p14:tracePt t="43131" x="3562350" y="2813050"/>
          <p14:tracePt t="43148" x="3429000" y="2813050"/>
          <p14:tracePt t="43165" x="3276600" y="2813050"/>
          <p14:tracePt t="43181" x="3143250" y="2819400"/>
          <p14:tracePt t="43198" x="2990850" y="2819400"/>
          <p14:tracePt t="43215" x="2838450" y="2806700"/>
          <p14:tracePt t="43231" x="2717800" y="2762250"/>
          <p14:tracePt t="43248" x="2635250" y="2711450"/>
          <p14:tracePt t="43264" x="2584450" y="2654300"/>
          <p14:tracePt t="43281" x="2533650" y="2597150"/>
          <p14:tracePt t="43298" x="2470150" y="2546350"/>
          <p14:tracePt t="43314" x="2406650" y="2501900"/>
          <p14:tracePt t="43331" x="2330450" y="2457450"/>
          <p14:tracePt t="43332" x="2292350" y="2444750"/>
          <p14:tracePt t="43348" x="2222500" y="2406650"/>
          <p14:tracePt t="43364" x="2184400" y="2387600"/>
          <p14:tracePt t="43381" x="2165350" y="2374900"/>
          <p14:tracePt t="43398" x="2133600" y="2343150"/>
          <p14:tracePt t="43415" x="2114550" y="2330450"/>
          <p14:tracePt t="43431" x="2089150" y="2317750"/>
          <p14:tracePt t="43448" x="2070100" y="2292350"/>
          <p14:tracePt t="43464" x="2057400" y="2286000"/>
          <p14:tracePt t="43481" x="2051050" y="2286000"/>
          <p14:tracePt t="43498" x="2044700" y="2279650"/>
          <p14:tracePt t="43514" x="2044700" y="2273300"/>
          <p14:tracePt t="43531" x="2038350" y="2273300"/>
          <p14:tracePt t="43548" x="2025650" y="2260600"/>
          <p14:tracePt t="43564" x="2019300" y="2260600"/>
          <p14:tracePt t="43581" x="2012950" y="2247900"/>
          <p14:tracePt t="43598" x="2006600" y="2247900"/>
          <p14:tracePt t="43896" x="2012950" y="2247900"/>
          <p14:tracePt t="43904" x="2012950" y="2254250"/>
          <p14:tracePt t="43920" x="2019300" y="2254250"/>
          <p14:tracePt t="43936" x="2019300" y="2260600"/>
          <p14:tracePt t="43948" x="2025650" y="2260600"/>
          <p14:tracePt t="43964" x="2032000" y="2266950"/>
          <p14:tracePt t="43981" x="2038350" y="2273300"/>
          <p14:tracePt t="43998" x="2057400" y="2292350"/>
          <p14:tracePt t="44014" x="2120900" y="2343150"/>
          <p14:tracePt t="44031" x="2197100" y="2413000"/>
          <p14:tracePt t="44048" x="2419350" y="2597150"/>
          <p14:tracePt t="44064" x="2698750" y="2813050"/>
          <p14:tracePt t="44081" x="2971800" y="3009900"/>
          <p14:tracePt t="44098" x="3244850" y="3194050"/>
          <p14:tracePt t="44114" x="3511550" y="3365500"/>
          <p14:tracePt t="44131" x="3727450" y="3524250"/>
          <p14:tracePt t="44148" x="3860800" y="3619500"/>
          <p14:tracePt t="44164" x="3943350" y="3689350"/>
          <p14:tracePt t="44181" x="4000500" y="3752850"/>
          <p14:tracePt t="44198" x="4025900" y="3803650"/>
          <p14:tracePt t="44214" x="4057650" y="3848100"/>
          <p14:tracePt t="44231" x="4089400" y="3892550"/>
          <p14:tracePt t="44248" x="4108450" y="3911600"/>
          <p14:tracePt t="44264" x="4108450" y="3917950"/>
          <p14:tracePt t="44281" x="4070350" y="3924300"/>
          <p14:tracePt t="44298" x="4051300" y="3924300"/>
          <p14:tracePt t="44434" x="4051300" y="3917950"/>
          <p14:tracePt t="44466" x="4051300" y="3911600"/>
          <p14:tracePt t="44490" x="4051300" y="3905250"/>
          <p14:tracePt t="44506" x="4057650" y="3905250"/>
          <p14:tracePt t="44516" x="4057650" y="3898900"/>
          <p14:tracePt t="44524" x="4070350" y="3892550"/>
          <p14:tracePt t="44532" x="4070350" y="3886200"/>
          <p14:tracePt t="44548" x="4070350" y="3879850"/>
          <p14:tracePt t="44564" x="4070350" y="3867150"/>
          <p14:tracePt t="44581" x="4000500" y="3860800"/>
          <p14:tracePt t="44598" x="3905250" y="3835400"/>
          <p14:tracePt t="44614" x="3740150" y="3829050"/>
          <p14:tracePt t="44631" x="3568700" y="3829050"/>
          <p14:tracePt t="44648" x="3378200" y="3822700"/>
          <p14:tracePt t="44664" x="3079750" y="3790950"/>
          <p14:tracePt t="44681" x="2749550" y="3746500"/>
          <p14:tracePt t="44698" x="2355850" y="3702050"/>
          <p14:tracePt t="44715" x="2044700" y="3702050"/>
          <p14:tracePt t="44731" x="1816100" y="3702050"/>
          <p14:tracePt t="44748" x="1600200" y="3702050"/>
          <p14:tracePt t="44764" x="1549400" y="3702050"/>
          <p14:tracePt t="44781" x="1530350" y="3702050"/>
          <p14:tracePt t="44798" x="1524000" y="3689350"/>
          <p14:tracePt t="44831" x="1543050" y="3683000"/>
          <p14:tracePt t="44848" x="1587500" y="3676650"/>
          <p14:tracePt t="44864" x="1638300" y="3676650"/>
          <p14:tracePt t="44881" x="1682750" y="3663950"/>
          <p14:tracePt t="44898" x="1708150" y="3663950"/>
          <p14:tracePt t="44914" x="1714500" y="3657600"/>
          <p14:tracePt t="44931" x="1714500" y="3651250"/>
          <p14:tracePt t="44948" x="1714500" y="3644900"/>
          <p14:tracePt t="44964" x="1714500" y="3632200"/>
          <p14:tracePt t="44981" x="1714500" y="3625850"/>
          <p14:tracePt t="44998" x="1695450" y="3619500"/>
          <p14:tracePt t="45014" x="1676400" y="3619500"/>
          <p14:tracePt t="45031" x="1670050" y="3651250"/>
          <p14:tracePt t="45048" x="1670050" y="3702050"/>
          <p14:tracePt t="45064" x="1676400" y="3727450"/>
          <p14:tracePt t="45081" x="1701800" y="3733800"/>
          <p14:tracePt t="45098" x="1746250" y="3733800"/>
          <p14:tracePt t="45114" x="1778000" y="3695700"/>
          <p14:tracePt t="45131" x="1803400" y="3657600"/>
          <p14:tracePt t="45148" x="1803400" y="3625850"/>
          <p14:tracePt t="45164" x="1790700" y="3606800"/>
          <p14:tracePt t="45181" x="1765300" y="3594100"/>
          <p14:tracePt t="45198" x="1739900" y="3594100"/>
          <p14:tracePt t="45214" x="1727200" y="3613150"/>
          <p14:tracePt t="45231" x="1720850" y="3651250"/>
          <p14:tracePt t="45248" x="1720850" y="3683000"/>
          <p14:tracePt t="45264" x="1739900" y="3695700"/>
          <p14:tracePt t="45281" x="1752600" y="3702050"/>
          <p14:tracePt t="45352" x="1746250" y="3702050"/>
          <p14:tracePt t="45368" x="1746250" y="3708400"/>
          <p14:tracePt t="45384" x="1746250" y="3714750"/>
          <p14:tracePt t="45392" x="1746250" y="3721100"/>
          <p14:tracePt t="45408" x="1746250" y="3727450"/>
          <p14:tracePt t="45440" x="1746250" y="3733800"/>
          <p14:tracePt t="45506" x="1752600" y="3740150"/>
          <p14:tracePt t="45512" x="1758950" y="3752850"/>
          <p14:tracePt t="45522" x="1778000" y="3765550"/>
          <p14:tracePt t="45532" x="1803400" y="3784600"/>
          <p14:tracePt t="45548" x="1873250" y="3829050"/>
          <p14:tracePt t="45565" x="1962150" y="3873500"/>
          <p14:tracePt t="45581" x="2101850" y="3930650"/>
          <p14:tracePt t="45598" x="2279650" y="4006850"/>
          <p14:tracePt t="45614" x="2470150" y="4076700"/>
          <p14:tracePt t="45631" x="2686050" y="4152900"/>
          <p14:tracePt t="45648" x="2857500" y="4203700"/>
          <p14:tracePt t="45665" x="3035300" y="4254500"/>
          <p14:tracePt t="45681" x="3143250" y="4305300"/>
          <p14:tracePt t="45698" x="3321050" y="4381500"/>
          <p14:tracePt t="45715" x="3378200" y="4413250"/>
          <p14:tracePt t="45731" x="3454400" y="4445000"/>
          <p14:tracePt t="45748" x="3492500" y="4470400"/>
          <p14:tracePt t="45765" x="3524250" y="4476750"/>
          <p14:tracePt t="45810" x="3524250" y="4483100"/>
          <p14:tracePt t="45834" x="3524250" y="4495800"/>
          <p14:tracePt t="45844" x="3524250" y="4502150"/>
          <p14:tracePt t="45852" x="3524250" y="4508500"/>
          <p14:tracePt t="45864" x="3530600" y="4514850"/>
          <p14:tracePt t="45881" x="3543300" y="4540250"/>
          <p14:tracePt t="45898" x="3524250" y="4540250"/>
          <p14:tracePt t="45942" x="3524250" y="4546600"/>
          <p14:tracePt t="46020" x="3511550" y="4527550"/>
          <p14:tracePt t="46028" x="3505200" y="4527550"/>
          <p14:tracePt t="46036" x="3498850" y="4527550"/>
          <p14:tracePt t="46084" x="3486150" y="4527550"/>
          <p14:tracePt t="46092" x="3486150" y="4533900"/>
          <p14:tracePt t="46116" x="3492500" y="4546600"/>
          <p14:tracePt t="46141" x="3498850" y="4546600"/>
          <p14:tracePt t="46148" x="3511550" y="4546600"/>
          <p14:tracePt t="46156" x="3524250" y="4546600"/>
          <p14:tracePt t="46166" x="3536950" y="4559300"/>
          <p14:tracePt t="46181" x="3556000" y="4597400"/>
          <p14:tracePt t="46198" x="3568700" y="4629150"/>
          <p14:tracePt t="46215" x="3581400" y="4654550"/>
          <p14:tracePt t="46231" x="3613150" y="4679950"/>
          <p14:tracePt t="46248" x="3619500" y="4679950"/>
          <p14:tracePt t="46265" x="3625850" y="4679950"/>
          <p14:tracePt t="46281" x="3632200" y="4679950"/>
          <p14:tracePt t="46298" x="3632200" y="4686300"/>
          <p14:tracePt t="46374" x="3632200" y="4692650"/>
          <p14:tracePt t="46382" x="3632200" y="4699000"/>
          <p14:tracePt t="46398" x="3619500" y="4705350"/>
          <p14:tracePt t="46406" x="3613150" y="4711700"/>
          <p14:tracePt t="46414" x="3600450" y="4724400"/>
          <p14:tracePt t="46431" x="3587750" y="4730750"/>
          <p14:tracePt t="46448" x="3581400" y="4730750"/>
          <p14:tracePt t="46536" x="3575050" y="4730750"/>
          <p14:tracePt t="46599" x="3575050" y="4724400"/>
          <p14:tracePt t="46607" x="3587750" y="4724400"/>
          <p14:tracePt t="46615" x="3594100" y="4724400"/>
          <p14:tracePt t="46631" x="3613150" y="4724400"/>
          <p14:tracePt t="46648" x="3708400" y="4724400"/>
          <p14:tracePt t="46664" x="3810000" y="4730750"/>
          <p14:tracePt t="46681" x="3943350" y="4743450"/>
          <p14:tracePt t="46698" x="4114800" y="4749800"/>
          <p14:tracePt t="46714" x="4216400" y="4749800"/>
          <p14:tracePt t="46731" x="4368800" y="4749800"/>
          <p14:tracePt t="46748" x="4483100" y="4756150"/>
          <p14:tracePt t="46764" x="4533900" y="4762500"/>
          <p14:tracePt t="46781" x="4552950" y="4768850"/>
          <p14:tracePt t="46954" x="4533900" y="4768850"/>
          <p14:tracePt t="46962" x="4457700" y="4749800"/>
          <p14:tracePt t="46970" x="4362450" y="4724400"/>
          <p14:tracePt t="46981" x="4273550" y="4686300"/>
          <p14:tracePt t="46998" x="4070350" y="4603750"/>
          <p14:tracePt t="47014" x="3905250" y="4521200"/>
          <p14:tracePt t="47031" x="3759200" y="4432300"/>
          <p14:tracePt t="47048" x="3695700" y="4356100"/>
          <p14:tracePt t="47064" x="3651250" y="4292600"/>
          <p14:tracePt t="47081" x="3619500" y="4229100"/>
          <p14:tracePt t="47098" x="3613150" y="4203700"/>
          <p14:tracePt t="47114" x="3613150" y="4191000"/>
          <p14:tracePt t="47148" x="3613150" y="4184650"/>
          <p14:tracePt t="47178" x="3619500" y="4184650"/>
          <p14:tracePt t="47268" x="3619500" y="4178300"/>
          <p14:tracePt t="47284" x="3619500" y="4171950"/>
          <p14:tracePt t="47292" x="3632200" y="4171950"/>
          <p14:tracePt t="47300" x="3657600" y="4165600"/>
          <p14:tracePt t="47314" x="3676650" y="4159250"/>
          <p14:tracePt t="47331" x="3771900" y="4159250"/>
          <p14:tracePt t="47348" x="3917950" y="4171950"/>
          <p14:tracePt t="47364" x="4044950" y="4191000"/>
          <p14:tracePt t="47381" x="4133850" y="4197350"/>
          <p14:tracePt t="47398" x="4197350" y="4197350"/>
          <p14:tracePt t="47414" x="4248150" y="4197350"/>
          <p14:tracePt t="47431" x="4254500" y="4197350"/>
          <p14:tracePt t="47654" x="4254500" y="4184650"/>
          <p14:tracePt t="47662" x="4254500" y="4171950"/>
          <p14:tracePt t="47670" x="4260850" y="4159250"/>
          <p14:tracePt t="47681" x="4267200" y="4140200"/>
          <p14:tracePt t="47698" x="4267200" y="4108450"/>
          <p14:tracePt t="47715" x="4267200" y="4057650"/>
          <p14:tracePt t="47731" x="4260850" y="3987800"/>
          <p14:tracePt t="47748" x="4235450" y="3911600"/>
          <p14:tracePt t="47764" x="4191000" y="3822700"/>
          <p14:tracePt t="47781" x="4152900" y="3733800"/>
          <p14:tracePt t="47798" x="4076700" y="3530600"/>
          <p14:tracePt t="47815" x="4013200" y="3384550"/>
          <p14:tracePt t="47831" x="3956050" y="3232150"/>
          <p14:tracePt t="47848" x="3898900" y="3117850"/>
          <p14:tracePt t="47865" x="3860800" y="3054350"/>
          <p14:tracePt t="47881" x="3822700" y="3016250"/>
          <p14:tracePt t="47898" x="3771900" y="2990850"/>
          <p14:tracePt t="47915" x="3733800" y="2984500"/>
          <p14:tracePt t="47931" x="3683000" y="2978150"/>
          <p14:tracePt t="47948" x="3651250" y="2959100"/>
          <p14:tracePt t="47964" x="3632200" y="2952750"/>
          <p14:tracePt t="47981" x="3619500" y="2952750"/>
          <p14:tracePt t="47998" x="3606800" y="2952750"/>
          <p14:tracePt t="48015" x="3600450" y="2952750"/>
          <p14:tracePt t="48031" x="3587750" y="2965450"/>
          <p14:tracePt t="48048" x="3575050" y="2971800"/>
          <p14:tracePt t="48088" x="3568700" y="2965450"/>
          <p14:tracePt t="48098" x="3562350" y="2959100"/>
          <p14:tracePt t="48115" x="3549650" y="2952750"/>
          <p14:tracePt t="48131" x="3536950" y="2946400"/>
          <p14:tracePt t="48148" x="3530600" y="2946400"/>
          <p14:tracePt t="48165" x="3524250" y="2946400"/>
          <p14:tracePt t="48266" x="3524250" y="2959100"/>
          <p14:tracePt t="48272" x="3524250" y="2965450"/>
          <p14:tracePt t="48283" x="3524250" y="2984500"/>
          <p14:tracePt t="48298" x="3524250" y="2997200"/>
          <p14:tracePt t="48315" x="3524250" y="3003550"/>
          <p14:tracePt t="48331" x="3511550" y="3003550"/>
          <p14:tracePt t="48348" x="3505200" y="3009900"/>
          <p14:tracePt t="48364" x="3486150" y="3022600"/>
          <p14:tracePt t="48381" x="3467100" y="3028950"/>
          <p14:tracePt t="48398" x="3460750" y="3035300"/>
          <p14:tracePt t="48414" x="3454400" y="3041650"/>
          <p14:tracePt t="48431" x="3448050" y="3048000"/>
          <p14:tracePt t="48465" x="3448050" y="3054350"/>
          <p14:tracePt t="48481" x="3448050" y="3067050"/>
          <p14:tracePt t="48498" x="3448050" y="3079750"/>
          <p14:tracePt t="48515" x="3448050" y="3086100"/>
          <p14:tracePt t="48548" x="3448050" y="3092450"/>
          <p14:tracePt t="48756" x="3454400" y="3092450"/>
          <p14:tracePt t="48764" x="3467100" y="3073400"/>
          <p14:tracePt t="48772" x="3479800" y="3048000"/>
          <p14:tracePt t="48781" x="3492500" y="3022600"/>
          <p14:tracePt t="48798" x="3517900" y="2965450"/>
          <p14:tracePt t="48815" x="3543300" y="2914650"/>
          <p14:tracePt t="48831" x="3556000" y="2876550"/>
          <p14:tracePt t="48848" x="3568700" y="2819400"/>
          <p14:tracePt t="48865" x="3568700" y="2774950"/>
          <p14:tracePt t="48881" x="3568700" y="2717800"/>
          <p14:tracePt t="48898" x="3568700" y="2673350"/>
          <p14:tracePt t="48915" x="3568700" y="2647950"/>
          <p14:tracePt t="48931" x="3568700" y="2603500"/>
          <p14:tracePt t="48948" x="3562350" y="2590800"/>
          <p14:tracePt t="48965" x="3562350" y="2578100"/>
          <p14:tracePt t="48981" x="3562350" y="2571750"/>
          <p14:tracePt t="49038" x="3562350" y="2578100"/>
          <p14:tracePt t="49046" x="3562350" y="2597150"/>
          <p14:tracePt t="49054" x="3562350" y="2616200"/>
          <p14:tracePt t="49064" x="3562350" y="2635250"/>
          <p14:tracePt t="49081" x="3562350" y="2711450"/>
          <p14:tracePt t="49098" x="3562350" y="2774950"/>
          <p14:tracePt t="49115" x="3562350" y="2838450"/>
          <p14:tracePt t="49131" x="3562350" y="2908300"/>
          <p14:tracePt t="49148" x="3568700" y="2984500"/>
          <p14:tracePt t="49165" x="3587750" y="3048000"/>
          <p14:tracePt t="49181" x="3600450" y="3136900"/>
          <p14:tracePt t="49198" x="3600450" y="3257550"/>
          <p14:tracePt t="49215" x="3600450" y="3352800"/>
          <p14:tracePt t="49231" x="3600450" y="3422650"/>
          <p14:tracePt t="49248" x="3600450" y="3498850"/>
          <p14:tracePt t="49265" x="3600450" y="3568700"/>
          <p14:tracePt t="49281" x="3600450" y="3644900"/>
          <p14:tracePt t="49298" x="3613150" y="3721100"/>
          <p14:tracePt t="49315" x="3625850" y="3778250"/>
          <p14:tracePt t="49331" x="3632200" y="3829050"/>
          <p14:tracePt t="49348" x="3644900" y="3873500"/>
          <p14:tracePt t="49349" x="3644900" y="3898900"/>
          <p14:tracePt t="49365" x="3644900" y="3930650"/>
          <p14:tracePt t="49381" x="3644900" y="3968750"/>
          <p14:tracePt t="49398" x="3651250" y="4025900"/>
          <p14:tracePt t="49415" x="3657600" y="4064000"/>
          <p14:tracePt t="49431" x="3663950" y="4108450"/>
          <p14:tracePt t="49448" x="3676650" y="4152900"/>
          <p14:tracePt t="49465" x="3676650" y="4197350"/>
          <p14:tracePt t="49481" x="3683000" y="4241800"/>
          <p14:tracePt t="49498" x="3683000" y="4292600"/>
          <p14:tracePt t="49515" x="3695700" y="4349750"/>
          <p14:tracePt t="49531" x="3702050" y="4387850"/>
          <p14:tracePt t="49548" x="3714750" y="4432300"/>
          <p14:tracePt t="49564" x="3721100" y="4457700"/>
          <p14:tracePt t="49581" x="3727450" y="4470400"/>
          <p14:tracePt t="49598" x="3727450" y="4483100"/>
          <p14:tracePt t="49738" x="3727450" y="4470400"/>
          <p14:tracePt t="49746" x="3727450" y="4457700"/>
          <p14:tracePt t="49754" x="3727450" y="4438650"/>
          <p14:tracePt t="49765" x="3727450" y="4425950"/>
          <p14:tracePt t="49781" x="3727450" y="4349750"/>
          <p14:tracePt t="49798" x="3721100" y="4254500"/>
          <p14:tracePt t="49815" x="3702050" y="4171950"/>
          <p14:tracePt t="49831" x="3657600" y="4032250"/>
          <p14:tracePt t="49833" x="3644900" y="3968750"/>
          <p14:tracePt t="49848" x="3625850" y="3886200"/>
          <p14:tracePt t="49865" x="3613150" y="3752850"/>
          <p14:tracePt t="49881" x="3581400" y="3575050"/>
          <p14:tracePt t="49898" x="3568700" y="3467100"/>
          <p14:tracePt t="49915" x="3549650" y="3384550"/>
          <p14:tracePt t="49931" x="3536950" y="3321050"/>
          <p14:tracePt t="49948" x="3524250" y="3257550"/>
          <p14:tracePt t="49965" x="3517900" y="3219450"/>
          <p14:tracePt t="49981" x="3517900" y="3200400"/>
          <p14:tracePt t="49998" x="3511550" y="3187700"/>
          <p14:tracePt t="50015" x="3511550" y="3175000"/>
          <p14:tracePt t="50031" x="3511550" y="3168650"/>
          <p14:tracePt t="50048" x="3498850" y="3143250"/>
          <p14:tracePt t="50065" x="3486150" y="3130550"/>
          <p14:tracePt t="50082" x="3479800" y="3124200"/>
          <p14:tracePt t="50098" x="3473450" y="3124200"/>
          <p14:tracePt t="50115" x="3473450" y="3117850"/>
          <p14:tracePt t="50131" x="3460750" y="3117850"/>
          <p14:tracePt t="50148" x="3448050" y="3105150"/>
          <p14:tracePt t="50165" x="3441700" y="3098800"/>
          <p14:tracePt t="50181" x="3441700" y="3086100"/>
          <p14:tracePt t="50198" x="3435350" y="3086100"/>
          <p14:tracePt t="50356" x="3422650" y="3098800"/>
          <p14:tracePt t="50364" x="3416300" y="3098800"/>
          <p14:tracePt t="50374" x="3416300" y="3105150"/>
          <p14:tracePt t="50381" x="3409950" y="3111500"/>
          <p14:tracePt t="50398" x="3403600" y="3111500"/>
          <p14:tracePt t="50517" x="3403600" y="3117850"/>
          <p14:tracePt t="50526" x="3409950" y="3124200"/>
          <p14:tracePt t="50533" x="3422650" y="3130550"/>
          <p14:tracePt t="50548" x="3435350" y="3130550"/>
          <p14:tracePt t="50564" x="3460750" y="3136900"/>
          <p14:tracePt t="50581" x="3505200" y="3143250"/>
          <p14:tracePt t="50598" x="3530600" y="3143250"/>
          <p14:tracePt t="50614" x="3562350" y="3143250"/>
          <p14:tracePt t="50631" x="3600450" y="3143250"/>
          <p14:tracePt t="50648" x="3613150" y="3143250"/>
          <p14:tracePt t="50664" x="3644900" y="3143250"/>
          <p14:tracePt t="50681" x="3670300" y="3155950"/>
          <p14:tracePt t="50698" x="3695700" y="3162300"/>
          <p14:tracePt t="50714" x="3721100" y="3168650"/>
          <p14:tracePt t="50731" x="3752850" y="3175000"/>
          <p14:tracePt t="50748" x="3778250" y="3187700"/>
          <p14:tracePt t="50764" x="3816350" y="3194050"/>
          <p14:tracePt t="50781" x="3873500" y="3206750"/>
          <p14:tracePt t="50798" x="3917950" y="3213100"/>
          <p14:tracePt t="50814" x="3962400" y="3213100"/>
          <p14:tracePt t="50831" x="4000500" y="3219450"/>
          <p14:tracePt t="50848" x="4032250" y="3225800"/>
          <p14:tracePt t="50864" x="4064000" y="3238500"/>
          <p14:tracePt t="50881" x="4095750" y="3251200"/>
          <p14:tracePt t="50898" x="4146550" y="3263900"/>
          <p14:tracePt t="50914" x="4197350" y="3276600"/>
          <p14:tracePt t="50931" x="4248150" y="3282950"/>
          <p14:tracePt t="50948" x="4298950" y="3282950"/>
          <p14:tracePt t="50964" x="4324350" y="3282950"/>
          <p14:tracePt t="50981" x="4362450" y="3282950"/>
          <p14:tracePt t="50998" x="4400550" y="3282950"/>
          <p14:tracePt t="51014" x="4425950" y="3282950"/>
          <p14:tracePt t="51031" x="4464050" y="3282950"/>
          <p14:tracePt t="51048" x="4476750" y="3282950"/>
          <p14:tracePt t="51064" x="4495800" y="3282950"/>
          <p14:tracePt t="51081" x="4508500" y="3282950"/>
          <p14:tracePt t="51098" x="4521200" y="3282950"/>
          <p14:tracePt t="51114" x="4540250" y="3282950"/>
          <p14:tracePt t="51131" x="4559300" y="3282950"/>
          <p14:tracePt t="51148" x="4572000" y="3282950"/>
          <p14:tracePt t="51164" x="4603750" y="3282950"/>
          <p14:tracePt t="51181" x="4616450" y="3282950"/>
          <p14:tracePt t="51198" x="4635500" y="3282950"/>
          <p14:tracePt t="51214" x="4648200" y="3276600"/>
          <p14:tracePt t="51231" x="4660900" y="3270250"/>
          <p14:tracePt t="51248" x="4667250" y="3263900"/>
          <p14:tracePt t="51265" x="4673600" y="3263900"/>
          <p14:tracePt t="51281" x="4679950" y="3263900"/>
          <p14:tracePt t="51298" x="4679950" y="3257550"/>
          <p14:tracePt t="53952" x="4679950" y="3263900"/>
          <p14:tracePt t="53965" x="4699000" y="3282950"/>
          <p14:tracePt t="53981" x="4756150" y="3352800"/>
          <p14:tracePt t="53998" x="4806950" y="3403600"/>
          <p14:tracePt t="54015" x="4921250" y="3454400"/>
          <p14:tracePt t="54032" x="5054600" y="3454400"/>
          <p14:tracePt t="54048" x="5200650" y="3435350"/>
          <p14:tracePt t="54065" x="5295900" y="3384550"/>
          <p14:tracePt t="54081" x="5403850" y="3371850"/>
          <p14:tracePt t="54098" x="5454650" y="3371850"/>
          <p14:tracePt t="54115" x="5492750" y="3371850"/>
          <p14:tracePt t="54154" x="5499100" y="3371850"/>
          <p14:tracePt t="55600" x="5511800" y="3371850"/>
          <p14:tracePt t="55698" x="5524500" y="3371850"/>
          <p14:tracePt t="55715" x="5537200" y="3365500"/>
          <p14:tracePt t="55722" x="5549900" y="3352800"/>
          <p14:tracePt t="55731" x="5549900" y="3346450"/>
          <p14:tracePt t="55748" x="5549900" y="3340100"/>
          <p14:tracePt t="55765" x="5549900" y="3333750"/>
          <p14:tracePt t="55818" x="5549900" y="3327400"/>
          <p14:tracePt t="55826" x="5562600" y="3321050"/>
          <p14:tracePt t="55834" x="5575300" y="3308350"/>
          <p14:tracePt t="55848" x="5594350" y="3302000"/>
          <p14:tracePt t="55865" x="5619750" y="3282950"/>
          <p14:tracePt t="55881" x="5632450" y="3282950"/>
          <p14:tracePt t="55898" x="5645150" y="3270250"/>
          <p14:tracePt t="55915" x="5651500" y="3270250"/>
          <p14:tracePt t="55931" x="5676900" y="3251200"/>
          <p14:tracePt t="55948" x="5689600" y="3244850"/>
          <p14:tracePt t="55981" x="5695950" y="3238500"/>
          <p14:tracePt t="55998" x="5695950" y="3232150"/>
          <p14:tracePt t="56015" x="5702300" y="3225800"/>
          <p14:tracePt t="56031" x="5721350" y="3213100"/>
          <p14:tracePt t="56048" x="5734050" y="3194050"/>
          <p14:tracePt t="56065" x="5753100" y="3168650"/>
          <p14:tracePt t="56081" x="5772150" y="3136900"/>
          <p14:tracePt t="56098" x="5803900" y="3105150"/>
          <p14:tracePt t="56115" x="5861050" y="3035300"/>
          <p14:tracePt t="56131" x="5911850" y="3009900"/>
          <p14:tracePt t="56148" x="5918200" y="2997200"/>
          <p14:tracePt t="56702" x="5911850" y="2997200"/>
          <p14:tracePt t="56726" x="5924550" y="2997200"/>
          <p14:tracePt t="56734" x="5930900" y="2997200"/>
          <p14:tracePt t="56750" x="5937250" y="2997200"/>
          <p14:tracePt t="56766" x="5943600" y="2990850"/>
          <p14:tracePt t="56774" x="5956300" y="2990850"/>
          <p14:tracePt t="56792" x="5975350" y="2990850"/>
          <p14:tracePt t="56798" x="6000750" y="2984500"/>
          <p14:tracePt t="56816" x="6019800" y="2978150"/>
          <p14:tracePt t="56832" x="6019800" y="2971800"/>
          <p14:tracePt t="56848" x="6096000" y="2971800"/>
          <p14:tracePt t="56865" x="6146800" y="2965450"/>
          <p14:tracePt t="56881" x="6165850" y="2971800"/>
          <p14:tracePt t="56898" x="6184900" y="2971800"/>
          <p14:tracePt t="56915" x="6210300" y="2978150"/>
          <p14:tracePt t="56931" x="6223000" y="2984500"/>
          <p14:tracePt t="56948" x="6235700" y="2997200"/>
          <p14:tracePt t="56965" x="6248400" y="2997200"/>
          <p14:tracePt t="56981" x="6261100" y="2997200"/>
          <p14:tracePt t="57000" x="6261100" y="3003550"/>
          <p14:tracePt t="57015" x="6261100" y="3022600"/>
          <p14:tracePt t="57032" x="6261100" y="3028950"/>
          <p14:tracePt t="57530" x="6261100" y="3035300"/>
          <p14:tracePt t="57868" x="6261100" y="3041650"/>
          <p14:tracePt t="57876" x="6261100" y="3048000"/>
          <p14:tracePt t="57886" x="6235700" y="3054350"/>
          <p14:tracePt t="57958" x="6229350" y="3054350"/>
          <p14:tracePt t="57974" x="6229350" y="3073400"/>
          <p14:tracePt t="57982" x="6229350" y="3079750"/>
          <p14:tracePt t="57990" x="6223000" y="3098800"/>
          <p14:tracePt t="57998" x="6203950" y="3111500"/>
          <p14:tracePt t="58015" x="6184900" y="3136900"/>
          <p14:tracePt t="58031" x="6165850" y="3155950"/>
          <p14:tracePt t="58048" x="6165850" y="3175000"/>
          <p14:tracePt t="58065" x="6146800" y="3187700"/>
          <p14:tracePt t="58081" x="6115050" y="3219450"/>
          <p14:tracePt t="58098" x="6076950" y="3225800"/>
          <p14:tracePt t="58115" x="6026150" y="3244850"/>
          <p14:tracePt t="58131" x="6000750" y="3263900"/>
          <p14:tracePt t="58148" x="5969000" y="3282950"/>
          <p14:tracePt t="58165" x="5911850" y="3314700"/>
          <p14:tracePt t="58181" x="5886450" y="3333750"/>
          <p14:tracePt t="58198" x="5867400" y="3340100"/>
          <p14:tracePt t="58215" x="5854700" y="3346450"/>
          <p14:tracePt t="58231" x="5848350" y="3346450"/>
          <p14:tracePt t="58248" x="5848350" y="3352800"/>
          <p14:tracePt t="58265" x="5842000" y="3359150"/>
          <p14:tracePt t="58281" x="5835650" y="3365500"/>
          <p14:tracePt t="58298" x="5835650" y="3371850"/>
          <p14:tracePt t="58315" x="5835650" y="3378200"/>
          <p14:tracePt t="58331" x="5842000" y="3378200"/>
          <p14:tracePt t="58348" x="5854700" y="3378200"/>
          <p14:tracePt t="58365" x="5886450" y="3378200"/>
          <p14:tracePt t="58381" x="5918200" y="3378200"/>
          <p14:tracePt t="58383" x="5943600" y="3378200"/>
          <p14:tracePt t="58398" x="5969000" y="3378200"/>
          <p14:tracePt t="58415" x="6076950" y="3378200"/>
          <p14:tracePt t="58431" x="6134100" y="3378200"/>
          <p14:tracePt t="58448" x="6286500" y="3390900"/>
          <p14:tracePt t="58465" x="6432550" y="3397250"/>
          <p14:tracePt t="58481" x="6572250" y="3409950"/>
          <p14:tracePt t="58498" x="6705600" y="3409950"/>
          <p14:tracePt t="58515" x="6838950" y="3409950"/>
          <p14:tracePt t="58531" x="6946900" y="3390900"/>
          <p14:tracePt t="58548" x="7016750" y="3390900"/>
          <p14:tracePt t="58565" x="7067550" y="3384550"/>
          <p14:tracePt t="58581" x="7092950" y="3384550"/>
          <p14:tracePt t="58598" x="7118350" y="3384550"/>
          <p14:tracePt t="58615" x="7137400" y="3390900"/>
          <p14:tracePt t="58631" x="7143750" y="3390900"/>
          <p14:tracePt t="59582" x="7143750" y="3403600"/>
          <p14:tracePt t="59590" x="7118350" y="3454400"/>
          <p14:tracePt t="59598" x="7092950" y="3498850"/>
          <p14:tracePt t="59615" x="7029450" y="3587750"/>
          <p14:tracePt t="59631" x="6953250" y="3676650"/>
          <p14:tracePt t="59648" x="6877050" y="3759200"/>
          <p14:tracePt t="59665" x="6807200" y="3829050"/>
          <p14:tracePt t="59681" x="6750050" y="3898900"/>
          <p14:tracePt t="59698" x="6692900" y="3962400"/>
          <p14:tracePt t="59715" x="6610350" y="4019550"/>
          <p14:tracePt t="59731" x="6546850" y="4070350"/>
          <p14:tracePt t="59748" x="6502400" y="4108450"/>
          <p14:tracePt t="59765" x="6483350" y="4127500"/>
          <p14:tracePt t="59781" x="6477000" y="4127500"/>
          <p14:tracePt t="59816" x="6464300" y="4127500"/>
          <p14:tracePt t="59824" x="6457950" y="4127500"/>
          <p14:tracePt t="59832" x="6445250" y="4127500"/>
          <p14:tracePt t="59848" x="6388100" y="4159250"/>
          <p14:tracePt t="59865" x="6375400" y="4165600"/>
          <p14:tracePt t="60169" x="6375400" y="4171950"/>
          <p14:tracePt t="60281" x="6381750" y="4171950"/>
          <p14:tracePt t="60345" x="6375400" y="4171950"/>
          <p14:tracePt t="60401" x="6375400" y="4165600"/>
          <p14:tracePt t="60449" x="6369050" y="4165600"/>
          <p14:tracePt t="60467" x="6356350" y="4165600"/>
          <p14:tracePt t="60563" x="6362700" y="4165600"/>
          <p14:tracePt t="60603" x="6369050" y="4165600"/>
          <p14:tracePt t="60611" x="6375400" y="4159250"/>
          <p14:tracePt t="60627" x="6375400" y="4152900"/>
          <p14:tracePt t="60643" x="6381750" y="4152900"/>
          <p14:tracePt t="60651" x="6381750" y="4146550"/>
          <p14:tracePt t="60780" x="6388100" y="4146550"/>
          <p14:tracePt t="60796" x="6394450" y="4140200"/>
          <p14:tracePt t="60804" x="6394450" y="4133850"/>
          <p14:tracePt t="60820" x="6394450" y="4127500"/>
          <p14:tracePt t="60831" x="6400800" y="4121150"/>
          <p14:tracePt t="60848" x="6400800" y="4108450"/>
          <p14:tracePt t="60865" x="6407150" y="4102100"/>
          <p14:tracePt t="60881" x="6400800" y="4102100"/>
          <p14:tracePt t="60898" x="6394450" y="4108450"/>
          <p14:tracePt t="60915" x="6394450" y="4127500"/>
          <p14:tracePt t="61738" x="6400800" y="4127500"/>
          <p14:tracePt t="61746" x="6400800" y="4121150"/>
          <p14:tracePt t="61842" x="6400800" y="4114800"/>
          <p14:tracePt t="61850" x="6400800" y="4108450"/>
          <p14:tracePt t="61858" x="6419850" y="4108450"/>
          <p14:tracePt t="61866" x="6419850" y="4102100"/>
          <p14:tracePt t="61881" x="6438900" y="4095750"/>
          <p14:tracePt t="61922" x="6432550" y="4095750"/>
          <p14:tracePt t="61970" x="6445250" y="4095750"/>
          <p14:tracePt t="61980" x="6457950" y="4095750"/>
          <p14:tracePt t="61986" x="6470650" y="4095750"/>
          <p14:tracePt t="62004" x="6483350" y="4089400"/>
          <p14:tracePt t="62015" x="6489700" y="4089400"/>
          <p14:tracePt t="62031" x="6496050" y="4089400"/>
          <p14:tracePt t="62048" x="6502400" y="4089400"/>
          <p14:tracePt t="62065" x="6508750" y="4089400"/>
          <p14:tracePt t="62081" x="6515100" y="4089400"/>
          <p14:tracePt t="62098" x="6527800" y="4089400"/>
          <p14:tracePt t="62115" x="6534150" y="4076700"/>
          <p14:tracePt t="62131" x="6546850" y="4070350"/>
          <p14:tracePt t="62148" x="6565900" y="4064000"/>
          <p14:tracePt t="62165" x="6578600" y="4044950"/>
          <p14:tracePt t="62181" x="6604000" y="4032250"/>
          <p14:tracePt t="62198" x="6648450" y="3987800"/>
          <p14:tracePt t="62215" x="6692900" y="3911600"/>
          <p14:tracePt t="62231" x="6731000" y="3835400"/>
          <p14:tracePt t="62248" x="6731000" y="3740150"/>
          <p14:tracePt t="62265" x="6731000" y="3638550"/>
          <p14:tracePt t="62281" x="6680200" y="3536950"/>
          <p14:tracePt t="62298" x="6616700" y="3473450"/>
          <p14:tracePt t="62315" x="6553200" y="3441700"/>
          <p14:tracePt t="62331" x="6451600" y="3435350"/>
          <p14:tracePt t="62348" x="6388100" y="3435350"/>
          <p14:tracePt t="62365" x="6343650" y="3435350"/>
          <p14:tracePt t="62381" x="6280150" y="3473450"/>
          <p14:tracePt t="62398" x="6229350" y="3530600"/>
          <p14:tracePt t="62415" x="6203950" y="3594100"/>
          <p14:tracePt t="62431" x="6203950" y="3632200"/>
          <p14:tracePt t="62448" x="6203950" y="3663950"/>
          <p14:tracePt t="62465" x="6223000" y="3695700"/>
          <p14:tracePt t="62481" x="6305550" y="3740150"/>
          <p14:tracePt t="62498" x="6413500" y="3790950"/>
          <p14:tracePt t="62515" x="6527800" y="3822700"/>
          <p14:tracePt t="62531" x="6661150" y="3829050"/>
          <p14:tracePt t="62548" x="6743700" y="3829050"/>
          <p14:tracePt t="62565" x="6800850" y="3829050"/>
          <p14:tracePt t="62581" x="6851650" y="3810000"/>
          <p14:tracePt t="62598" x="6864350" y="3803650"/>
          <p14:tracePt t="62615" x="6864350" y="3790950"/>
          <p14:tracePt t="62648" x="6864350" y="3778250"/>
          <p14:tracePt t="62665" x="6864350" y="3771900"/>
          <p14:tracePt t="62681" x="6864350" y="3759200"/>
          <p14:tracePt t="62698" x="6864350" y="3752850"/>
          <p14:tracePt t="62715" x="6864350" y="3746500"/>
          <p14:tracePt t="62816" x="6864350" y="3740150"/>
          <p14:tracePt t="62824" x="6864350" y="3733800"/>
          <p14:tracePt t="62840" x="6864350" y="3727450"/>
          <p14:tracePt t="62848" x="6870700" y="3714750"/>
          <p14:tracePt t="63378" x="6870700" y="3721100"/>
          <p14:tracePt t="63532" x="6877050" y="3721100"/>
          <p14:tracePt t="63556" x="6883400" y="3714750"/>
          <p14:tracePt t="63580" x="6883400" y="3708400"/>
          <p14:tracePt t="63588" x="6889750" y="3708400"/>
          <p14:tracePt t="63788" x="6896100" y="3702050"/>
          <p14:tracePt t="64476" x="6896100" y="3695700"/>
          <p14:tracePt t="64666" x="6883400" y="3695700"/>
          <p14:tracePt t="64682" x="6864350" y="3695700"/>
          <p14:tracePt t="64690" x="6864350" y="3702050"/>
          <p14:tracePt t="64698" x="6845300" y="3702050"/>
          <p14:tracePt t="64715" x="6838950" y="3702050"/>
          <p14:tracePt t="64731" x="6813550" y="3714750"/>
          <p14:tracePt t="64778" x="6813550" y="3708400"/>
          <p14:tracePt t="64844" x="6807200" y="3708400"/>
          <p14:tracePt t="64850" x="6800850" y="3708400"/>
          <p14:tracePt t="64972" x="6800850" y="3702050"/>
          <p14:tracePt t="65028" x="6800850" y="3695700"/>
          <p14:tracePt t="65084" x="6788150" y="3695700"/>
          <p14:tracePt t="65100" x="6775450" y="3695700"/>
          <p14:tracePt t="65108" x="6769100" y="3695700"/>
          <p14:tracePt t="65124" x="6762750" y="3695700"/>
          <p14:tracePt t="65132" x="6756400" y="3695700"/>
          <p14:tracePt t="65166" x="6750050" y="3695700"/>
          <p14:tracePt t="65206" x="6750050" y="3702050"/>
          <p14:tracePt t="65238" x="6743700" y="3702050"/>
          <p14:tracePt t="65262" x="6737350" y="3702050"/>
          <p14:tracePt t="65269" x="6737350" y="3695700"/>
          <p14:tracePt t="65281" x="6731000" y="3695700"/>
          <p14:tracePt t="65298" x="6731000" y="3689350"/>
          <p14:tracePt t="65315" x="6731000" y="3683000"/>
          <p14:tracePt t="65331" x="6731000" y="3670300"/>
          <p14:tracePt t="65348" x="6737350" y="3651250"/>
          <p14:tracePt t="65365" x="6743700" y="3670300"/>
          <p14:tracePt t="65632" x="6724650" y="3670300"/>
          <p14:tracePt t="65640" x="6711950" y="3670300"/>
          <p14:tracePt t="65648" x="6699250" y="3670300"/>
          <p14:tracePt t="65665" x="6667500" y="3670300"/>
          <p14:tracePt t="65681" x="6642100" y="3670300"/>
          <p14:tracePt t="65698" x="6616700" y="3657600"/>
          <p14:tracePt t="65715" x="6578600" y="3657600"/>
          <p14:tracePt t="65731" x="6521450" y="3657600"/>
          <p14:tracePt t="65748" x="6470650" y="3657600"/>
          <p14:tracePt t="65765" x="6375400" y="3657600"/>
          <p14:tracePt t="65781" x="6254750" y="3651250"/>
          <p14:tracePt t="65798" x="6070600" y="3625850"/>
          <p14:tracePt t="65815" x="5765800" y="3594100"/>
          <p14:tracePt t="65831" x="5226050" y="3505200"/>
          <p14:tracePt t="65848" x="4597400" y="3378200"/>
          <p14:tracePt t="65865" x="3784600" y="3232150"/>
          <p14:tracePt t="65881" x="2495550" y="2908300"/>
          <p14:tracePt t="65898" x="1797050" y="2628900"/>
          <p14:tracePt t="65915" x="1250950" y="2305050"/>
          <p14:tracePt t="65931" x="749300" y="1962150"/>
          <p14:tracePt t="65948" x="419100" y="1651000"/>
          <p14:tracePt t="65965" x="184150" y="1352550"/>
          <p14:tracePt t="65981" x="63500" y="1174750"/>
          <p14:tracePt t="66448" x="12700" y="374650"/>
          <p14:tracePt t="66465" x="76200" y="463550"/>
          <p14:tracePt t="66481" x="133350" y="527050"/>
          <p14:tracePt t="66498" x="190500" y="590550"/>
          <p14:tracePt t="66515" x="241300" y="660400"/>
          <p14:tracePt t="66531" x="285750" y="749300"/>
          <p14:tracePt t="66548" x="342900" y="850900"/>
          <p14:tracePt t="66565" x="400050" y="946150"/>
          <p14:tracePt t="66581" x="495300" y="1117600"/>
          <p14:tracePt t="66598" x="577850" y="1231900"/>
          <p14:tracePt t="66615" x="654050" y="1320800"/>
          <p14:tracePt t="66632" x="736600" y="1390650"/>
          <p14:tracePt t="66648" x="844550" y="1473200"/>
          <p14:tracePt t="66665" x="952500" y="1549400"/>
          <p14:tracePt t="66681" x="1073150" y="1638300"/>
          <p14:tracePt t="66698" x="1181100" y="1727200"/>
          <p14:tracePt t="66715" x="1270000" y="1797050"/>
          <p14:tracePt t="66731" x="1339850" y="1873250"/>
          <p14:tracePt t="66748" x="1409700" y="1962150"/>
          <p14:tracePt t="66765" x="1460500" y="2038350"/>
          <p14:tracePt t="66781" x="1524000" y="2127250"/>
          <p14:tracePt t="66798" x="1555750" y="2152650"/>
          <p14:tracePt t="66815" x="1587500" y="2190750"/>
          <p14:tracePt t="66831" x="1638300" y="2209800"/>
          <p14:tracePt t="66848" x="1651000" y="2222500"/>
          <p14:tracePt t="66898"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2297157" y="191201"/>
            <a:ext cx="6926048" cy="43204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400" u="sng"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ja-JP" sz="2800" b="1" u="none" dirty="0">
                <a:solidFill>
                  <a:schemeClr val="bg1">
                    <a:lumMod val="50000"/>
                  </a:schemeClr>
                </a:solidFill>
                <a:latin typeface="+mj-ea"/>
              </a:rPr>
              <a:t>Switching behavior in 4 parallel</a:t>
            </a:r>
            <a:endParaRPr lang="ja-JP" altLang="en-US" sz="2800" b="1" u="none" dirty="0">
              <a:solidFill>
                <a:schemeClr val="bg1">
                  <a:lumMod val="50000"/>
                </a:schemeClr>
              </a:solidFill>
              <a:latin typeface="+mj-ea"/>
            </a:endParaRPr>
          </a:p>
        </p:txBody>
      </p:sp>
      <p:pic>
        <p:nvPicPr>
          <p:cNvPr id="28" name="図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377" y="2139230"/>
            <a:ext cx="3439492" cy="2520000"/>
          </a:xfrm>
          <a:prstGeom prst="rect">
            <a:avLst/>
          </a:prstGeom>
        </p:spPr>
      </p:pic>
      <p:pic>
        <p:nvPicPr>
          <p:cNvPr id="29" name="図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8295" y="2129755"/>
            <a:ext cx="3376113" cy="2520000"/>
          </a:xfrm>
          <a:prstGeom prst="rect">
            <a:avLst/>
          </a:prstGeom>
          <a:noFill/>
          <a:ln>
            <a:noFill/>
          </a:ln>
        </p:spPr>
      </p:pic>
      <p:sp>
        <p:nvSpPr>
          <p:cNvPr id="30" name="正方形/長方形 29"/>
          <p:cNvSpPr/>
          <p:nvPr/>
        </p:nvSpPr>
        <p:spPr>
          <a:xfrm>
            <a:off x="2959153" y="3617797"/>
            <a:ext cx="361950" cy="209550"/>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0000FF"/>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0000FF"/>
                </a:solidFill>
                <a:effectLst/>
                <a:uLnTx/>
                <a:uFillTx/>
                <a:latin typeface="Calibri"/>
                <a:ea typeface="ＭＳ Ｐゴシック" panose="020B0600070205080204" pitchFamily="50" charset="-128"/>
                <a:cs typeface="Times New Roman" panose="02020603050405020304" pitchFamily="18" charset="0"/>
              </a:rPr>
              <a:t>C_A</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31" name="正方形/長方形 30"/>
          <p:cNvSpPr/>
          <p:nvPr/>
        </p:nvSpPr>
        <p:spPr>
          <a:xfrm>
            <a:off x="3259942" y="3634643"/>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ED7D31"/>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ED7D31"/>
                </a:solidFill>
                <a:effectLst/>
                <a:uLnTx/>
                <a:uFillTx/>
                <a:latin typeface="Calibri"/>
                <a:ea typeface="ＭＳ Ｐゴシック" panose="020B0600070205080204" pitchFamily="50" charset="-128"/>
                <a:cs typeface="Times New Roman" panose="02020603050405020304" pitchFamily="18" charset="0"/>
              </a:rPr>
              <a:t>C_B</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32" name="正方形/長方形 31"/>
          <p:cNvSpPr/>
          <p:nvPr/>
        </p:nvSpPr>
        <p:spPr>
          <a:xfrm>
            <a:off x="1117844" y="2372212"/>
            <a:ext cx="533400" cy="276225"/>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FF0000"/>
                </a:solidFill>
                <a:effectLst/>
                <a:uLnTx/>
                <a:uFillTx/>
                <a:latin typeface="Calibri"/>
                <a:ea typeface="ＭＳ Ｐゴシック" panose="020B0600070205080204" pitchFamily="50" charset="-128"/>
                <a:cs typeface="Times New Roman" panose="02020603050405020304" pitchFamily="18" charset="0"/>
              </a:rPr>
              <a:t>V</a:t>
            </a:r>
            <a:r>
              <a:rPr kumimoji="0" lang="en-US" sz="1000" b="0" i="0" u="none" strike="noStrike" kern="100" cap="none" spc="0" normalizeH="0" baseline="-25000" noProof="0" dirty="0" smtClean="0">
                <a:ln>
                  <a:noFill/>
                </a:ln>
                <a:solidFill>
                  <a:srgbClr val="FF0000"/>
                </a:solidFill>
                <a:effectLst/>
                <a:uLnTx/>
                <a:uFillTx/>
                <a:latin typeface="Calibri"/>
                <a:ea typeface="ＭＳ Ｐゴシック" panose="020B0600070205080204" pitchFamily="50" charset="-128"/>
                <a:cs typeface="Times New Roman" panose="02020603050405020304" pitchFamily="18" charset="0"/>
              </a:rPr>
              <a:t>CE</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33" name="正方形/長方形 32"/>
          <p:cNvSpPr/>
          <p:nvPr/>
        </p:nvSpPr>
        <p:spPr>
          <a:xfrm>
            <a:off x="6480261" y="2389513"/>
            <a:ext cx="533400" cy="276225"/>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FF0000"/>
                </a:solidFill>
                <a:effectLst/>
                <a:uLnTx/>
                <a:uFillTx/>
                <a:latin typeface="Calibri"/>
                <a:ea typeface="ＭＳ Ｐゴシック" panose="020B0600070205080204" pitchFamily="50" charset="-128"/>
                <a:cs typeface="Times New Roman" panose="02020603050405020304" pitchFamily="18" charset="0"/>
              </a:rPr>
              <a:t>V</a:t>
            </a:r>
            <a:r>
              <a:rPr kumimoji="0" lang="en-US" sz="1000" b="0" i="0" u="none" strike="noStrike" kern="100" cap="none" spc="0" normalizeH="0" baseline="-25000" noProof="0" dirty="0" smtClean="0">
                <a:ln>
                  <a:noFill/>
                </a:ln>
                <a:solidFill>
                  <a:srgbClr val="FF0000"/>
                </a:solidFill>
                <a:effectLst/>
                <a:uLnTx/>
                <a:uFillTx/>
                <a:latin typeface="Calibri"/>
                <a:ea typeface="ＭＳ Ｐゴシック" panose="020B0600070205080204" pitchFamily="50" charset="-128"/>
                <a:cs typeface="Times New Roman" panose="02020603050405020304" pitchFamily="18" charset="0"/>
              </a:rPr>
              <a:t>CE</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34" name="テキスト ボックス 33"/>
          <p:cNvSpPr txBox="1"/>
          <p:nvPr/>
        </p:nvSpPr>
        <p:spPr>
          <a:xfrm>
            <a:off x="901820" y="1805082"/>
            <a:ext cx="846194" cy="307777"/>
          </a:xfrm>
          <a:prstGeom prst="rect">
            <a:avLst/>
          </a:prstGeom>
          <a:noFill/>
        </p:spPr>
        <p:txBody>
          <a:bodyPr wrap="none" rtlCol="0">
            <a:spAutoFit/>
          </a:bodyPr>
          <a:lstStyle/>
          <a:p>
            <a:pPr algn="ctr">
              <a:spcBef>
                <a:spcPct val="50000"/>
              </a:spcBef>
            </a:pPr>
            <a:r>
              <a:rPr lang="en-US" altLang="ja-JP" sz="1400" b="1" dirty="0" smtClean="0">
                <a:solidFill>
                  <a:prstClr val="black"/>
                </a:solidFill>
                <a:ea typeface="ＭＳ Ｐゴシック" pitchFamily="50" charset="-128"/>
              </a:rPr>
              <a:t>Turn-on</a:t>
            </a:r>
            <a:endParaRPr lang="ja-JP" altLang="en-US" sz="1400" b="1" dirty="0">
              <a:solidFill>
                <a:prstClr val="black"/>
              </a:solidFill>
              <a:ea typeface="ＭＳ Ｐゴシック" pitchFamily="50" charset="-128"/>
            </a:endParaRPr>
          </a:p>
        </p:txBody>
      </p:sp>
      <p:sp>
        <p:nvSpPr>
          <p:cNvPr id="35" name="テキスト ボックス 34"/>
          <p:cNvSpPr txBox="1"/>
          <p:nvPr/>
        </p:nvSpPr>
        <p:spPr>
          <a:xfrm>
            <a:off x="4904369" y="1831453"/>
            <a:ext cx="855812" cy="307777"/>
          </a:xfrm>
          <a:prstGeom prst="rect">
            <a:avLst/>
          </a:prstGeom>
          <a:noFill/>
        </p:spPr>
        <p:txBody>
          <a:bodyPr wrap="none" rtlCol="0">
            <a:spAutoFit/>
          </a:bodyPr>
          <a:lstStyle/>
          <a:p>
            <a:pPr algn="ctr">
              <a:spcBef>
                <a:spcPct val="50000"/>
              </a:spcBef>
            </a:pPr>
            <a:r>
              <a:rPr lang="en-US" altLang="ja-JP" sz="1400" b="1" dirty="0" smtClean="0">
                <a:solidFill>
                  <a:prstClr val="black"/>
                </a:solidFill>
                <a:ea typeface="ＭＳ Ｐゴシック" pitchFamily="50" charset="-128"/>
              </a:rPr>
              <a:t>Turn-off</a:t>
            </a:r>
            <a:endParaRPr lang="ja-JP" altLang="en-US" sz="1400" b="1" dirty="0">
              <a:solidFill>
                <a:prstClr val="black"/>
              </a:solidFill>
              <a:ea typeface="ＭＳ Ｐゴシック"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3278262075"/>
              </p:ext>
            </p:extLst>
          </p:nvPr>
        </p:nvGraphicFramePr>
        <p:xfrm>
          <a:off x="990519" y="4794673"/>
          <a:ext cx="2814003" cy="1203325"/>
        </p:xfrm>
        <a:graphic>
          <a:graphicData uri="http://schemas.openxmlformats.org/drawingml/2006/table">
            <a:tbl>
              <a:tblPr firstRow="1"/>
              <a:tblGrid>
                <a:gridCol w="482918">
                  <a:extLst>
                    <a:ext uri="{9D8B030D-6E8A-4147-A177-3AD203B41FA5}">
                      <a16:colId xmlns:a16="http://schemas.microsoft.com/office/drawing/2014/main" val="20000"/>
                    </a:ext>
                  </a:extLst>
                </a:gridCol>
                <a:gridCol w="635635">
                  <a:extLst>
                    <a:ext uri="{9D8B030D-6E8A-4147-A177-3AD203B41FA5}">
                      <a16:colId xmlns:a16="http://schemas.microsoft.com/office/drawing/2014/main" val="20001"/>
                    </a:ext>
                  </a:extLst>
                </a:gridCol>
                <a:gridCol w="5651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a:effectLst/>
                        </a:rPr>
                        <a:t> </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a:effectLst/>
                        </a:rPr>
                        <a:t>di/dt</a:t>
                      </a:r>
                      <a:endParaRPr lang="ja-JP" sz="1050" kern="100">
                        <a:effectLst/>
                      </a:endParaRPr>
                    </a:p>
                    <a:p>
                      <a:pPr algn="ctr">
                        <a:spcAft>
                          <a:spcPts val="0"/>
                        </a:spcAft>
                        <a:tabLst>
                          <a:tab pos="2700020" algn="ctr"/>
                          <a:tab pos="5400040" algn="r"/>
                          <a:tab pos="533400" algn="l"/>
                        </a:tabLst>
                      </a:pPr>
                      <a:r>
                        <a:rPr lang="en-US" sz="1000" kern="100">
                          <a:effectLst/>
                        </a:rPr>
                        <a:t>[A/μs]</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a:no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a:effectLst/>
                        </a:rPr>
                        <a:t>I</a:t>
                      </a:r>
                      <a:r>
                        <a:rPr lang="en-US" sz="1000" kern="100" baseline="-25000">
                          <a:effectLst/>
                        </a:rPr>
                        <a:t>CP</a:t>
                      </a:r>
                      <a:endParaRPr lang="ja-JP" sz="1050" kern="100">
                        <a:effectLst/>
                      </a:endParaRPr>
                    </a:p>
                    <a:p>
                      <a:pPr algn="ctr">
                        <a:spcAft>
                          <a:spcPts val="0"/>
                        </a:spcAft>
                        <a:tabLst>
                          <a:tab pos="2700020" algn="ctr"/>
                          <a:tab pos="5400040" algn="r"/>
                          <a:tab pos="533400" algn="l"/>
                        </a:tabLst>
                      </a:pPr>
                      <a:r>
                        <a:rPr lang="en-US" sz="1000" kern="100">
                          <a:effectLst/>
                        </a:rPr>
                        <a:t>[A]</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a:no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a:effectLst/>
                        </a:rPr>
                        <a:t>E</a:t>
                      </a:r>
                      <a:r>
                        <a:rPr lang="en-US" sz="1000" kern="100" baseline="-25000" dirty="0">
                          <a:effectLst/>
                        </a:rPr>
                        <a:t>on</a:t>
                      </a:r>
                      <a:endParaRPr lang="ja-JP" sz="1050" kern="100" dirty="0">
                        <a:effectLst/>
                      </a:endParaRPr>
                    </a:p>
                    <a:p>
                      <a:pPr algn="ctr">
                        <a:spcAft>
                          <a:spcPts val="0"/>
                        </a:spcAft>
                        <a:tabLst>
                          <a:tab pos="2700020" algn="ctr"/>
                          <a:tab pos="5400040" algn="r"/>
                          <a:tab pos="533400" algn="l"/>
                        </a:tabLst>
                      </a:pPr>
                      <a:r>
                        <a:rPr lang="en-US" sz="1000" kern="100" dirty="0">
                          <a:effectLst/>
                        </a:rPr>
                        <a:t>[</a:t>
                      </a:r>
                      <a:r>
                        <a:rPr lang="en-US" sz="1000" kern="100" dirty="0" smtClean="0">
                          <a:effectLst/>
                        </a:rPr>
                        <a:t>J]</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a:no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a:effectLst/>
                        </a:rPr>
                        <a:t>I</a:t>
                      </a:r>
                      <a:r>
                        <a:rPr lang="en-US" sz="1000" kern="100" baseline="-25000" dirty="0">
                          <a:effectLst/>
                        </a:rPr>
                        <a:t>C</a:t>
                      </a:r>
                      <a:endParaRPr lang="ja-JP" sz="1050" kern="100" dirty="0">
                        <a:effectLst/>
                      </a:endParaRPr>
                    </a:p>
                    <a:p>
                      <a:pPr algn="ctr">
                        <a:spcAft>
                          <a:spcPts val="0"/>
                        </a:spcAft>
                        <a:tabLst>
                          <a:tab pos="2700020" algn="ctr"/>
                          <a:tab pos="5400040" algn="r"/>
                          <a:tab pos="533400" algn="l"/>
                        </a:tabLst>
                      </a:pPr>
                      <a:r>
                        <a:rPr lang="en-US" sz="1000" kern="100" dirty="0">
                          <a:effectLst/>
                        </a:rPr>
                        <a:t>[A]</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a:effectLst/>
                        </a:rPr>
                        <a:t>#A</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tabLst>
                          <a:tab pos="2700020" algn="ctr"/>
                          <a:tab pos="5400040" algn="r"/>
                          <a:tab pos="533400" algn="l"/>
                        </a:tabLst>
                      </a:pPr>
                      <a:r>
                        <a:rPr lang="en-US" sz="100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5133</a:t>
                      </a:r>
                      <a:endParaRPr lang="ja-JP" sz="1000" kern="1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1955</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0.558</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607</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dirty="0">
                          <a:effectLst/>
                        </a:rPr>
                        <a:t>#B</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tabLst>
                          <a:tab pos="2700020" algn="ctr"/>
                          <a:tab pos="5400040" algn="r"/>
                          <a:tab pos="533400" algn="l"/>
                        </a:tabLs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5163</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1864</a:t>
                      </a:r>
                      <a:endParaRPr lang="ja-JP" sz="1000" kern="1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0.482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581</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79705">
                <a:tc>
                  <a:txBody>
                    <a:bodyPr/>
                    <a:lstStyle/>
                    <a:p>
                      <a:pPr algn="ctr">
                        <a:spcAft>
                          <a:spcPts val="0"/>
                        </a:spcAft>
                        <a:tabLst>
                          <a:tab pos="2700020" algn="ctr"/>
                          <a:tab pos="5400040" algn="r"/>
                          <a:tab pos="533400" algn="l"/>
                        </a:tabLst>
                      </a:pPr>
                      <a:r>
                        <a:rPr lang="en-US" altLang="ja-JP" sz="1050" kern="10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tabLst>
                          <a:tab pos="2700020" algn="ctr"/>
                          <a:tab pos="5400040" algn="r"/>
                          <a:tab pos="533400" algn="l"/>
                        </a:tabLs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5709</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1872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0.749</a:t>
                      </a:r>
                      <a:endParaRPr lang="ja-JP" sz="1000" kern="1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598</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79705">
                <a:tc>
                  <a:txBody>
                    <a:bodyPr/>
                    <a:lstStyle/>
                    <a:p>
                      <a:pPr algn="ctr">
                        <a:spcAft>
                          <a:spcPts val="0"/>
                        </a:spcAft>
                        <a:tabLst>
                          <a:tab pos="2700020" algn="ctr"/>
                          <a:tab pos="5400040" algn="r"/>
                          <a:tab pos="533400" algn="l"/>
                        </a:tabLst>
                      </a:pPr>
                      <a:r>
                        <a:rPr lang="en-US" altLang="ja-JP" sz="1050" kern="10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tabLst>
                          <a:tab pos="2700020" algn="ctr"/>
                          <a:tab pos="5400040" algn="r"/>
                          <a:tab pos="533400" algn="l"/>
                        </a:tabLs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4271</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1833</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0.571</a:t>
                      </a:r>
                      <a:endParaRPr lang="ja-JP" sz="1000" kern="1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589</a:t>
                      </a:r>
                      <a:endParaRPr lang="ja-JP" sz="1000" kern="100" dirty="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a:effectLst/>
                        </a:rPr>
                        <a:t>Δ/ave</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tabLst>
                          <a:tab pos="2700020" algn="ctr"/>
                          <a:tab pos="5400040" algn="r"/>
                          <a:tab pos="533400" algn="l"/>
                        </a:tabLs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28.4 %</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6.5 %</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45.2 %</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b="1" kern="100" dirty="0">
                          <a:solidFill>
                            <a:srgbClr val="FF0066"/>
                          </a:solidFill>
                          <a:effectLst/>
                          <a:latin typeface="Arial" panose="020B0604020202020204" pitchFamily="34" charset="0"/>
                          <a:ea typeface="ＭＳ Ｐゴシック" panose="020B0600070205080204" pitchFamily="50" charset="-128"/>
                          <a:cs typeface="Arial" panose="020B0604020202020204" pitchFamily="34" charset="0"/>
                        </a:rPr>
                        <a:t>4.4 %</a:t>
                      </a:r>
                      <a:endParaRPr lang="ja-JP" sz="1000" b="1" kern="100" dirty="0">
                        <a:solidFill>
                          <a:srgbClr val="FF0066"/>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1707915225"/>
              </p:ext>
            </p:extLst>
          </p:nvPr>
        </p:nvGraphicFramePr>
        <p:xfrm>
          <a:off x="5287942" y="4794673"/>
          <a:ext cx="2332418" cy="1203325"/>
        </p:xfrm>
        <a:graphic>
          <a:graphicData uri="http://schemas.openxmlformats.org/drawingml/2006/table">
            <a:tbl>
              <a:tblPr firstRow="1"/>
              <a:tblGrid>
                <a:gridCol w="456628">
                  <a:extLst>
                    <a:ext uri="{9D8B030D-6E8A-4147-A177-3AD203B41FA5}">
                      <a16:colId xmlns:a16="http://schemas.microsoft.com/office/drawing/2014/main" val="20000"/>
                    </a:ext>
                  </a:extLst>
                </a:gridCol>
                <a:gridCol w="635635">
                  <a:extLst>
                    <a:ext uri="{9D8B030D-6E8A-4147-A177-3AD203B41FA5}">
                      <a16:colId xmlns:a16="http://schemas.microsoft.com/office/drawing/2014/main" val="20001"/>
                    </a:ext>
                  </a:extLst>
                </a:gridCol>
                <a:gridCol w="675005">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a:effectLst/>
                          <a:latin typeface="Arial" panose="020B0604020202020204" pitchFamily="34" charset="0"/>
                          <a:cs typeface="Arial" panose="020B0604020202020204" pitchFamily="34" charset="0"/>
                        </a:rPr>
                        <a:t> </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a:effectLst/>
                          <a:latin typeface="Arial" panose="020B0604020202020204" pitchFamily="34" charset="0"/>
                          <a:cs typeface="Arial" panose="020B0604020202020204" pitchFamily="34" charset="0"/>
                        </a:rPr>
                        <a:t>di/</a:t>
                      </a:r>
                      <a:r>
                        <a:rPr lang="en-US" sz="1000" kern="100" dirty="0" err="1">
                          <a:effectLst/>
                          <a:latin typeface="Arial" panose="020B0604020202020204" pitchFamily="34" charset="0"/>
                          <a:cs typeface="Arial" panose="020B0604020202020204" pitchFamily="34" charset="0"/>
                        </a:rPr>
                        <a:t>dt</a:t>
                      </a:r>
                      <a:endParaRPr lang="ja-JP" sz="1050" kern="100" dirty="0">
                        <a:effectLst/>
                        <a:latin typeface="Arial" panose="020B0604020202020204" pitchFamily="34" charset="0"/>
                        <a:cs typeface="Arial" panose="020B0604020202020204" pitchFamily="34" charset="0"/>
                      </a:endParaRPr>
                    </a:p>
                    <a:p>
                      <a:pPr algn="ctr">
                        <a:spcAft>
                          <a:spcPts val="0"/>
                        </a:spcAft>
                        <a:tabLst>
                          <a:tab pos="2700020" algn="ctr"/>
                          <a:tab pos="5400040" algn="r"/>
                          <a:tab pos="533400" algn="l"/>
                        </a:tabLst>
                      </a:pPr>
                      <a:r>
                        <a:rPr lang="en-US" sz="1000" kern="100" dirty="0">
                          <a:effectLst/>
                          <a:latin typeface="Arial" panose="020B0604020202020204" pitchFamily="34" charset="0"/>
                          <a:cs typeface="Arial" panose="020B0604020202020204" pitchFamily="34" charset="0"/>
                        </a:rPr>
                        <a:t>[A/</a:t>
                      </a:r>
                      <a:r>
                        <a:rPr lang="en-US" sz="1000" kern="100" dirty="0" err="1">
                          <a:effectLst/>
                          <a:latin typeface="Arial" panose="020B0604020202020204" pitchFamily="34" charset="0"/>
                          <a:cs typeface="Arial" panose="020B0604020202020204" pitchFamily="34" charset="0"/>
                        </a:rPr>
                        <a:t>μs</a:t>
                      </a:r>
                      <a:r>
                        <a:rPr lang="en-US" sz="1000" kern="100" dirty="0">
                          <a:effectLst/>
                          <a:latin typeface="Arial" panose="020B0604020202020204" pitchFamily="34" charset="0"/>
                          <a:cs typeface="Arial" panose="020B0604020202020204" pitchFamily="34" charset="0"/>
                        </a:rPr>
                        <a:t>]</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a:no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dirty="0" err="1">
                          <a:effectLst/>
                          <a:latin typeface="Arial" panose="020B0604020202020204" pitchFamily="34" charset="0"/>
                          <a:cs typeface="Arial" panose="020B0604020202020204" pitchFamily="34" charset="0"/>
                        </a:rPr>
                        <a:t>E</a:t>
                      </a:r>
                      <a:r>
                        <a:rPr lang="en-US" sz="1000" kern="100" baseline="-25000" dirty="0" err="1">
                          <a:effectLst/>
                          <a:latin typeface="Arial" panose="020B0604020202020204" pitchFamily="34" charset="0"/>
                          <a:cs typeface="Arial" panose="020B0604020202020204" pitchFamily="34" charset="0"/>
                        </a:rPr>
                        <a:t>off</a:t>
                      </a:r>
                      <a:endParaRPr lang="ja-JP" sz="1050" kern="100" dirty="0">
                        <a:effectLst/>
                        <a:latin typeface="Arial" panose="020B0604020202020204" pitchFamily="34" charset="0"/>
                        <a:cs typeface="Arial" panose="020B0604020202020204" pitchFamily="34" charset="0"/>
                      </a:endParaRPr>
                    </a:p>
                    <a:p>
                      <a:pPr algn="ctr">
                        <a:spcAft>
                          <a:spcPts val="0"/>
                        </a:spcAft>
                        <a:tabLst>
                          <a:tab pos="2700020" algn="ctr"/>
                          <a:tab pos="5400040" algn="r"/>
                          <a:tab pos="533400" algn="l"/>
                        </a:tabLst>
                      </a:pPr>
                      <a:r>
                        <a:rPr lang="en-US" sz="1000" kern="100" dirty="0">
                          <a:effectLst/>
                          <a:latin typeface="Arial" panose="020B0604020202020204" pitchFamily="34" charset="0"/>
                          <a:cs typeface="Arial" panose="020B0604020202020204" pitchFamily="34" charset="0"/>
                        </a:rPr>
                        <a:t>[</a:t>
                      </a:r>
                      <a:r>
                        <a:rPr lang="en-US" sz="1000" kern="100" dirty="0" smtClean="0">
                          <a:effectLst/>
                          <a:latin typeface="Arial" panose="020B0604020202020204" pitchFamily="34" charset="0"/>
                          <a:cs typeface="Arial" panose="020B0604020202020204" pitchFamily="34" charset="0"/>
                        </a:rPr>
                        <a:t>J]</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a:no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tabLst>
                          <a:tab pos="2700020" algn="ctr"/>
                          <a:tab pos="5400040" algn="r"/>
                          <a:tab pos="533400" algn="l"/>
                        </a:tabLst>
                      </a:pPr>
                      <a:r>
                        <a:rPr lang="en-US" sz="1000" kern="100">
                          <a:effectLst/>
                          <a:latin typeface="Arial" panose="020B0604020202020204" pitchFamily="34" charset="0"/>
                          <a:cs typeface="Arial" panose="020B0604020202020204" pitchFamily="34" charset="0"/>
                        </a:rPr>
                        <a:t>I</a:t>
                      </a:r>
                      <a:r>
                        <a:rPr lang="en-US" sz="1000" kern="100" baseline="-25000">
                          <a:effectLst/>
                          <a:latin typeface="Arial" panose="020B0604020202020204" pitchFamily="34" charset="0"/>
                          <a:cs typeface="Arial" panose="020B0604020202020204" pitchFamily="34" charset="0"/>
                        </a:rPr>
                        <a:t>C</a:t>
                      </a:r>
                      <a:endParaRPr lang="ja-JP" sz="1050" kern="100">
                        <a:effectLst/>
                        <a:latin typeface="Arial" panose="020B0604020202020204" pitchFamily="34" charset="0"/>
                        <a:cs typeface="Arial" panose="020B0604020202020204" pitchFamily="34" charset="0"/>
                      </a:endParaRPr>
                    </a:p>
                    <a:p>
                      <a:pPr algn="ctr">
                        <a:spcAft>
                          <a:spcPts val="0"/>
                        </a:spcAft>
                        <a:tabLst>
                          <a:tab pos="2700020" algn="ctr"/>
                          <a:tab pos="5400040" algn="r"/>
                          <a:tab pos="533400" algn="l"/>
                        </a:tabLst>
                      </a:pPr>
                      <a:r>
                        <a:rPr lang="en-US" sz="1000" kern="100">
                          <a:effectLst/>
                          <a:latin typeface="Arial" panose="020B0604020202020204" pitchFamily="34" charset="0"/>
                          <a:cs typeface="Arial" panose="020B0604020202020204" pitchFamily="34" charset="0"/>
                        </a:rPr>
                        <a:t>[A]</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a:no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a:effectLst/>
                          <a:latin typeface="Arial" panose="020B0604020202020204" pitchFamily="34" charset="0"/>
                          <a:cs typeface="Arial" panose="020B0604020202020204" pitchFamily="34" charset="0"/>
                        </a:rPr>
                        <a:t>#A</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1672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592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dirty="0">
                          <a:effectLst/>
                          <a:latin typeface="Arial" panose="020B0604020202020204" pitchFamily="34" charset="0"/>
                          <a:cs typeface="Arial" panose="020B0604020202020204" pitchFamily="34" charset="0"/>
                        </a:rPr>
                        <a:t>#B</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1682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604</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79705">
                <a:tc>
                  <a:txBody>
                    <a:bodyPr/>
                    <a:lstStyle/>
                    <a:p>
                      <a:pPr algn="ctr">
                        <a:spcAft>
                          <a:spcPts val="0"/>
                        </a:spcAft>
                        <a:tabLst>
                          <a:tab pos="2700020" algn="ctr"/>
                          <a:tab pos="5400040" algn="r"/>
                          <a:tab pos="533400" algn="l"/>
                        </a:tabLst>
                      </a:pPr>
                      <a:r>
                        <a:rPr lang="en-US" altLang="ja-JP" sz="1050" kern="10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1622</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1.00</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588</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79705">
                <a:tc>
                  <a:txBody>
                    <a:bodyPr/>
                    <a:lstStyle/>
                    <a:p>
                      <a:pPr algn="ctr">
                        <a:spcAft>
                          <a:spcPts val="0"/>
                        </a:spcAft>
                        <a:tabLst>
                          <a:tab pos="2700020" algn="ctr"/>
                          <a:tab pos="5400040" algn="r"/>
                          <a:tab pos="533400" algn="l"/>
                        </a:tabLst>
                      </a:pPr>
                      <a:r>
                        <a:rPr lang="en-US" altLang="ja-JP" sz="1050" kern="10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#D</a:t>
                      </a:r>
                      <a:endParaRPr lang="ja-JP" sz="1050" kern="1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1704</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1.04</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604</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ap="flat" cmpd="sng" algn="ctr">
                      <a:solidFill>
                        <a:srgbClr val="4F81BD"/>
                      </a:solidFill>
                      <a:prstDash val="solid"/>
                      <a:round/>
                      <a:headEnd type="none" w="med" len="med"/>
                      <a:tailEnd type="none" w="med" len="med"/>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179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2700020" algn="ctr"/>
                          <a:tab pos="5400040" algn="r"/>
                          <a:tab pos="533400" algn="l"/>
                        </a:tabLst>
                      </a:pPr>
                      <a:r>
                        <a:rPr lang="en-US" sz="1000" kern="100">
                          <a:effectLst/>
                          <a:latin typeface="Arial" panose="020B0604020202020204" pitchFamily="34" charset="0"/>
                          <a:cs typeface="Arial" panose="020B0604020202020204" pitchFamily="34" charset="0"/>
                        </a:rPr>
                        <a:t>Δ/ave</a:t>
                      </a:r>
                      <a:endParaRPr lang="ja-JP" sz="105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2865" marR="62865"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kern="1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9.0%</a:t>
                      </a:r>
                      <a:endParaRPr lang="ja-JP" sz="1000" kern="100">
                        <a:solidFill>
                          <a:srgbClr val="00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000" b="1" kern="100" dirty="0" smtClean="0">
                          <a:solidFill>
                            <a:srgbClr val="FF0066"/>
                          </a:solidFill>
                          <a:effectLst/>
                          <a:latin typeface="Arial" panose="020B0604020202020204" pitchFamily="34" charset="0"/>
                          <a:ea typeface="ＭＳ Ｐゴシック" panose="020B0600070205080204" pitchFamily="50" charset="-128"/>
                          <a:cs typeface="Arial" panose="020B0604020202020204" pitchFamily="34" charset="0"/>
                        </a:rPr>
                        <a:t>2.7%</a:t>
                      </a:r>
                      <a:endParaRPr lang="ja-JP" sz="1000" b="1" kern="100" dirty="0">
                        <a:solidFill>
                          <a:srgbClr val="FF0066"/>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2865" marR="62865" marT="0" marB="0" anchor="ctr">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
        <p:nvSpPr>
          <p:cNvPr id="39" name="正方形/長方形 38"/>
          <p:cNvSpPr/>
          <p:nvPr/>
        </p:nvSpPr>
        <p:spPr>
          <a:xfrm>
            <a:off x="2968678" y="3906756"/>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rPr>
              <a:t>C_C</a:t>
            </a:r>
            <a:endParaRPr kumimoji="0" lang="ja-JP" altLang="en-US" sz="1050" b="0" i="0" u="none" strike="noStrike" kern="100" cap="none" spc="0" normalizeH="0" baseline="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endParaRPr>
          </a:p>
        </p:txBody>
      </p:sp>
      <p:sp>
        <p:nvSpPr>
          <p:cNvPr id="40" name="正方形/長方形 39"/>
          <p:cNvSpPr/>
          <p:nvPr/>
        </p:nvSpPr>
        <p:spPr>
          <a:xfrm>
            <a:off x="3259942" y="3915353"/>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rPr>
              <a:t>C_D</a:t>
            </a:r>
            <a:endParaRPr kumimoji="0" lang="ja-JP" altLang="en-US" sz="1050" b="0" i="0" u="none" strike="noStrike" kern="100" cap="none" spc="0" normalizeH="0" baseline="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endParaRPr>
          </a:p>
        </p:txBody>
      </p:sp>
      <p:sp>
        <p:nvSpPr>
          <p:cNvPr id="41" name="正方形/長方形 40"/>
          <p:cNvSpPr/>
          <p:nvPr/>
        </p:nvSpPr>
        <p:spPr>
          <a:xfrm>
            <a:off x="6082258" y="3556162"/>
            <a:ext cx="361950" cy="209550"/>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0000FF"/>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0000FF"/>
                </a:solidFill>
                <a:effectLst/>
                <a:uLnTx/>
                <a:uFillTx/>
                <a:latin typeface="Calibri"/>
                <a:ea typeface="ＭＳ Ｐゴシック" panose="020B0600070205080204" pitchFamily="50" charset="-128"/>
                <a:cs typeface="Times New Roman" panose="02020603050405020304" pitchFamily="18" charset="0"/>
              </a:rPr>
              <a:t>C_A</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42" name="正方形/長方形 41"/>
          <p:cNvSpPr/>
          <p:nvPr/>
        </p:nvSpPr>
        <p:spPr>
          <a:xfrm>
            <a:off x="5588731" y="3573008"/>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ED7D31"/>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ED7D31"/>
                </a:solidFill>
                <a:effectLst/>
                <a:uLnTx/>
                <a:uFillTx/>
                <a:latin typeface="Calibri"/>
                <a:ea typeface="ＭＳ Ｐゴシック" panose="020B0600070205080204" pitchFamily="50" charset="-128"/>
                <a:cs typeface="Times New Roman" panose="02020603050405020304" pitchFamily="18" charset="0"/>
              </a:rPr>
              <a:t>C_B</a:t>
            </a:r>
            <a:endParaRPr kumimoji="0" lang="ja-JP" altLang="en-US" sz="1050" b="0" i="0" u="none" strike="noStrike" kern="100" cap="none" spc="0" normalizeH="0" baseline="0" noProof="0" dirty="0" smtClean="0">
              <a:ln>
                <a:noFill/>
              </a:ln>
              <a:solidFill>
                <a:srgbClr val="000000"/>
              </a:solidFill>
              <a:effectLst/>
              <a:uLnTx/>
              <a:uFillTx/>
              <a:latin typeface="Calibri"/>
              <a:ea typeface="ＭＳ Ｐゴシック" panose="020B0600070205080204" pitchFamily="50" charset="-128"/>
              <a:cs typeface="Times New Roman" panose="02020603050405020304" pitchFamily="18" charset="0"/>
            </a:endParaRPr>
          </a:p>
        </p:txBody>
      </p:sp>
      <p:sp>
        <p:nvSpPr>
          <p:cNvPr id="43" name="正方形/長方形 42"/>
          <p:cNvSpPr/>
          <p:nvPr/>
        </p:nvSpPr>
        <p:spPr>
          <a:xfrm>
            <a:off x="6091783" y="3845121"/>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rPr>
              <a:t>C_C</a:t>
            </a:r>
            <a:endParaRPr kumimoji="0" lang="ja-JP" altLang="en-US" sz="1050" b="0" i="0" u="none" strike="noStrike" kern="100" cap="none" spc="0" normalizeH="0" baseline="0" noProof="0" dirty="0" smtClean="0">
              <a:ln>
                <a:noFill/>
              </a:ln>
              <a:solidFill>
                <a:srgbClr val="00B050"/>
              </a:solidFill>
              <a:effectLst/>
              <a:uLnTx/>
              <a:uFillTx/>
              <a:latin typeface="Calibri"/>
              <a:ea typeface="ＭＳ Ｐゴシック" panose="020B0600070205080204" pitchFamily="50" charset="-128"/>
              <a:cs typeface="Times New Roman" panose="02020603050405020304" pitchFamily="18" charset="0"/>
            </a:endParaRPr>
          </a:p>
        </p:txBody>
      </p:sp>
      <p:sp>
        <p:nvSpPr>
          <p:cNvPr id="44" name="正方形/長方形 43"/>
          <p:cNvSpPr/>
          <p:nvPr/>
        </p:nvSpPr>
        <p:spPr>
          <a:xfrm>
            <a:off x="5588731" y="3853718"/>
            <a:ext cx="342900" cy="219075"/>
          </a:xfrm>
          <a:prstGeom prst="rect">
            <a:avLst/>
          </a:prstGeom>
          <a:no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000" b="0" i="0" u="none" strike="noStrike" kern="100" cap="none" spc="0" normalizeH="0" baseline="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rPr>
              <a:t>I</a:t>
            </a:r>
            <a:r>
              <a:rPr kumimoji="0" lang="en-US" sz="1000" b="0" i="0" u="none" strike="noStrike" kern="100" cap="none" spc="0" normalizeH="0" baseline="-2500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rPr>
              <a:t>C_D</a:t>
            </a:r>
            <a:endParaRPr kumimoji="0" lang="ja-JP" altLang="en-US" sz="1050" b="0" i="0" u="none" strike="noStrike" kern="100" cap="none" spc="0" normalizeH="0" baseline="0" noProof="0" dirty="0" smtClean="0">
              <a:ln>
                <a:noFill/>
              </a:ln>
              <a:solidFill>
                <a:srgbClr val="6600FF"/>
              </a:solidFill>
              <a:effectLst/>
              <a:uLnTx/>
              <a:uFillTx/>
              <a:latin typeface="Calibri"/>
              <a:ea typeface="ＭＳ Ｐゴシック" panose="020B0600070205080204" pitchFamily="50" charset="-128"/>
              <a:cs typeface="Times New Roman" panose="02020603050405020304" pitchFamily="18" charset="0"/>
            </a:endParaRPr>
          </a:p>
        </p:txBody>
      </p:sp>
      <p:sp>
        <p:nvSpPr>
          <p:cNvPr id="49" name="テキスト ボックス 48"/>
          <p:cNvSpPr txBox="1"/>
          <p:nvPr/>
        </p:nvSpPr>
        <p:spPr>
          <a:xfrm>
            <a:off x="903834" y="1456696"/>
            <a:ext cx="5398016" cy="338554"/>
          </a:xfrm>
          <a:prstGeom prst="rect">
            <a:avLst/>
          </a:prstGeom>
          <a:noFill/>
        </p:spPr>
        <p:txBody>
          <a:bodyPr wrap="none" rtlCol="0">
            <a:spAutoFit/>
          </a:bodyPr>
          <a:lstStyle/>
          <a:p>
            <a:pPr>
              <a:spcBef>
                <a:spcPct val="50000"/>
              </a:spcBef>
            </a:pPr>
            <a:r>
              <a:rPr lang="en-US" altLang="ja-JP" sz="1600" b="1" dirty="0" smtClean="0">
                <a:solidFill>
                  <a:prstClr val="black"/>
                </a:solidFill>
                <a:ea typeface="ＭＳ Ｐゴシック" pitchFamily="50" charset="-128"/>
              </a:rPr>
              <a:t>Condition: V</a:t>
            </a:r>
            <a:r>
              <a:rPr lang="en-US" altLang="ja-JP" sz="1600" b="1" baseline="-25000" dirty="0" smtClean="0">
                <a:solidFill>
                  <a:prstClr val="black"/>
                </a:solidFill>
                <a:ea typeface="ＭＳ Ｐゴシック" pitchFamily="50" charset="-128"/>
              </a:rPr>
              <a:t>CC</a:t>
            </a:r>
            <a:r>
              <a:rPr lang="en-US" altLang="ja-JP" sz="1600" b="1" dirty="0" smtClean="0">
                <a:solidFill>
                  <a:prstClr val="black"/>
                </a:solidFill>
                <a:ea typeface="ＭＳ Ｐゴシック" pitchFamily="50" charset="-128"/>
              </a:rPr>
              <a:t> = 1800V, I</a:t>
            </a:r>
            <a:r>
              <a:rPr lang="en-US" altLang="ja-JP" sz="1600" b="1" baseline="-25000" dirty="0" smtClean="0">
                <a:solidFill>
                  <a:prstClr val="black"/>
                </a:solidFill>
                <a:ea typeface="ＭＳ Ｐゴシック" pitchFamily="50" charset="-128"/>
              </a:rPr>
              <a:t>C</a:t>
            </a:r>
            <a:r>
              <a:rPr lang="en-US" altLang="ja-JP" sz="1600" b="1" dirty="0" smtClean="0">
                <a:solidFill>
                  <a:prstClr val="black"/>
                </a:solidFill>
                <a:ea typeface="ＭＳ Ｐゴシック" pitchFamily="50" charset="-128"/>
              </a:rPr>
              <a:t> = 600A/module, </a:t>
            </a:r>
            <a:r>
              <a:rPr lang="en-US" altLang="ja-JP" sz="1600" b="1" dirty="0" err="1" smtClean="0">
                <a:solidFill>
                  <a:prstClr val="black"/>
                </a:solidFill>
                <a:ea typeface="ＭＳ Ｐゴシック" pitchFamily="50" charset="-128"/>
              </a:rPr>
              <a:t>T</a:t>
            </a:r>
            <a:r>
              <a:rPr lang="en-US" altLang="ja-JP" sz="1600" b="1" baseline="-25000" dirty="0" err="1" smtClean="0">
                <a:solidFill>
                  <a:prstClr val="black"/>
                </a:solidFill>
                <a:ea typeface="ＭＳ Ｐゴシック" pitchFamily="50" charset="-128"/>
              </a:rPr>
              <a:t>j</a:t>
            </a:r>
            <a:r>
              <a:rPr lang="en-US" altLang="ja-JP" sz="1600" b="1" dirty="0" smtClean="0">
                <a:solidFill>
                  <a:prstClr val="black"/>
                </a:solidFill>
                <a:ea typeface="ＭＳ Ｐゴシック" pitchFamily="50" charset="-128"/>
              </a:rPr>
              <a:t> = 150</a:t>
            </a:r>
            <a:r>
              <a:rPr lang="ja-JP" altLang="en-US" sz="1600" b="1" dirty="0" smtClean="0">
                <a:solidFill>
                  <a:prstClr val="black"/>
                </a:solidFill>
                <a:ea typeface="ＭＳ Ｐゴシック" pitchFamily="50" charset="-128"/>
              </a:rPr>
              <a:t>℃</a:t>
            </a:r>
            <a:endParaRPr lang="ja-JP" altLang="en-US" sz="1600" b="1" dirty="0">
              <a:solidFill>
                <a:prstClr val="black"/>
              </a:solidFill>
              <a:ea typeface="ＭＳ Ｐゴシック" pitchFamily="50" charset="-128"/>
            </a:endParaRPr>
          </a:p>
        </p:txBody>
      </p:sp>
      <p:sp>
        <p:nvSpPr>
          <p:cNvPr id="23" name="テキスト ボックス 22"/>
          <p:cNvSpPr txBox="1"/>
          <p:nvPr/>
        </p:nvSpPr>
        <p:spPr>
          <a:xfrm>
            <a:off x="7164288" y="911730"/>
            <a:ext cx="1539204"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rtlCol="0">
            <a:spAutoFit/>
          </a:bodyPr>
          <a:lstStyle/>
          <a:p>
            <a:pPr fontAlgn="auto">
              <a:spcBef>
                <a:spcPts val="0"/>
              </a:spcBef>
              <a:spcAft>
                <a:spcPts val="0"/>
              </a:spcAft>
              <a:defRPr/>
            </a:pPr>
            <a:r>
              <a:rPr kumimoji="0" lang="en-US" altLang="ja-JP" sz="2000" b="1" kern="0" dirty="0" smtClean="0">
                <a:solidFill>
                  <a:prstClr val="white"/>
                </a:solidFill>
                <a:latin typeface="Arial"/>
                <a:ea typeface="ＭＳ Ｐゴシック"/>
              </a:rPr>
              <a:t>3.3kV/600A</a:t>
            </a:r>
            <a:endParaRPr kumimoji="0" lang="ja-JP" altLang="en-US" sz="2000" b="1" kern="0" dirty="0" smtClean="0">
              <a:solidFill>
                <a:prstClr val="white"/>
              </a:solidFill>
              <a:latin typeface="Arial"/>
              <a:ea typeface="ＭＳ Ｐゴシック"/>
            </a:endParaRPr>
          </a:p>
        </p:txBody>
      </p:sp>
    </p:spTree>
    <p:extLst>
      <p:ext uri="{BB962C8B-B14F-4D97-AF65-F5344CB8AC3E}">
        <p14:creationId xmlns:p14="http://schemas.microsoft.com/office/powerpoint/2010/main" val="863694365"/>
      </p:ext>
    </p:extLst>
  </p:cSld>
  <p:clrMapOvr>
    <a:masterClrMapping/>
  </p:clrMapOvr>
  <p:transition advTm="61511"/>
  <p:timing>
    <p:tnLst>
      <p:par>
        <p:cTn id="1" dur="indefinite" restart="never" nodeType="tmRoot"/>
      </p:par>
    </p:tnLst>
  </p:timing>
  <p:extLst mod="1">
    <p:ext uri="{3A86A75C-4F4B-4683-9AE1-C65F6400EC91}">
      <p14:laserTraceLst xmlns:p14="http://schemas.microsoft.com/office/powerpoint/2010/main">
        <p14:tracePtLst>
          <p14:tracePt t="1912" x="381000" y="5505450"/>
          <p14:tracePt t="2219" x="381000" y="5499100"/>
          <p14:tracePt t="2226" x="431800" y="5461000"/>
          <p14:tracePt t="2234" x="514350" y="5403850"/>
          <p14:tracePt t="2248" x="615950" y="5327650"/>
          <p14:tracePt t="2265" x="876300" y="5137150"/>
          <p14:tracePt t="2282" x="1320800" y="4787900"/>
          <p14:tracePt t="2298" x="1625600" y="4546600"/>
          <p14:tracePt t="2315" x="1911350" y="4318000"/>
          <p14:tracePt t="2331" x="2114550" y="4146550"/>
          <p14:tracePt t="2348" x="2362200" y="3930650"/>
          <p14:tracePt t="2365" x="2520950" y="3765550"/>
          <p14:tracePt t="2381" x="2647950" y="3644900"/>
          <p14:tracePt t="2398" x="2730500" y="3549650"/>
          <p14:tracePt t="2415" x="2781300" y="3479800"/>
          <p14:tracePt t="2431" x="2800350" y="3441700"/>
          <p14:tracePt t="2448" x="2806700" y="3429000"/>
          <p14:tracePt t="2465" x="2806700" y="3422650"/>
          <p14:tracePt t="2709" x="2825750" y="3422650"/>
          <p14:tracePt t="2717" x="2857500" y="3467100"/>
          <p14:tracePt t="2724" x="2908300" y="3517900"/>
          <p14:tracePt t="2732" x="2940050" y="3568700"/>
          <p14:tracePt t="2748" x="2978150" y="3613150"/>
          <p14:tracePt t="2765" x="3009900" y="3657600"/>
          <p14:tracePt t="2782" x="3054350" y="3721100"/>
          <p14:tracePt t="2798" x="3111500" y="3816350"/>
          <p14:tracePt t="2815" x="3213100" y="3930650"/>
          <p14:tracePt t="2831" x="3327400" y="4044950"/>
          <p14:tracePt t="2848" x="3460750" y="4146550"/>
          <p14:tracePt t="2865" x="3587750" y="4222750"/>
          <p14:tracePt t="2881" x="3676650" y="4273550"/>
          <p14:tracePt t="2898" x="3746500" y="4298950"/>
          <p14:tracePt t="2915" x="3778250" y="4324350"/>
          <p14:tracePt t="4907" x="3778250" y="4330700"/>
          <p14:tracePt t="4915" x="3778250" y="4337050"/>
          <p14:tracePt t="4978" x="3778250" y="4343400"/>
          <p14:tracePt t="5002" x="3778250" y="4349750"/>
          <p14:tracePt t="5018" x="3778250" y="4356100"/>
          <p14:tracePt t="5026" x="3771900" y="4356100"/>
          <p14:tracePt t="5050" x="3771900" y="4362450"/>
          <p14:tracePt t="5074" x="3771900" y="4368800"/>
          <p14:tracePt t="5138" x="3752850" y="4368800"/>
          <p14:tracePt t="5162" x="3740150" y="4368800"/>
          <p14:tracePt t="5170" x="3733800" y="4368800"/>
          <p14:tracePt t="5181" x="3727450" y="4368800"/>
          <p14:tracePt t="5198" x="3721100" y="4368800"/>
          <p14:tracePt t="5218" x="3733800" y="4368800"/>
          <p14:tracePt t="5231" x="3784600" y="4368800"/>
          <p14:tracePt t="5248" x="3784600" y="4362450"/>
          <p14:tracePt t="5316" x="3803650" y="4362450"/>
          <p14:tracePt t="5324" x="3816350" y="4362450"/>
          <p14:tracePt t="5333" x="3822700" y="4362450"/>
          <p14:tracePt t="5348" x="3829050" y="4368800"/>
          <p14:tracePt t="5365" x="3829050" y="4375150"/>
          <p14:tracePt t="5381" x="3829050" y="4381500"/>
          <p14:tracePt t="5415" x="3829050" y="4368800"/>
          <p14:tracePt t="5431" x="3822700" y="4337050"/>
          <p14:tracePt t="5448" x="3810000" y="4311650"/>
          <p14:tracePt t="5465" x="3797300" y="4273550"/>
          <p14:tracePt t="5482" x="3784600" y="4222750"/>
          <p14:tracePt t="5498" x="3771900" y="4165600"/>
          <p14:tracePt t="5515" x="3746500" y="4064000"/>
          <p14:tracePt t="5531" x="3695700" y="3886200"/>
          <p14:tracePt t="5548" x="3619500" y="3492500"/>
          <p14:tracePt t="5565" x="3479800" y="3143250"/>
          <p14:tracePt t="5582" x="3365500" y="2876550"/>
          <p14:tracePt t="5598" x="3238500" y="2622550"/>
          <p14:tracePt t="5615" x="3067050" y="2400300"/>
          <p14:tracePt t="5631" x="2882900" y="2178050"/>
          <p14:tracePt t="5648" x="2743200" y="2038350"/>
          <p14:tracePt t="5665" x="2590800" y="1924050"/>
          <p14:tracePt t="5682" x="2451100" y="1841500"/>
          <p14:tracePt t="5698" x="2311400" y="1771650"/>
          <p14:tracePt t="5715" x="2247900" y="1727200"/>
          <p14:tracePt t="5731" x="2228850" y="1720850"/>
          <p14:tracePt t="5748" x="2222500" y="1720850"/>
          <p14:tracePt t="5765" x="2247900" y="1720850"/>
          <p14:tracePt t="5782" x="2273300" y="1720850"/>
          <p14:tracePt t="5798" x="2279650" y="1727200"/>
          <p14:tracePt t="5815" x="2279650" y="1733550"/>
          <p14:tracePt t="6048" x="2273300" y="1733550"/>
          <p14:tracePt t="6064" x="2266950" y="1733550"/>
          <p14:tracePt t="6072" x="2254250" y="1733550"/>
          <p14:tracePt t="6088" x="2254250" y="1720850"/>
          <p14:tracePt t="6098" x="2254250" y="1714500"/>
          <p14:tracePt t="6115" x="2254250" y="1701800"/>
          <p14:tracePt t="6132" x="2241550" y="1657350"/>
          <p14:tracePt t="6148" x="2241550" y="1644650"/>
          <p14:tracePt t="6165" x="2241550" y="1638300"/>
          <p14:tracePt t="6198" x="2241550" y="1631950"/>
          <p14:tracePt t="6216" x="2241550" y="1644650"/>
          <p14:tracePt t="6232" x="2222500" y="1663700"/>
          <p14:tracePt t="6248" x="2203450" y="1689100"/>
          <p14:tracePt t="6265" x="2171700" y="1771650"/>
          <p14:tracePt t="6281" x="2159000" y="1860550"/>
          <p14:tracePt t="6298" x="2146300" y="1943100"/>
          <p14:tracePt t="6315" x="2095500" y="2044700"/>
          <p14:tracePt t="6331" x="2019300" y="2165350"/>
          <p14:tracePt t="6348" x="1898650" y="2298700"/>
          <p14:tracePt t="6365" x="1765300" y="2406650"/>
          <p14:tracePt t="6381" x="1670050" y="2489200"/>
          <p14:tracePt t="6398" x="1600200" y="2527300"/>
          <p14:tracePt t="6415" x="1549400" y="2527300"/>
          <p14:tracePt t="6432" x="1524000" y="2527300"/>
          <p14:tracePt t="6448" x="1511300" y="2470150"/>
          <p14:tracePt t="6465" x="1511300" y="2457450"/>
          <p14:tracePt t="6482" x="1517650" y="2457450"/>
          <p14:tracePt t="6683" x="1498600" y="2457450"/>
          <p14:tracePt t="6692" x="1485900" y="2451100"/>
          <p14:tracePt t="6700" x="1485900" y="2432050"/>
          <p14:tracePt t="6715" x="1479550" y="2425700"/>
          <p14:tracePt t="6732" x="1473200" y="2355850"/>
          <p14:tracePt t="6748" x="1454150" y="2260600"/>
          <p14:tracePt t="6765" x="1428750" y="2216150"/>
          <p14:tracePt t="6781" x="1422400" y="2178050"/>
          <p14:tracePt t="6798" x="1422400" y="2133600"/>
          <p14:tracePt t="6815" x="1397000" y="2108200"/>
          <p14:tracePt t="6832" x="1384300" y="2095500"/>
          <p14:tracePt t="6848" x="1377950" y="2082800"/>
          <p14:tracePt t="6865" x="1377950" y="2070100"/>
          <p14:tracePt t="6881" x="1377950" y="2057400"/>
          <p14:tracePt t="6898" x="1384300" y="2038350"/>
          <p14:tracePt t="6915" x="1397000" y="2032000"/>
          <p14:tracePt t="6932" x="1409700" y="2032000"/>
          <p14:tracePt t="6948" x="1422400" y="2032000"/>
          <p14:tracePt t="6982" x="1422400" y="2038350"/>
          <p14:tracePt t="7214" x="1435100" y="2038350"/>
          <p14:tracePt t="7222" x="1447800" y="2038350"/>
          <p14:tracePt t="7231" x="1492250" y="2044700"/>
          <p14:tracePt t="7248" x="1606550" y="2076450"/>
          <p14:tracePt t="7265" x="1892300" y="2108200"/>
          <p14:tracePt t="7281" x="2355850" y="2127250"/>
          <p14:tracePt t="7298" x="2959100" y="2159000"/>
          <p14:tracePt t="7315" x="3746500" y="2159000"/>
          <p14:tracePt t="7331" x="4527550" y="2159000"/>
          <p14:tracePt t="7348" x="5213350" y="2146300"/>
          <p14:tracePt t="7365" x="5753100" y="2133600"/>
          <p14:tracePt t="7382" x="6102350" y="2101850"/>
          <p14:tracePt t="7398" x="6299200" y="2076450"/>
          <p14:tracePt t="7415" x="6426200" y="2070100"/>
          <p14:tracePt t="7432" x="6477000" y="2063750"/>
          <p14:tracePt t="7448" x="6496050" y="2063750"/>
          <p14:tracePt t="7528" x="6496050" y="2076450"/>
          <p14:tracePt t="7536" x="6496050" y="2082800"/>
          <p14:tracePt t="7548" x="6496050" y="2095500"/>
          <p14:tracePt t="7565" x="6496050" y="2108200"/>
          <p14:tracePt t="7581" x="6502400" y="2114550"/>
          <p14:tracePt t="7598" x="6502400" y="2120900"/>
          <p14:tracePt t="7640" x="6489700" y="2120900"/>
          <p14:tracePt t="7648" x="6477000" y="2120900"/>
          <p14:tracePt t="7665" x="6394450" y="2120900"/>
          <p14:tracePt t="7681" x="6273800" y="2120900"/>
          <p14:tracePt t="7698" x="6127750" y="2120900"/>
          <p14:tracePt t="7715" x="5975350" y="2127250"/>
          <p14:tracePt t="7732" x="5791200" y="2127250"/>
          <p14:tracePt t="7748" x="5670550" y="2146300"/>
          <p14:tracePt t="7765" x="5632450" y="2146300"/>
          <p14:tracePt t="7781" x="5626100" y="2146300"/>
          <p14:tracePt t="7815" x="5626100" y="2133600"/>
          <p14:tracePt t="7834" x="5626100" y="2127250"/>
          <p14:tracePt t="7931" x="5626100" y="2120900"/>
          <p14:tracePt t="7946" x="5626100" y="2114550"/>
          <p14:tracePt t="7962" x="5626100" y="2108200"/>
          <p14:tracePt t="7970" x="5626100" y="2095500"/>
          <p14:tracePt t="7981" x="5626100" y="2082800"/>
          <p14:tracePt t="7998" x="5581650" y="2101850"/>
          <p14:tracePt t="8015" x="5575300" y="2101850"/>
          <p14:tracePt t="8383" x="5568950" y="2101850"/>
          <p14:tracePt t="8438" x="5562600" y="2101850"/>
          <p14:tracePt t="8478" x="5568950" y="2101850"/>
          <p14:tracePt t="8486" x="5575300" y="2101850"/>
          <p14:tracePt t="8504" x="5581650" y="2101850"/>
          <p14:tracePt t="8515" x="5581650" y="2089150"/>
          <p14:tracePt t="8531" x="5588000" y="2089150"/>
          <p14:tracePt t="8548" x="5588000" y="2082800"/>
          <p14:tracePt t="8565" x="5562600" y="2082800"/>
          <p14:tracePt t="8582" x="5518150" y="2082800"/>
          <p14:tracePt t="8598" x="5448300" y="2108200"/>
          <p14:tracePt t="8615" x="5384800" y="2127250"/>
          <p14:tracePt t="8631" x="5334000" y="2139950"/>
          <p14:tracePt t="8648" x="5264150" y="2152650"/>
          <p14:tracePt t="8665" x="5207000" y="2178050"/>
          <p14:tracePt t="8682" x="5137150" y="2216150"/>
          <p14:tracePt t="8698" x="5054600" y="2241550"/>
          <p14:tracePt t="8715" x="4953000" y="2266950"/>
          <p14:tracePt t="8731" x="4768850" y="2273300"/>
          <p14:tracePt t="8748" x="4451350" y="2292350"/>
          <p14:tracePt t="8765" x="4076700" y="2305050"/>
          <p14:tracePt t="8782" x="3733800" y="2311400"/>
          <p14:tracePt t="8798" x="3524250" y="2311400"/>
          <p14:tracePt t="8815" x="3295650" y="2305050"/>
          <p14:tracePt t="8832" x="3073400" y="2266950"/>
          <p14:tracePt t="8848" x="2628900" y="2216150"/>
          <p14:tracePt t="8865" x="2438400" y="2209800"/>
          <p14:tracePt t="8882" x="2343150" y="2184400"/>
          <p14:tracePt t="8898" x="2286000" y="2159000"/>
          <p14:tracePt t="8915" x="2260600" y="2139950"/>
          <p14:tracePt t="8948" x="2254250" y="2127250"/>
          <p14:tracePt t="8965" x="2241550" y="2120900"/>
          <p14:tracePt t="8982" x="2222500" y="2108200"/>
          <p14:tracePt t="9016" x="2216150" y="2108200"/>
          <p14:tracePt t="9031" x="2216150" y="2101850"/>
          <p14:tracePt t="9048" x="2209800" y="2095500"/>
          <p14:tracePt t="9065" x="2203450" y="2089150"/>
          <p14:tracePt t="9081" x="2171700" y="2076450"/>
          <p14:tracePt t="9098" x="2146300" y="2051050"/>
          <p14:tracePt t="9115" x="2127250" y="2032000"/>
          <p14:tracePt t="9131" x="2108200" y="2000250"/>
          <p14:tracePt t="9148" x="2095500" y="1974850"/>
          <p14:tracePt t="9165" x="2076450" y="1949450"/>
          <p14:tracePt t="9182" x="2063750" y="1917700"/>
          <p14:tracePt t="9198" x="2057400" y="1898650"/>
          <p14:tracePt t="9215" x="2051050" y="1879600"/>
          <p14:tracePt t="9232" x="2051050" y="1866900"/>
          <p14:tracePt t="9248" x="2044700" y="1854200"/>
          <p14:tracePt t="9265" x="2038350" y="1854200"/>
          <p14:tracePt t="9281" x="2038350" y="1847850"/>
          <p14:tracePt t="9354" x="2038350" y="1841500"/>
          <p14:tracePt t="9410" x="2038350" y="1835150"/>
          <p14:tracePt t="9418" x="2038350" y="1828800"/>
          <p14:tracePt t="9434" x="2038350" y="1816100"/>
          <p14:tracePt t="9448" x="2038350" y="1809750"/>
          <p14:tracePt t="9465" x="2038350" y="1797050"/>
          <p14:tracePt t="9481" x="2044700" y="1790700"/>
          <p14:tracePt t="9498" x="2044700" y="1778000"/>
          <p14:tracePt t="9559" x="2044700" y="1771650"/>
          <p14:tracePt t="9573" x="2057400" y="1758950"/>
          <p14:tracePt t="9580" x="2063750" y="1752600"/>
          <p14:tracePt t="9588" x="2063750" y="1746250"/>
          <p14:tracePt t="9598" x="2063750" y="1739900"/>
          <p14:tracePt t="9615" x="2070100" y="1733550"/>
          <p14:tracePt t="9636" x="2070100" y="1727200"/>
          <p14:tracePt t="9748" x="2076450" y="1727200"/>
          <p14:tracePt t="9772" x="2082800" y="1727200"/>
          <p14:tracePt t="9780" x="2089150" y="1733550"/>
          <p14:tracePt t="9790" x="2095500" y="1733550"/>
          <p14:tracePt t="9798" x="2095500" y="1739900"/>
          <p14:tracePt t="9815" x="2108200" y="1746250"/>
          <p14:tracePt t="9831" x="2120900" y="1752600"/>
          <p14:tracePt t="9848" x="2133600" y="1765300"/>
          <p14:tracePt t="9865" x="2146300" y="1771650"/>
          <p14:tracePt t="9882" x="2159000" y="1771650"/>
          <p14:tracePt t="9898" x="2171700" y="1778000"/>
          <p14:tracePt t="9915" x="2184400" y="1778000"/>
          <p14:tracePt t="9931" x="2197100" y="1778000"/>
          <p14:tracePt t="9983" x="2203450" y="1778000"/>
          <p14:tracePt t="10240" x="2209800" y="1778000"/>
          <p14:tracePt t="10248" x="2228850" y="1778000"/>
          <p14:tracePt t="10256" x="2241550" y="1778000"/>
          <p14:tracePt t="10265" x="2266950" y="1771650"/>
          <p14:tracePt t="10281" x="2311400" y="1771650"/>
          <p14:tracePt t="10298" x="2374900" y="1765300"/>
          <p14:tracePt t="10315" x="2425700" y="1752600"/>
          <p14:tracePt t="10331" x="2495550" y="1746250"/>
          <p14:tracePt t="10348" x="2571750" y="1746250"/>
          <p14:tracePt t="10365" x="2635250" y="1746250"/>
          <p14:tracePt t="10381" x="2686050" y="1752600"/>
          <p14:tracePt t="10398" x="2743200" y="1758950"/>
          <p14:tracePt t="10415" x="2819400" y="1765300"/>
          <p14:tracePt t="10431" x="2895600" y="1778000"/>
          <p14:tracePt t="10448" x="2959100" y="1784350"/>
          <p14:tracePt t="10465" x="3086100" y="1809750"/>
          <p14:tracePt t="10482" x="3162300" y="1816100"/>
          <p14:tracePt t="10498" x="3251200" y="1816100"/>
          <p14:tracePt t="10515" x="3346450" y="1816100"/>
          <p14:tracePt t="10532" x="3429000" y="1816100"/>
          <p14:tracePt t="10548" x="3524250" y="1809750"/>
          <p14:tracePt t="10565" x="3625850" y="1803400"/>
          <p14:tracePt t="10582" x="3740150" y="1803400"/>
          <p14:tracePt t="10598" x="3848100" y="1803400"/>
          <p14:tracePt t="10615" x="3994150" y="1803400"/>
          <p14:tracePt t="10632" x="4133850" y="1803400"/>
          <p14:tracePt t="10648" x="4267200" y="1797050"/>
          <p14:tracePt t="10665" x="4400550" y="1790700"/>
          <p14:tracePt t="10698" x="4889500" y="1790700"/>
          <p14:tracePt t="10715" x="5029200" y="1790700"/>
          <p14:tracePt t="10732" x="5162550" y="1790700"/>
          <p14:tracePt t="10748" x="5257800" y="1784350"/>
          <p14:tracePt t="10765" x="5308600" y="1784350"/>
          <p14:tracePt t="10782" x="5422900" y="1784350"/>
          <p14:tracePt t="10798" x="5486400" y="1790700"/>
          <p14:tracePt t="10815" x="5562600" y="1803400"/>
          <p14:tracePt t="10832" x="5632450" y="1803400"/>
          <p14:tracePt t="10848" x="5689600" y="1809750"/>
          <p14:tracePt t="10865" x="5746750" y="1809750"/>
          <p14:tracePt t="10882" x="5803900" y="1809750"/>
          <p14:tracePt t="10898" x="5867400" y="1809750"/>
          <p14:tracePt t="10915" x="5930900" y="1809750"/>
          <p14:tracePt t="10932" x="5994400" y="1809750"/>
          <p14:tracePt t="10948" x="6083300" y="1816100"/>
          <p14:tracePt t="10965" x="6134100" y="1816100"/>
          <p14:tracePt t="10982" x="6165850" y="1816100"/>
          <p14:tracePt t="10998" x="6178550" y="1816100"/>
          <p14:tracePt t="11015" x="6191250" y="1816100"/>
          <p14:tracePt t="11048" x="6203950" y="1816100"/>
          <p14:tracePt t="11065" x="6210300" y="1803400"/>
          <p14:tracePt t="11082" x="6216650" y="1803400"/>
          <p14:tracePt t="11098" x="6223000" y="1797050"/>
          <p14:tracePt t="11115" x="6229350" y="1790700"/>
          <p14:tracePt t="11132" x="6235700" y="1790700"/>
          <p14:tracePt t="11148" x="6261100" y="1771650"/>
          <p14:tracePt t="11165" x="6273800" y="1758950"/>
          <p14:tracePt t="11182" x="6286500" y="1714500"/>
          <p14:tracePt t="11198" x="6292850" y="1689100"/>
          <p14:tracePt t="11215" x="6292850" y="1670050"/>
          <p14:tracePt t="11232" x="6261100" y="1638300"/>
          <p14:tracePt t="11248" x="6223000" y="1612900"/>
          <p14:tracePt t="11265" x="6153150" y="1568450"/>
          <p14:tracePt t="11282" x="6051550" y="1498600"/>
          <p14:tracePt t="11298" x="5911850" y="1460500"/>
          <p14:tracePt t="11315" x="5740400" y="1409700"/>
          <p14:tracePt t="11332" x="5435600" y="1390650"/>
          <p14:tracePt t="11348" x="5156200" y="1377950"/>
          <p14:tracePt t="11365" x="4857750" y="1365250"/>
          <p14:tracePt t="11382" x="4565650" y="1365250"/>
          <p14:tracePt t="11398" x="4019550" y="1371600"/>
          <p14:tracePt t="11415" x="3663950" y="1371600"/>
          <p14:tracePt t="11432" x="3321050" y="1390650"/>
          <p14:tracePt t="11448" x="2984500" y="1403350"/>
          <p14:tracePt t="11465" x="2743200" y="1441450"/>
          <p14:tracePt t="11482" x="2476500" y="1479550"/>
          <p14:tracePt t="11498" x="2286000" y="1524000"/>
          <p14:tracePt t="11515" x="2114550" y="1574800"/>
          <p14:tracePt t="11532" x="1949450" y="1612900"/>
          <p14:tracePt t="11548" x="1841500" y="1663700"/>
          <p14:tracePt t="11565" x="1790700" y="1701800"/>
          <p14:tracePt t="11582" x="1765300" y="1720850"/>
          <p14:tracePt t="11598" x="1733550" y="1752600"/>
          <p14:tracePt t="11615" x="1727200" y="1758950"/>
          <p14:tracePt t="11632" x="1695450" y="1809750"/>
          <p14:tracePt t="11648" x="1682750" y="1847850"/>
          <p14:tracePt t="11665" x="1682750" y="1860550"/>
          <p14:tracePt t="11682" x="1682750" y="1873250"/>
          <p14:tracePt t="11698" x="1708150" y="1885950"/>
          <p14:tracePt t="11715" x="1765300" y="1892300"/>
          <p14:tracePt t="11731" x="1854200" y="1898650"/>
          <p14:tracePt t="11748" x="1993900" y="1924050"/>
          <p14:tracePt t="11765" x="2146300" y="1930400"/>
          <p14:tracePt t="11782" x="2305050" y="1930400"/>
          <p14:tracePt t="11798" x="2457450" y="1936750"/>
          <p14:tracePt t="11815" x="2628900" y="1936750"/>
          <p14:tracePt t="11832" x="2806700" y="1936750"/>
          <p14:tracePt t="11848" x="3035300" y="1936750"/>
          <p14:tracePt t="11865" x="3181350" y="1936750"/>
          <p14:tracePt t="11882" x="3270250" y="1936750"/>
          <p14:tracePt t="11898" x="3524250" y="1936750"/>
          <p14:tracePt t="11915" x="3714750" y="1936750"/>
          <p14:tracePt t="11932" x="3962400" y="1936750"/>
          <p14:tracePt t="11948" x="4279900" y="1892300"/>
          <p14:tracePt t="11965" x="4552950" y="1885950"/>
          <p14:tracePt t="11982" x="4787900" y="1860550"/>
          <p14:tracePt t="11998" x="5029200" y="1847850"/>
          <p14:tracePt t="12015" x="5238750" y="1816100"/>
          <p14:tracePt t="12032" x="5422900" y="1790700"/>
          <p14:tracePt t="12048" x="5588000" y="1765300"/>
          <p14:tracePt t="12065" x="5721350" y="1752600"/>
          <p14:tracePt t="12082" x="5810250" y="1739900"/>
          <p14:tracePt t="12098" x="5918200" y="1733550"/>
          <p14:tracePt t="12115" x="5956300" y="1733550"/>
          <p14:tracePt t="12132" x="6000750" y="1727200"/>
          <p14:tracePt t="12148" x="6013450" y="1720850"/>
          <p14:tracePt t="12165" x="6032500" y="1708150"/>
          <p14:tracePt t="12182" x="6057900" y="1695450"/>
          <p14:tracePt t="12198" x="6089650" y="1682750"/>
          <p14:tracePt t="12215" x="6115050" y="1676400"/>
          <p14:tracePt t="12232" x="6134100" y="1676400"/>
          <p14:tracePt t="12248" x="6146800" y="1663700"/>
          <p14:tracePt t="12265" x="6159500" y="1644650"/>
          <p14:tracePt t="12282" x="6153150" y="1612900"/>
          <p14:tracePt t="12298" x="5994400" y="1543050"/>
          <p14:tracePt t="12315" x="5861050" y="1517650"/>
          <p14:tracePt t="12332" x="5721350" y="1485900"/>
          <p14:tracePt t="12348" x="5499100" y="1466850"/>
          <p14:tracePt t="12365" x="5143500" y="1435100"/>
          <p14:tracePt t="12382" x="4533900" y="1384300"/>
          <p14:tracePt t="12398" x="3873500" y="1384300"/>
          <p14:tracePt t="12415" x="3130550" y="1384300"/>
          <p14:tracePt t="12432" x="2546350" y="1384300"/>
          <p14:tracePt t="12448" x="2025650" y="1403350"/>
          <p14:tracePt t="12465" x="1644650" y="1416050"/>
          <p14:tracePt t="12482" x="1441450" y="1416050"/>
          <p14:tracePt t="12498" x="1250950" y="1447800"/>
          <p14:tracePt t="12515" x="1060450" y="1504950"/>
          <p14:tracePt t="12532" x="958850" y="1587500"/>
          <p14:tracePt t="12548" x="895350" y="1657350"/>
          <p14:tracePt t="12565" x="882650" y="1695450"/>
          <p14:tracePt t="12582" x="882650" y="1727200"/>
          <p14:tracePt t="12598" x="882650" y="1784350"/>
          <p14:tracePt t="12615" x="914400" y="1841500"/>
          <p14:tracePt t="12632" x="971550" y="1898650"/>
          <p14:tracePt t="12648" x="1073150" y="1955800"/>
          <p14:tracePt t="12665" x="1200150" y="1981200"/>
          <p14:tracePt t="12682" x="1371600" y="1981200"/>
          <p14:tracePt t="12698" x="1568450" y="1993900"/>
          <p14:tracePt t="12715" x="1822450" y="2000250"/>
          <p14:tracePt t="12732" x="2133600" y="2000250"/>
          <p14:tracePt t="12748" x="2432050" y="2012950"/>
          <p14:tracePt t="12765" x="2844800" y="2012950"/>
          <p14:tracePt t="12782" x="3282950" y="2012950"/>
          <p14:tracePt t="12798" x="3765550" y="2006600"/>
          <p14:tracePt t="12815" x="4070350" y="1974850"/>
          <p14:tracePt t="12832" x="4413250" y="1955800"/>
          <p14:tracePt t="12848" x="4597400" y="1917700"/>
          <p14:tracePt t="12865" x="4800600" y="1866900"/>
          <p14:tracePt t="12882" x="4908550" y="1828800"/>
          <p14:tracePt t="12898" x="4959350" y="1809750"/>
          <p14:tracePt t="12915" x="5029200" y="1803400"/>
          <p14:tracePt t="12932" x="5054600" y="1797050"/>
          <p14:tracePt t="13022" x="5054600" y="1790700"/>
          <p14:tracePt t="13038" x="5054600" y="1784350"/>
          <p14:tracePt t="13072" x="5048250" y="1784350"/>
          <p14:tracePt t="13088" x="5029200" y="1784350"/>
          <p14:tracePt t="13104" x="5010150" y="1784350"/>
          <p14:tracePt t="13112" x="5003800" y="1797050"/>
          <p14:tracePt t="13120" x="4972050" y="1816100"/>
          <p14:tracePt t="13136" x="4914900" y="1816100"/>
          <p14:tracePt t="13148" x="4851400" y="1847850"/>
          <p14:tracePt t="13165" x="4832350" y="1860550"/>
          <p14:tracePt t="13198" x="4832350" y="1866900"/>
          <p14:tracePt t="13570" x="4832350" y="1860550"/>
          <p14:tracePt t="13618" x="4832350" y="1885950"/>
          <p14:tracePt t="13626" x="4832350" y="1936750"/>
          <p14:tracePt t="13634" x="4832350" y="2019300"/>
          <p14:tracePt t="13648" x="4832350" y="2082800"/>
          <p14:tracePt t="13665" x="4787900" y="2209800"/>
          <p14:tracePt t="13682" x="4711700" y="2355850"/>
          <p14:tracePt t="13698" x="4654550" y="2559050"/>
          <p14:tracePt t="13715" x="4603750" y="2698750"/>
          <p14:tracePt t="13732" x="4565650" y="2844800"/>
          <p14:tracePt t="13748" x="4552950" y="2965450"/>
          <p14:tracePt t="13765" x="4527550" y="3105150"/>
          <p14:tracePt t="13781" x="4502150" y="3244850"/>
          <p14:tracePt t="13798" x="4470400" y="3403600"/>
          <p14:tracePt t="13815" x="4413250" y="3511550"/>
          <p14:tracePt t="13832" x="4368800" y="3619500"/>
          <p14:tracePt t="13848" x="4311650" y="3752850"/>
          <p14:tracePt t="13865" x="4279900" y="3829050"/>
          <p14:tracePt t="13882" x="4248150" y="3943350"/>
          <p14:tracePt t="13898" x="4191000" y="4038600"/>
          <p14:tracePt t="13915" x="4127500" y="4083050"/>
          <p14:tracePt t="13932" x="4114800" y="4102100"/>
          <p14:tracePt t="14231" x="4114800" y="4095750"/>
          <p14:tracePt t="14254" x="4121150" y="4095750"/>
          <p14:tracePt t="14270" x="4133850" y="4095750"/>
          <p14:tracePt t="14278" x="4146550" y="4089400"/>
          <p14:tracePt t="14287" x="4165600" y="4089400"/>
          <p14:tracePt t="14298" x="4178300" y="4089400"/>
          <p14:tracePt t="14315" x="4184650" y="4089400"/>
          <p14:tracePt t="14334" x="4184650" y="4095750"/>
          <p14:tracePt t="14358" x="4184650" y="4108450"/>
          <p14:tracePt t="14367" x="4184650" y="4121150"/>
          <p14:tracePt t="14382" x="4184650" y="4133850"/>
          <p14:tracePt t="14398" x="4191000" y="4159250"/>
          <p14:tracePt t="14415" x="4178300" y="4178300"/>
          <p14:tracePt t="14432" x="4165600" y="4184650"/>
          <p14:tracePt t="14448" x="4159250" y="4191000"/>
          <p14:tracePt t="14465" x="4146550" y="4191000"/>
          <p14:tracePt t="14482" x="4133850" y="4203700"/>
          <p14:tracePt t="14498" x="4108450" y="4210050"/>
          <p14:tracePt t="14515" x="4089400" y="4222750"/>
          <p14:tracePt t="14532" x="4076700" y="4235450"/>
          <p14:tracePt t="14548" x="4057650" y="4241800"/>
          <p14:tracePt t="14565" x="4051300" y="4248150"/>
          <p14:tracePt t="14582" x="4051300" y="4254500"/>
          <p14:tracePt t="14648" x="4051300" y="4248150"/>
          <p14:tracePt t="14656" x="4051300" y="4241800"/>
          <p14:tracePt t="14672" x="4057650" y="4235450"/>
          <p14:tracePt t="14682" x="4057650" y="4229100"/>
          <p14:tracePt t="14728" x="4051300" y="4229100"/>
          <p14:tracePt t="14736" x="4044950" y="4229100"/>
          <p14:tracePt t="14752" x="4044950" y="4222750"/>
          <p14:tracePt t="14765" x="4044950" y="4216400"/>
          <p14:tracePt t="14792" x="4038600" y="4210050"/>
          <p14:tracePt t="14818" x="4038600" y="4203700"/>
          <p14:tracePt t="14962" x="4032250" y="4203700"/>
          <p14:tracePt t="15090" x="4019550" y="4210050"/>
          <p14:tracePt t="15098" x="4000500" y="4210050"/>
          <p14:tracePt t="15114" x="3994150" y="4210050"/>
          <p14:tracePt t="15124" x="3981450" y="4210050"/>
          <p14:tracePt t="15133" x="3968750" y="4197350"/>
          <p14:tracePt t="15148" x="3886200" y="4146550"/>
          <p14:tracePt t="15165" x="3727450" y="4083050"/>
          <p14:tracePt t="15182" x="3473450" y="4064000"/>
          <p14:tracePt t="15198" x="3244850" y="4076700"/>
          <p14:tracePt t="15215" x="3035300" y="4133850"/>
          <p14:tracePt t="15232" x="2705100" y="4216400"/>
          <p14:tracePt t="15248" x="2413000" y="4298950"/>
          <p14:tracePt t="15265" x="2203450" y="4400550"/>
          <p14:tracePt t="15282" x="2082800" y="4476750"/>
          <p14:tracePt t="15298" x="2044700" y="4495800"/>
          <p14:tracePt t="15315" x="2038350" y="4495800"/>
          <p14:tracePt t="15332" x="2032000" y="4495800"/>
          <p14:tracePt t="15348" x="2025650" y="4508500"/>
          <p14:tracePt t="15365" x="2025650" y="4514850"/>
          <p14:tracePt t="15382" x="2025650" y="4521200"/>
          <p14:tracePt t="15567" x="2019300" y="4521200"/>
          <p14:tracePt t="15574" x="2012950" y="4521200"/>
          <p14:tracePt t="15583" x="2000250" y="4527550"/>
          <p14:tracePt t="15598" x="1955800" y="4527550"/>
          <p14:tracePt t="15615" x="1917700" y="4527550"/>
          <p14:tracePt t="15632" x="1866900" y="4521200"/>
          <p14:tracePt t="15648" x="1847850" y="4514850"/>
          <p14:tracePt t="15665" x="1828800" y="4502150"/>
          <p14:tracePt t="15682" x="1809750" y="4502150"/>
          <p14:tracePt t="15698" x="1784350" y="4489450"/>
          <p14:tracePt t="15715" x="1765300" y="4470400"/>
          <p14:tracePt t="15732" x="1752600" y="4457700"/>
          <p14:tracePt t="15748" x="1746250" y="4445000"/>
          <p14:tracePt t="15765" x="1733550" y="4425950"/>
          <p14:tracePt t="15782" x="1727200" y="4413250"/>
          <p14:tracePt t="15798" x="1714500" y="4387850"/>
          <p14:tracePt t="15815" x="1701800" y="4368800"/>
          <p14:tracePt t="15832" x="1695450" y="4368800"/>
          <p14:tracePt t="15848" x="1657350" y="4349750"/>
          <p14:tracePt t="15865" x="1631950" y="4337050"/>
          <p14:tracePt t="15882" x="1612900" y="4324350"/>
          <p14:tracePt t="15898" x="1587500" y="4318000"/>
          <p14:tracePt t="15915" x="1562100" y="4311650"/>
          <p14:tracePt t="15932" x="1536700" y="4311650"/>
          <p14:tracePt t="15948" x="1517650" y="4305300"/>
          <p14:tracePt t="15965" x="1479550" y="4305300"/>
          <p14:tracePt t="15982" x="1447800" y="4305300"/>
          <p14:tracePt t="15998" x="1416050" y="4311650"/>
          <p14:tracePt t="16015" x="1390650" y="4324350"/>
          <p14:tracePt t="16032" x="1365250" y="4343400"/>
          <p14:tracePt t="16048" x="1358900" y="4356100"/>
          <p14:tracePt t="16088" x="1358900" y="4349750"/>
          <p14:tracePt t="16104" x="1358900" y="4337050"/>
          <p14:tracePt t="16112" x="1358900" y="4330700"/>
          <p14:tracePt t="16128" x="1358900" y="4324350"/>
          <p14:tracePt t="16136" x="1352550" y="4318000"/>
          <p14:tracePt t="16152" x="1346200" y="4311650"/>
          <p14:tracePt t="16483" x="1346200" y="4318000"/>
          <p14:tracePt t="16492" x="1339850" y="4318000"/>
          <p14:tracePt t="16514" x="1339850" y="4324350"/>
          <p14:tracePt t="16533" x="1333500" y="4324350"/>
          <p14:tracePt t="16572" x="1327150" y="4330700"/>
          <p14:tracePt t="16580" x="1314450" y="4337050"/>
          <p14:tracePt t="16588" x="1308100" y="4343400"/>
          <p14:tracePt t="16598" x="1301750" y="4343400"/>
          <p14:tracePt t="16615" x="1295400" y="4356100"/>
          <p14:tracePt t="16844" x="1308100" y="4356100"/>
          <p14:tracePt t="16852" x="1308100" y="4349750"/>
          <p14:tracePt t="16865" x="1308100" y="4343400"/>
          <p14:tracePt t="16881" x="1308100" y="4318000"/>
          <p14:tracePt t="16898" x="1308100" y="4267200"/>
          <p14:tracePt t="16915" x="1308100" y="4184650"/>
          <p14:tracePt t="16931" x="1308100" y="4057650"/>
          <p14:tracePt t="16948" x="1308100" y="3886200"/>
          <p14:tracePt t="16965" x="1308100" y="3695700"/>
          <p14:tracePt t="16982" x="1308100" y="3505200"/>
          <p14:tracePt t="16998" x="1308100" y="3289300"/>
          <p14:tracePt t="17015" x="1308100" y="3155950"/>
          <p14:tracePt t="17032" x="1308100" y="3067050"/>
          <p14:tracePt t="17048" x="1308100" y="3003550"/>
          <p14:tracePt t="17065" x="1308100" y="2959100"/>
          <p14:tracePt t="17082" x="1308100" y="2940050"/>
          <p14:tracePt t="17098" x="1308100" y="2914650"/>
          <p14:tracePt t="17115" x="1308100" y="2901950"/>
          <p14:tracePt t="17132" x="1308100" y="2889250"/>
          <p14:tracePt t="17148" x="1308100" y="2876550"/>
          <p14:tracePt t="17165" x="1308100" y="2857500"/>
          <p14:tracePt t="17182" x="1308100" y="2844800"/>
          <p14:tracePt t="17198" x="1295400" y="2825750"/>
          <p14:tracePt t="17215" x="1289050" y="2813050"/>
          <p14:tracePt t="17232" x="1289050" y="2800350"/>
          <p14:tracePt t="17248" x="1276350" y="2774950"/>
          <p14:tracePt t="17265" x="1263650" y="2743200"/>
          <p14:tracePt t="17282" x="1257300" y="2730500"/>
          <p14:tracePt t="17298" x="1257300" y="2724150"/>
          <p14:tracePt t="17384" x="1250950" y="2724150"/>
          <p14:tracePt t="17392" x="1244600" y="2724150"/>
          <p14:tracePt t="17401" x="1244600" y="2717800"/>
          <p14:tracePt t="17570" x="1244600" y="2711450"/>
          <p14:tracePt t="17578" x="1250950" y="2711450"/>
          <p14:tracePt t="17586" x="1257300" y="2711450"/>
          <p14:tracePt t="17598" x="1263650" y="2711450"/>
          <p14:tracePt t="17674" x="1270000" y="2711450"/>
          <p14:tracePt t="17683" x="1270000" y="2705100"/>
          <p14:tracePt t="17690" x="1276350" y="2705100"/>
          <p14:tracePt t="17698" x="1282700" y="2705100"/>
          <p14:tracePt t="17715" x="1289050" y="2698750"/>
          <p14:tracePt t="17732" x="1301750" y="2692400"/>
          <p14:tracePt t="17748" x="1308100" y="2686050"/>
          <p14:tracePt t="17765" x="1314450" y="2686050"/>
          <p14:tracePt t="17782" x="1314450" y="2679700"/>
          <p14:tracePt t="17815" x="1327150" y="2679700"/>
          <p14:tracePt t="17832" x="1339850" y="2679700"/>
          <p14:tracePt t="17848" x="1352550" y="2679700"/>
          <p14:tracePt t="17865" x="1358900" y="2679700"/>
          <p14:tracePt t="17882" x="1365250" y="2679700"/>
          <p14:tracePt t="17898" x="1371600" y="2686050"/>
          <p14:tracePt t="17917" x="1377950" y="2686050"/>
          <p14:tracePt t="17933" x="1384300" y="2686050"/>
          <p14:tracePt t="17949" x="1397000" y="2686050"/>
          <p14:tracePt t="17965" x="1409700" y="2686050"/>
          <p14:tracePt t="17982" x="1416050" y="2686050"/>
          <p14:tracePt t="17998" x="1428750" y="2686050"/>
          <p14:tracePt t="18015" x="1435100" y="2686050"/>
          <p14:tracePt t="18032" x="1454150" y="2692400"/>
          <p14:tracePt t="18048" x="1479550" y="2698750"/>
          <p14:tracePt t="18065" x="1498600" y="2698750"/>
          <p14:tracePt t="18082" x="1511300" y="2705100"/>
          <p14:tracePt t="18098" x="1524000" y="2705100"/>
          <p14:tracePt t="18115" x="1549400" y="2717800"/>
          <p14:tracePt t="18132" x="1568450" y="2724150"/>
          <p14:tracePt t="18148" x="1600200" y="2743200"/>
          <p14:tracePt t="18165" x="1619250" y="2749550"/>
          <p14:tracePt t="18182" x="1644650" y="2755900"/>
          <p14:tracePt t="18198" x="1657350" y="2762250"/>
          <p14:tracePt t="18215" x="1663700" y="2768600"/>
          <p14:tracePt t="18232" x="1676400" y="2768600"/>
          <p14:tracePt t="18248" x="1689100" y="2781300"/>
          <p14:tracePt t="18265" x="1695450" y="2787650"/>
          <p14:tracePt t="18282" x="1701800" y="2794000"/>
          <p14:tracePt t="18298" x="1708150" y="2794000"/>
          <p14:tracePt t="18336" x="1708150" y="2800350"/>
          <p14:tracePt t="18358" x="1714500" y="2800350"/>
          <p14:tracePt t="18367" x="1714500" y="2806700"/>
          <p14:tracePt t="18382" x="1720850" y="2806700"/>
          <p14:tracePt t="18398" x="1739900" y="2832100"/>
          <p14:tracePt t="18415" x="1739900" y="2838450"/>
          <p14:tracePt t="18432" x="1739900" y="2844800"/>
          <p14:tracePt t="18448" x="1739900" y="2851150"/>
          <p14:tracePt t="18465" x="1739900" y="2857500"/>
          <p14:tracePt t="18502" x="1739900" y="2863850"/>
          <p14:tracePt t="18515" x="1739900" y="2870200"/>
          <p14:tracePt t="18532" x="1739900" y="2882900"/>
          <p14:tracePt t="18548" x="1739900" y="2895600"/>
          <p14:tracePt t="18565" x="1739900" y="2921000"/>
          <p14:tracePt t="18582" x="1739900" y="2952750"/>
          <p14:tracePt t="18598" x="1739900" y="2984500"/>
          <p14:tracePt t="18615" x="1739900" y="3016250"/>
          <p14:tracePt t="18632" x="1752600" y="3060700"/>
          <p14:tracePt t="18648" x="1758950" y="3136900"/>
          <p14:tracePt t="18665" x="1765300" y="3194050"/>
          <p14:tracePt t="18682" x="1765300" y="3232150"/>
          <p14:tracePt t="18698" x="1778000" y="3289300"/>
          <p14:tracePt t="18715" x="1778000" y="3333750"/>
          <p14:tracePt t="18732" x="1784350" y="3371850"/>
          <p14:tracePt t="18748" x="1803400" y="3422650"/>
          <p14:tracePt t="18765" x="1809750" y="3454400"/>
          <p14:tracePt t="18782" x="1816100" y="3498850"/>
          <p14:tracePt t="18798" x="1822450" y="3549650"/>
          <p14:tracePt t="18815" x="1835150" y="3594100"/>
          <p14:tracePt t="18832" x="1847850" y="3689350"/>
          <p14:tracePt t="18848" x="1873250" y="3752850"/>
          <p14:tracePt t="18865" x="1885950" y="3810000"/>
          <p14:tracePt t="18881" x="1898650" y="3873500"/>
          <p14:tracePt t="18898" x="1917700" y="3924300"/>
          <p14:tracePt t="18915" x="1930400" y="3987800"/>
          <p14:tracePt t="18932" x="1949450" y="4038600"/>
          <p14:tracePt t="18948" x="1968500" y="4070350"/>
          <p14:tracePt t="18965" x="1974850" y="4102100"/>
          <p14:tracePt t="18982" x="1981200" y="4114800"/>
          <p14:tracePt t="19106" x="1968500" y="4121150"/>
          <p14:tracePt t="19114" x="1962150" y="4133850"/>
          <p14:tracePt t="19122" x="1943100" y="4159250"/>
          <p14:tracePt t="19132" x="1917700" y="4178300"/>
          <p14:tracePt t="19148" x="1879600" y="4241800"/>
          <p14:tracePt t="19165" x="1841500" y="4298950"/>
          <p14:tracePt t="19182" x="1790700" y="4356100"/>
          <p14:tracePt t="19198" x="1746250" y="4419600"/>
          <p14:tracePt t="19215" x="1682750" y="4476750"/>
          <p14:tracePt t="19232" x="1612900" y="4533900"/>
          <p14:tracePt t="19248" x="1549400" y="4584700"/>
          <p14:tracePt t="19265" x="1511300" y="4610100"/>
          <p14:tracePt t="19282" x="1485900" y="4629150"/>
          <p14:tracePt t="19315" x="1479550" y="4629150"/>
          <p14:tracePt t="19332" x="1460500" y="4622800"/>
          <p14:tracePt t="19348" x="1422400" y="4578350"/>
          <p14:tracePt t="19365" x="1397000" y="4559300"/>
          <p14:tracePt t="19382" x="1365250" y="4546600"/>
          <p14:tracePt t="19398" x="1339850" y="4540250"/>
          <p14:tracePt t="19415" x="1333500" y="4527550"/>
          <p14:tracePt t="19432" x="1327150" y="4514850"/>
          <p14:tracePt t="19448" x="1314450" y="4508500"/>
          <p14:tracePt t="19465" x="1301750" y="4495800"/>
          <p14:tracePt t="19482" x="1282700" y="4489450"/>
          <p14:tracePt t="19498" x="1270000" y="4489450"/>
          <p14:tracePt t="19515" x="1250950" y="4489450"/>
          <p14:tracePt t="19532" x="1244600" y="4489450"/>
          <p14:tracePt t="19548" x="1231900" y="4476750"/>
          <p14:tracePt t="19565" x="1225550" y="4476750"/>
          <p14:tracePt t="19582" x="1219200" y="4470400"/>
          <p14:tracePt t="19598" x="1212850" y="4470400"/>
          <p14:tracePt t="19632" x="1212850" y="4464050"/>
          <p14:tracePt t="19719" x="1212850" y="4457700"/>
          <p14:tracePt t="19726" x="1212850" y="4451350"/>
          <p14:tracePt t="19734" x="1219200" y="4445000"/>
          <p14:tracePt t="19750" x="1225550" y="4438650"/>
          <p14:tracePt t="19765" x="1231900" y="4432300"/>
          <p14:tracePt t="19782" x="1238250" y="4425950"/>
          <p14:tracePt t="19798" x="1250950" y="4419600"/>
          <p14:tracePt t="19815" x="1257300" y="4419600"/>
          <p14:tracePt t="19832" x="1257300" y="4413250"/>
          <p14:tracePt t="19848" x="1263650" y="4406900"/>
          <p14:tracePt t="19865" x="1270000" y="4406900"/>
          <p14:tracePt t="19882" x="1276350" y="4394200"/>
          <p14:tracePt t="19915" x="1282700" y="4387850"/>
          <p14:tracePt t="19932" x="1289050" y="4387850"/>
          <p14:tracePt t="19990" x="1295400" y="4387850"/>
          <p14:tracePt t="19998" x="1308100" y="4387850"/>
          <p14:tracePt t="20016" x="1314450" y="4387850"/>
          <p14:tracePt t="20024" x="1320800" y="4387850"/>
          <p14:tracePt t="20032" x="1327150" y="4387850"/>
          <p14:tracePt t="20048" x="1339850" y="4387850"/>
          <p14:tracePt t="20065" x="1352550" y="4387850"/>
          <p14:tracePt t="20082" x="1371600" y="4387850"/>
          <p14:tracePt t="20098" x="1397000" y="4387850"/>
          <p14:tracePt t="20115" x="1422400" y="4400550"/>
          <p14:tracePt t="20132" x="1441450" y="4400550"/>
          <p14:tracePt t="20148" x="1447800" y="4400550"/>
          <p14:tracePt t="20165" x="1460500" y="4400550"/>
          <p14:tracePt t="20200" x="1473200" y="4400550"/>
          <p14:tracePt t="20215" x="1479550" y="4394200"/>
          <p14:tracePt t="20232" x="1498600" y="4387850"/>
          <p14:tracePt t="20248" x="1536700" y="4381500"/>
          <p14:tracePt t="20265" x="1562100" y="4368800"/>
          <p14:tracePt t="20282" x="1581150" y="4362450"/>
          <p14:tracePt t="20299" x="1587500" y="4356100"/>
          <p14:tracePt t="20336" x="1593850" y="4356100"/>
          <p14:tracePt t="20348" x="1600200" y="4356100"/>
          <p14:tracePt t="20365" x="1606550" y="4337050"/>
          <p14:tracePt t="20382" x="1625600" y="4324350"/>
          <p14:tracePt t="20398" x="1625600" y="4311650"/>
          <p14:tracePt t="20415" x="1638300" y="4298950"/>
          <p14:tracePt t="20432" x="1638300" y="4273550"/>
          <p14:tracePt t="20448" x="1638300" y="4254500"/>
          <p14:tracePt t="20465" x="1638300" y="4235450"/>
          <p14:tracePt t="20481" x="1638300" y="4197350"/>
          <p14:tracePt t="20498" x="1638300" y="4184650"/>
          <p14:tracePt t="20515" x="1638300" y="4165600"/>
          <p14:tracePt t="20532" x="1638300" y="4152900"/>
          <p14:tracePt t="20548" x="1651000" y="4133850"/>
          <p14:tracePt t="20565" x="1651000" y="4114800"/>
          <p14:tracePt t="20582" x="1651000" y="4095750"/>
          <p14:tracePt t="20598" x="1651000" y="4070350"/>
          <p14:tracePt t="20615" x="1651000" y="4051300"/>
          <p14:tracePt t="20632" x="1657350" y="4038600"/>
          <p14:tracePt t="20648" x="1663700" y="4019550"/>
          <p14:tracePt t="20665" x="1670050" y="4006850"/>
          <p14:tracePt t="20682" x="1682750" y="3981450"/>
          <p14:tracePt t="20683" x="1689100" y="3968750"/>
          <p14:tracePt t="20698" x="1695450" y="3949700"/>
          <p14:tracePt t="20715" x="1708150" y="3924300"/>
          <p14:tracePt t="20732" x="1720850" y="3879850"/>
          <p14:tracePt t="20748" x="1739900" y="3841750"/>
          <p14:tracePt t="20765" x="1752600" y="3797300"/>
          <p14:tracePt t="20782" x="1771650" y="3759200"/>
          <p14:tracePt t="20798" x="1790700" y="3708400"/>
          <p14:tracePt t="20815" x="1797050" y="3663950"/>
          <p14:tracePt t="20832" x="1803400" y="3606800"/>
          <p14:tracePt t="20848" x="1816100" y="3562350"/>
          <p14:tracePt t="20865" x="1822450" y="3498850"/>
          <p14:tracePt t="20882" x="1828800" y="3435350"/>
          <p14:tracePt t="20898" x="1835150" y="3390900"/>
          <p14:tracePt t="20915" x="1847850" y="3346450"/>
          <p14:tracePt t="20932" x="1854200" y="3321050"/>
          <p14:tracePt t="20948" x="1866900" y="3263900"/>
          <p14:tracePt t="20965" x="1873250" y="3219450"/>
          <p14:tracePt t="20982" x="1879600" y="3175000"/>
          <p14:tracePt t="20998" x="1892300" y="3130550"/>
          <p14:tracePt t="21015" x="1898650" y="3079750"/>
          <p14:tracePt t="21032" x="1905000" y="3035300"/>
          <p14:tracePt t="21048" x="1905000" y="2997200"/>
          <p14:tracePt t="21065" x="1905000" y="2959100"/>
          <p14:tracePt t="21082" x="1911350" y="2927350"/>
          <p14:tracePt t="21098" x="1911350" y="2895600"/>
          <p14:tracePt t="21115" x="1917700" y="2863850"/>
          <p14:tracePt t="21132" x="1924050" y="2825750"/>
          <p14:tracePt t="21148" x="1924050" y="2800350"/>
          <p14:tracePt t="21165" x="1924050" y="2781300"/>
          <p14:tracePt t="21182" x="1924050" y="2762250"/>
          <p14:tracePt t="21198" x="1924050" y="2743200"/>
          <p14:tracePt t="21215" x="1924050" y="2724150"/>
          <p14:tracePt t="21232" x="1930400" y="2711450"/>
          <p14:tracePt t="21248" x="1930400" y="2698750"/>
          <p14:tracePt t="21282" x="1930400" y="2692400"/>
          <p14:tracePt t="21350" x="1936750" y="2692400"/>
          <p14:tracePt t="21423" x="1936750" y="2705100"/>
          <p14:tracePt t="21430" x="1936750" y="2711450"/>
          <p14:tracePt t="21438" x="1936750" y="2724150"/>
          <p14:tracePt t="21448" x="1936750" y="2730500"/>
          <p14:tracePt t="21465" x="1936750" y="2749550"/>
          <p14:tracePt t="21482" x="1936750" y="2768600"/>
          <p14:tracePt t="21498" x="1936750" y="2794000"/>
          <p14:tracePt t="21515" x="1936750" y="2819400"/>
          <p14:tracePt t="21532" x="1936750" y="2844800"/>
          <p14:tracePt t="21548" x="1936750" y="2863850"/>
          <p14:tracePt t="21565" x="1936750" y="2882900"/>
          <p14:tracePt t="21582" x="1936750" y="2908300"/>
          <p14:tracePt t="21598" x="1936750" y="2921000"/>
          <p14:tracePt t="21615" x="1936750" y="2933700"/>
          <p14:tracePt t="21632" x="1936750" y="2952750"/>
          <p14:tracePt t="21648" x="1943100" y="2978150"/>
          <p14:tracePt t="21665" x="1949450" y="3016250"/>
          <p14:tracePt t="21682" x="1955800" y="3048000"/>
          <p14:tracePt t="21698" x="1955800" y="3067050"/>
          <p14:tracePt t="21715" x="1955800" y="3098800"/>
          <p14:tracePt t="21732" x="1955800" y="3130550"/>
          <p14:tracePt t="21748" x="1955800" y="3162300"/>
          <p14:tracePt t="21765" x="1962150" y="3200400"/>
          <p14:tracePt t="21782" x="1962150" y="3238500"/>
          <p14:tracePt t="21798" x="1962150" y="3282950"/>
          <p14:tracePt t="21815" x="1968500" y="3333750"/>
          <p14:tracePt t="21832" x="1968500" y="3384550"/>
          <p14:tracePt t="21848" x="1968500" y="3435350"/>
          <p14:tracePt t="21865" x="1968500" y="3486150"/>
          <p14:tracePt t="21882" x="1968500" y="3530600"/>
          <p14:tracePt t="21898" x="1968500" y="3568700"/>
          <p14:tracePt t="21915" x="1968500" y="3606800"/>
          <p14:tracePt t="21932" x="1974850" y="3663950"/>
          <p14:tracePt t="21948" x="1987550" y="3702050"/>
          <p14:tracePt t="21965" x="1993900" y="3733800"/>
          <p14:tracePt t="21982" x="2006600" y="3765550"/>
          <p14:tracePt t="21998" x="2006600" y="3784600"/>
          <p14:tracePt t="22015" x="2006600" y="3797300"/>
          <p14:tracePt t="22032" x="2012950" y="3816350"/>
          <p14:tracePt t="22048" x="2019300" y="3829050"/>
          <p14:tracePt t="22065" x="2025650" y="3835400"/>
          <p14:tracePt t="22082" x="2038350" y="3841750"/>
          <p14:tracePt t="22098" x="2051050" y="3848100"/>
          <p14:tracePt t="22115" x="2070100" y="3854450"/>
          <p14:tracePt t="22132" x="2101850" y="3860800"/>
          <p14:tracePt t="22148" x="2139950" y="3873500"/>
          <p14:tracePt t="22165" x="2184400" y="3873500"/>
          <p14:tracePt t="22182" x="2247900" y="3879850"/>
          <p14:tracePt t="22198" x="2279650" y="3879850"/>
          <p14:tracePt t="22215" x="2393950" y="3879850"/>
          <p14:tracePt t="22232" x="2432050" y="3879850"/>
          <p14:tracePt t="22248" x="2470150" y="3879850"/>
          <p14:tracePt t="22265" x="2501900" y="3879850"/>
          <p14:tracePt t="22282" x="2540000" y="3886200"/>
          <p14:tracePt t="22298" x="2565400" y="3886200"/>
          <p14:tracePt t="22315" x="2578100" y="3886200"/>
          <p14:tracePt t="22332" x="2578100" y="3898900"/>
          <p14:tracePt t="22348" x="2527300" y="3911600"/>
          <p14:tracePt t="22365" x="2489200" y="3949700"/>
          <p14:tracePt t="22612" x="2476500" y="3949700"/>
          <p14:tracePt t="22620" x="2470150" y="3949700"/>
          <p14:tracePt t="22652" x="2451100" y="3943350"/>
          <p14:tracePt t="22660" x="2451100" y="3937000"/>
          <p14:tracePt t="22692" x="2438400" y="3937000"/>
          <p14:tracePt t="22700" x="2432050" y="3937000"/>
          <p14:tracePt t="22716" x="2432050" y="3924300"/>
          <p14:tracePt t="22724" x="2425700" y="3924300"/>
          <p14:tracePt t="22732" x="2425700" y="3917950"/>
          <p14:tracePt t="22748" x="2419350" y="3905250"/>
          <p14:tracePt t="22765" x="2419350" y="3898900"/>
          <p14:tracePt t="22782" x="2419350" y="3892550"/>
          <p14:tracePt t="22798" x="2419350" y="3886200"/>
          <p14:tracePt t="22832" x="2419350" y="3879850"/>
          <p14:tracePt t="22894" x="2419350" y="3873500"/>
          <p14:tracePt t="22990" x="2419350" y="3867150"/>
          <p14:tracePt t="23022" x="2425700" y="3867150"/>
          <p14:tracePt t="23030" x="2432050" y="3860800"/>
          <p14:tracePt t="23038" x="2444750" y="3854450"/>
          <p14:tracePt t="23048" x="2444750" y="3841750"/>
          <p14:tracePt t="23065" x="2476500" y="3835400"/>
          <p14:tracePt t="23082" x="2501900" y="3829050"/>
          <p14:tracePt t="23098" x="2520950" y="3822700"/>
          <p14:tracePt t="23115" x="2533650" y="3816350"/>
          <p14:tracePt t="23132" x="2552700" y="3816350"/>
          <p14:tracePt t="23148" x="2584450" y="3822700"/>
          <p14:tracePt t="23165" x="2622550" y="3835400"/>
          <p14:tracePt t="23182" x="2717800" y="3835400"/>
          <p14:tracePt t="23198" x="2774950" y="3835400"/>
          <p14:tracePt t="23215" x="2819400" y="3835400"/>
          <p14:tracePt t="23232" x="2914650" y="3835400"/>
          <p14:tracePt t="23248" x="2946400" y="3835400"/>
          <p14:tracePt t="23265" x="3035300" y="3854450"/>
          <p14:tracePt t="23282" x="3073400" y="3860800"/>
          <p14:tracePt t="23298" x="3098800" y="3860800"/>
          <p14:tracePt t="23315" x="3117850" y="3867150"/>
          <p14:tracePt t="23332" x="3130550" y="3867150"/>
          <p14:tracePt t="23348" x="3143250" y="3867150"/>
          <p14:tracePt t="23365" x="3155950" y="3879850"/>
          <p14:tracePt t="23382" x="3162300" y="3879850"/>
          <p14:tracePt t="23398" x="3168650" y="3886200"/>
          <p14:tracePt t="23432" x="3175000" y="3886200"/>
          <p14:tracePt t="23448" x="3175000" y="3892550"/>
          <p14:tracePt t="23514" x="3175000" y="3898900"/>
          <p14:tracePt t="23520" x="3175000" y="3905250"/>
          <p14:tracePt t="23610" x="3168650" y="3905250"/>
          <p14:tracePt t="23626" x="3162300" y="3905250"/>
          <p14:tracePt t="23634" x="3155950" y="3905250"/>
          <p14:tracePt t="23648" x="3149600" y="3905250"/>
          <p14:tracePt t="23665" x="3136900" y="3905250"/>
          <p14:tracePt t="23682" x="3124200" y="3898900"/>
          <p14:tracePt t="23698" x="3117850" y="3898900"/>
          <p14:tracePt t="23715" x="3105150" y="3892550"/>
          <p14:tracePt t="23732" x="3086100" y="3886200"/>
          <p14:tracePt t="23748" x="3054350" y="3879850"/>
          <p14:tracePt t="23765" x="3035300" y="3879850"/>
          <p14:tracePt t="23782" x="3016250" y="3879850"/>
          <p14:tracePt t="23798" x="2997200" y="3879850"/>
          <p14:tracePt t="23815" x="2990850" y="3873500"/>
          <p14:tracePt t="23848" x="2984500" y="3873500"/>
          <p14:tracePt t="23865" x="2978150" y="3867150"/>
          <p14:tracePt t="23900" x="2978150" y="3860800"/>
          <p14:tracePt t="23988" x="2984500" y="3860800"/>
          <p14:tracePt t="23996" x="2984500" y="3867150"/>
          <p14:tracePt t="24004" x="2990850" y="3873500"/>
          <p14:tracePt t="24015" x="3003550" y="3873500"/>
          <p14:tracePt t="24032" x="3016250" y="3873500"/>
          <p14:tracePt t="24048" x="3022600" y="3873500"/>
          <p14:tracePt t="24065" x="3028950" y="3873500"/>
          <p14:tracePt t="24236" x="3035300" y="3873500"/>
          <p14:tracePt t="24254" x="3048000" y="3873500"/>
          <p14:tracePt t="24260" x="3054350" y="3873500"/>
          <p14:tracePt t="24270" x="3067050" y="3873500"/>
          <p14:tracePt t="24282" x="3073400" y="3873500"/>
          <p14:tracePt t="24298" x="3086100" y="3879850"/>
          <p14:tracePt t="24315" x="3086100" y="3886200"/>
          <p14:tracePt t="24348" x="3086100" y="3892550"/>
          <p14:tracePt t="24365" x="3086100" y="3898900"/>
          <p14:tracePt t="24382" x="3092450" y="3898900"/>
          <p14:tracePt t="24398" x="3098800" y="3905250"/>
          <p14:tracePt t="24430" x="3105150" y="3905250"/>
          <p14:tracePt t="24438" x="3111500" y="3905250"/>
          <p14:tracePt t="24454" x="3117850" y="3905250"/>
          <p14:tracePt t="24465" x="3124200" y="3905250"/>
          <p14:tracePt t="24482" x="3143250" y="3905250"/>
          <p14:tracePt t="24498" x="3155950" y="3911600"/>
          <p14:tracePt t="24515" x="3162300" y="3911600"/>
          <p14:tracePt t="24532" x="3168650" y="3924300"/>
          <p14:tracePt t="24548" x="3175000" y="3924300"/>
          <p14:tracePt t="24565" x="3181350" y="3924300"/>
          <p14:tracePt t="24582" x="3206750" y="3930650"/>
          <p14:tracePt t="24598" x="3225800" y="3930650"/>
          <p14:tracePt t="24615" x="3232150" y="3930650"/>
          <p14:tracePt t="24632" x="3244850" y="3943350"/>
          <p14:tracePt t="24648" x="3257550" y="3943350"/>
          <p14:tracePt t="24665" x="3263900" y="3943350"/>
          <p14:tracePt t="24682" x="3263900" y="3949700"/>
          <p14:tracePt t="24715" x="3276600" y="3949700"/>
          <p14:tracePt t="24732" x="3282950" y="3949700"/>
          <p14:tracePt t="24748" x="3295650" y="3943350"/>
          <p14:tracePt t="24765" x="3308350" y="3943350"/>
          <p14:tracePt t="24782" x="3327400" y="3943350"/>
          <p14:tracePt t="24798" x="3365500" y="3943350"/>
          <p14:tracePt t="24815" x="3403600" y="3943350"/>
          <p14:tracePt t="24832" x="3441700" y="3943350"/>
          <p14:tracePt t="24848" x="3460750" y="3943350"/>
          <p14:tracePt t="24865" x="3511550" y="3949700"/>
          <p14:tracePt t="24882" x="3556000" y="3949700"/>
          <p14:tracePt t="24898" x="3619500" y="3949700"/>
          <p14:tracePt t="24915" x="3689350" y="3949700"/>
          <p14:tracePt t="24932" x="3740150" y="3949700"/>
          <p14:tracePt t="24948" x="3778250" y="3949700"/>
          <p14:tracePt t="24965" x="3810000" y="3949700"/>
          <p14:tracePt t="24982" x="3835400" y="3949700"/>
          <p14:tracePt t="24998" x="3867150" y="3962400"/>
          <p14:tracePt t="25015" x="3898900" y="3962400"/>
          <p14:tracePt t="25032" x="3937000" y="3962400"/>
          <p14:tracePt t="25048" x="3968750" y="3962400"/>
          <p14:tracePt t="25065" x="3987800" y="3962400"/>
          <p14:tracePt t="25082" x="3994150" y="3962400"/>
          <p14:tracePt t="25138" x="4000500" y="3962400"/>
          <p14:tracePt t="25154" x="4013200" y="3962400"/>
          <p14:tracePt t="25196" x="4019550" y="3962400"/>
          <p14:tracePt t="25218" x="4019550" y="3956050"/>
          <p14:tracePt t="25242" x="4019550" y="3949700"/>
          <p14:tracePt t="25372" x="4019550" y="3943350"/>
          <p14:tracePt t="25452" x="4019550" y="3937000"/>
          <p14:tracePt t="25492" x="4013200" y="3930650"/>
          <p14:tracePt t="25508" x="4006850" y="3930650"/>
          <p14:tracePt t="25524" x="4006850" y="3924300"/>
          <p14:tracePt t="25548" x="4000500" y="3924300"/>
          <p14:tracePt t="25564" x="3994150" y="3924300"/>
          <p14:tracePt t="25588" x="3987800" y="3924300"/>
          <p14:tracePt t="25596" x="3981450" y="3924300"/>
          <p14:tracePt t="25606" x="3975100" y="3930650"/>
          <p14:tracePt t="25615" x="3968750" y="3937000"/>
          <p14:tracePt t="25632" x="3943350" y="3949700"/>
          <p14:tracePt t="25648" x="3898900" y="3975100"/>
          <p14:tracePt t="25665" x="3860800" y="3994150"/>
          <p14:tracePt t="25682" x="3822700" y="4006850"/>
          <p14:tracePt t="25698" x="3784600" y="4025900"/>
          <p14:tracePt t="25715" x="3733800" y="4038600"/>
          <p14:tracePt t="25732" x="3663950" y="4051300"/>
          <p14:tracePt t="25748" x="3600450" y="4051300"/>
          <p14:tracePt t="25765" x="3543300" y="4064000"/>
          <p14:tracePt t="25782" x="3498850" y="4064000"/>
          <p14:tracePt t="25798" x="3479800" y="4070350"/>
          <p14:tracePt t="25816" x="3467100" y="4070350"/>
          <p14:tracePt t="25832" x="3454400" y="4070350"/>
          <p14:tracePt t="25848" x="3435350" y="4070350"/>
          <p14:tracePt t="25865" x="3422650" y="4070350"/>
          <p14:tracePt t="25882" x="3409950" y="4064000"/>
          <p14:tracePt t="25898" x="3403600" y="4051300"/>
          <p14:tracePt t="25915" x="3397250" y="4051300"/>
          <p14:tracePt t="25932" x="3378200" y="4051300"/>
          <p14:tracePt t="25948" x="3340100" y="4051300"/>
          <p14:tracePt t="25965" x="3289300" y="4051300"/>
          <p14:tracePt t="25982" x="3232150" y="4051300"/>
          <p14:tracePt t="25998" x="3206750" y="4051300"/>
          <p14:tracePt t="26015" x="3181350" y="4025900"/>
          <p14:tracePt t="26032" x="3168650" y="4006850"/>
          <p14:tracePt t="26048" x="3155950" y="3987800"/>
          <p14:tracePt t="26065" x="3149600" y="3975100"/>
          <p14:tracePt t="26082" x="3130550" y="3962400"/>
          <p14:tracePt t="26098" x="3124200" y="3949700"/>
          <p14:tracePt t="26115" x="3111500" y="3937000"/>
          <p14:tracePt t="26132" x="3111500" y="3924300"/>
          <p14:tracePt t="26148" x="3098800" y="3924300"/>
          <p14:tracePt t="26165" x="3098800" y="3917950"/>
          <p14:tracePt t="26240" x="3092450" y="3917950"/>
          <p14:tracePt t="26248" x="3079750" y="3917950"/>
          <p14:tracePt t="26256" x="3079750" y="3911600"/>
          <p14:tracePt t="26265" x="3060700" y="3911600"/>
          <p14:tracePt t="26282" x="3009900" y="3911600"/>
          <p14:tracePt t="26298" x="3003550" y="3911600"/>
          <p14:tracePt t="26852" x="2997200" y="3911600"/>
          <p14:tracePt t="26860" x="2990850" y="3911600"/>
          <p14:tracePt t="26892" x="2984500" y="3911600"/>
          <p14:tracePt t="26901" x="2978150" y="3911600"/>
          <p14:tracePt t="26916" x="2978150" y="3905250"/>
          <p14:tracePt t="26948" x="2971800" y="3905250"/>
          <p14:tracePt t="26972" x="2965450" y="3905250"/>
          <p14:tracePt t="26980" x="2959100" y="3905250"/>
          <p14:tracePt t="26996" x="2959100" y="3911600"/>
          <p14:tracePt t="27004" x="2959100" y="3930650"/>
          <p14:tracePt t="27015" x="2952750" y="3949700"/>
          <p14:tracePt t="27032" x="2940050" y="4006850"/>
          <p14:tracePt t="27048" x="2933700" y="4051300"/>
          <p14:tracePt t="27065" x="2927350" y="4108450"/>
          <p14:tracePt t="27082" x="2927350" y="4146550"/>
          <p14:tracePt t="27098" x="2927350" y="4184650"/>
          <p14:tracePt t="27115" x="2927350" y="4229100"/>
          <p14:tracePt t="27132" x="2927350" y="4311650"/>
          <p14:tracePt t="27148" x="2921000" y="4337050"/>
          <p14:tracePt t="27165" x="2895600" y="4432300"/>
          <p14:tracePt t="27182" x="2844800" y="4552950"/>
          <p14:tracePt t="27198" x="2800350" y="4654550"/>
          <p14:tracePt t="27215" x="2743200" y="4781550"/>
          <p14:tracePt t="27232" x="2673350" y="4902200"/>
          <p14:tracePt t="27248" x="2616200" y="5022850"/>
          <p14:tracePt t="27265" x="2552700" y="5143500"/>
          <p14:tracePt t="27282" x="2470150" y="5264150"/>
          <p14:tracePt t="27298" x="2393950" y="5384800"/>
          <p14:tracePt t="27315" x="2311400" y="5486400"/>
          <p14:tracePt t="27332" x="2266950" y="5543550"/>
          <p14:tracePt t="27348" x="2235200" y="5588000"/>
          <p14:tracePt t="27365" x="2216150" y="5613400"/>
          <p14:tracePt t="27382" x="2203450" y="5632450"/>
          <p14:tracePt t="27398" x="2203450" y="5638800"/>
          <p14:tracePt t="27816" x="2209800" y="5638800"/>
          <p14:tracePt t="28349" x="2216150" y="5638800"/>
          <p14:tracePt t="28356" x="2222500" y="5626100"/>
          <p14:tracePt t="28365" x="2241550" y="5613400"/>
          <p14:tracePt t="28382" x="2260600" y="5588000"/>
          <p14:tracePt t="28398" x="2279650" y="5581650"/>
          <p14:tracePt t="28415" x="2292350" y="5568950"/>
          <p14:tracePt t="28432" x="2317750" y="5549900"/>
          <p14:tracePt t="28448" x="2355850" y="5511800"/>
          <p14:tracePt t="28465" x="2368550" y="5486400"/>
          <p14:tracePt t="28482" x="2368550" y="5467350"/>
          <p14:tracePt t="28498" x="2368550" y="5441950"/>
          <p14:tracePt t="28516" x="2368550" y="5397500"/>
          <p14:tracePt t="28532" x="2368550" y="5359400"/>
          <p14:tracePt t="28548" x="2368550" y="5327650"/>
          <p14:tracePt t="28565" x="2368550" y="5295900"/>
          <p14:tracePt t="28582" x="2368550" y="5283200"/>
          <p14:tracePt t="28598" x="2368550" y="5276850"/>
          <p14:tracePt t="28615" x="2362200" y="5276850"/>
          <p14:tracePt t="28830" x="2374900" y="5276850"/>
          <p14:tracePt t="28838" x="2381250" y="5276850"/>
          <p14:tracePt t="28848" x="2393950" y="5276850"/>
          <p14:tracePt t="28865" x="2400300" y="5276850"/>
          <p14:tracePt t="28882" x="2419350" y="5295900"/>
          <p14:tracePt t="28926" x="2419350" y="5302250"/>
          <p14:tracePt t="28934" x="2425700" y="5302250"/>
          <p14:tracePt t="28948" x="2438400" y="5308600"/>
          <p14:tracePt t="28966" x="2482850" y="5346700"/>
          <p14:tracePt t="28982" x="2508250" y="5359400"/>
          <p14:tracePt t="28998" x="2597150" y="5448300"/>
          <p14:tracePt t="29015" x="2654300" y="5492750"/>
          <p14:tracePt t="29032" x="2686050" y="5530850"/>
          <p14:tracePt t="29048" x="2724150" y="5562600"/>
          <p14:tracePt t="29065" x="2749550" y="5588000"/>
          <p14:tracePt t="29082" x="2774950" y="5613400"/>
          <p14:tracePt t="29098" x="2787650" y="5632450"/>
          <p14:tracePt t="29115" x="2806700" y="5651500"/>
          <p14:tracePt t="29132" x="2825750" y="5664200"/>
          <p14:tracePt t="29148" x="2838450" y="5683250"/>
          <p14:tracePt t="29165" x="2851150" y="5695950"/>
          <p14:tracePt t="29182" x="2857500" y="5708650"/>
          <p14:tracePt t="29198" x="2870200" y="5727700"/>
          <p14:tracePt t="29215" x="2876550" y="5727700"/>
          <p14:tracePt t="29232" x="2882900" y="5740400"/>
          <p14:tracePt t="29248" x="2889250" y="5740400"/>
          <p14:tracePt t="29265" x="2895600" y="5746750"/>
          <p14:tracePt t="29282" x="2901950" y="5753100"/>
          <p14:tracePt t="29360" x="2908300" y="5753100"/>
          <p14:tracePt t="29376" x="2914650" y="5753100"/>
          <p14:tracePt t="29384" x="2914650" y="5759450"/>
          <p14:tracePt t="29400" x="2914650" y="5765800"/>
          <p14:tracePt t="29416" x="2914650" y="5772150"/>
          <p14:tracePt t="29432" x="2914650" y="5791200"/>
          <p14:tracePt t="29448" x="2914650" y="5810250"/>
          <p14:tracePt t="29465" x="2901950" y="5842000"/>
          <p14:tracePt t="29482" x="2736850" y="5892800"/>
          <p14:tracePt t="29498" x="2667000" y="5924550"/>
          <p14:tracePt t="29964" x="2673350" y="5924550"/>
          <p14:tracePt t="29988" x="2673350" y="5930900"/>
          <p14:tracePt t="29996" x="2679700" y="5930900"/>
          <p14:tracePt t="30028" x="2686050" y="5930900"/>
          <p14:tracePt t="30036" x="2692400" y="5930900"/>
          <p14:tracePt t="30052" x="2698750" y="5930900"/>
          <p14:tracePt t="30076" x="2705100" y="5930900"/>
          <p14:tracePt t="30093" x="2717800" y="5924550"/>
          <p14:tracePt t="30100" x="2724150" y="5918200"/>
          <p14:tracePt t="30116" x="2730500" y="5918200"/>
          <p14:tracePt t="30140" x="2730500" y="5911850"/>
          <p14:tracePt t="30164" x="2730500" y="5905500"/>
          <p14:tracePt t="30180" x="2724150" y="5905500"/>
          <p14:tracePt t="30188" x="2717800" y="5905500"/>
          <p14:tracePt t="30252" x="2711450" y="5905500"/>
          <p14:tracePt t="30279" x="2705100" y="5905500"/>
          <p14:tracePt t="30334" x="2705100" y="5911850"/>
          <p14:tracePt t="30342" x="2711450" y="5911850"/>
          <p14:tracePt t="30350" x="2711450" y="5918200"/>
          <p14:tracePt t="30374" x="2717800" y="5918200"/>
          <p14:tracePt t="30382" x="2730500" y="5918200"/>
          <p14:tracePt t="30398" x="2749550" y="5918200"/>
          <p14:tracePt t="30415" x="2774950" y="5918200"/>
          <p14:tracePt t="30432" x="2794000" y="5918200"/>
          <p14:tracePt t="30448" x="2800350" y="5918200"/>
          <p14:tracePt t="30465" x="2806700" y="5918200"/>
          <p14:tracePt t="30482" x="2819400" y="5905500"/>
          <p14:tracePt t="30498" x="2819400" y="5867400"/>
          <p14:tracePt t="30515" x="2825750" y="5822950"/>
          <p14:tracePt t="30532" x="2825750" y="5778500"/>
          <p14:tracePt t="30548" x="2832100" y="5702300"/>
          <p14:tracePt t="30565" x="2832100" y="5645150"/>
          <p14:tracePt t="30582" x="2832100" y="5562600"/>
          <p14:tracePt t="30598" x="2832100" y="5524500"/>
          <p14:tracePt t="30615" x="2806700" y="5492750"/>
          <p14:tracePt t="30632" x="2781300" y="5461000"/>
          <p14:tracePt t="30648" x="2768600" y="5448300"/>
          <p14:tracePt t="30665" x="2768600" y="5435600"/>
          <p14:tracePt t="30682" x="2768600" y="5416550"/>
          <p14:tracePt t="30698" x="2768600" y="5403850"/>
          <p14:tracePt t="30715" x="2768600" y="5391150"/>
          <p14:tracePt t="30748" x="2762250" y="5391150"/>
          <p14:tracePt t="31170" x="2768600" y="5391150"/>
          <p14:tracePt t="31226" x="2768600" y="5384800"/>
          <p14:tracePt t="31250" x="2768600" y="5365750"/>
          <p14:tracePt t="31274" x="2768600" y="5378450"/>
          <p14:tracePt t="31298" x="2774950" y="5391150"/>
          <p14:tracePt t="31314" x="2781300" y="5397500"/>
          <p14:tracePt t="31322" x="2781300" y="5403850"/>
          <p14:tracePt t="31332" x="2794000" y="5410200"/>
          <p14:tracePt t="31348" x="2813050" y="5422900"/>
          <p14:tracePt t="31365" x="2819400" y="5441950"/>
          <p14:tracePt t="31382" x="2825750" y="5461000"/>
          <p14:tracePt t="31398" x="2832100" y="5492750"/>
          <p14:tracePt t="31415" x="2838450" y="5524500"/>
          <p14:tracePt t="31432" x="2863850" y="5549900"/>
          <p14:tracePt t="31449" x="2889250" y="5575300"/>
          <p14:tracePt t="31465" x="2914650" y="5600700"/>
          <p14:tracePt t="31482" x="2940050" y="5626100"/>
          <p14:tracePt t="31498" x="2965450" y="5657850"/>
          <p14:tracePt t="31516" x="2990850" y="5683250"/>
          <p14:tracePt t="31532" x="2990850" y="5689600"/>
          <p14:tracePt t="31565" x="2990850" y="5695950"/>
          <p14:tracePt t="31926" x="2997200" y="5695950"/>
          <p14:tracePt t="31935" x="3003550" y="5695950"/>
          <p14:tracePt t="31942" x="3003550" y="5702300"/>
          <p14:tracePt t="31950" x="3009900" y="5708650"/>
          <p14:tracePt t="31965" x="3016250" y="5708650"/>
          <p14:tracePt t="32014" x="3022600" y="5708650"/>
          <p14:tracePt t="32038" x="3028950" y="5708650"/>
          <p14:tracePt t="32056" x="3035300" y="5708650"/>
          <p14:tracePt t="32078" x="3041650" y="5708650"/>
          <p14:tracePt t="32102" x="3035300" y="5708650"/>
          <p14:tracePt t="32118" x="3022600" y="5708650"/>
          <p14:tracePt t="32150" x="3028950" y="5708650"/>
          <p14:tracePt t="32158" x="3041650" y="5708650"/>
          <p14:tracePt t="32166" x="3048000" y="5708650"/>
          <p14:tracePt t="32182" x="3054350" y="5708650"/>
          <p14:tracePt t="32198" x="3060700" y="5740400"/>
          <p14:tracePt t="32215" x="3060700" y="5753100"/>
          <p14:tracePt t="32232" x="3060700" y="5772150"/>
          <p14:tracePt t="32248" x="3060700" y="5778500"/>
          <p14:tracePt t="32265" x="3060700" y="5784850"/>
          <p14:tracePt t="32282" x="3073400" y="5791200"/>
          <p14:tracePt t="32298" x="3073400" y="5797550"/>
          <p14:tracePt t="32315" x="3073400" y="5816600"/>
          <p14:tracePt t="32332" x="3073400" y="5822950"/>
          <p14:tracePt t="32348" x="3079750" y="5835650"/>
          <p14:tracePt t="32365" x="3079750" y="5848350"/>
          <p14:tracePt t="32382" x="3092450" y="5861050"/>
          <p14:tracePt t="32398" x="3111500" y="5892800"/>
          <p14:tracePt t="32415" x="3136900" y="5924550"/>
          <p14:tracePt t="32432" x="3187700" y="5975350"/>
          <p14:tracePt t="32448" x="3219450" y="6007100"/>
          <p14:tracePt t="32466" x="3251200" y="6038850"/>
          <p14:tracePt t="32482" x="3295650" y="6076950"/>
          <p14:tracePt t="32499" x="3346450" y="6115050"/>
          <p14:tracePt t="32515" x="3378200" y="6134100"/>
          <p14:tracePt t="32532" x="3378200" y="6159500"/>
          <p14:tracePt t="32548" x="3384550" y="6172200"/>
          <p14:tracePt t="32582" x="3384550" y="6178550"/>
          <p14:tracePt t="32598" x="3390900" y="6178550"/>
          <p14:tracePt t="32834" x="3390900" y="6172200"/>
          <p14:tracePt t="32858" x="3390900" y="6165850"/>
          <p14:tracePt t="32970" x="3384550" y="6165850"/>
          <p14:tracePt t="33052" x="3390900" y="6165850"/>
          <p14:tracePt t="33068" x="3397250" y="6165850"/>
          <p14:tracePt t="33076" x="3403600" y="6165850"/>
          <p14:tracePt t="33084" x="3409950" y="6165850"/>
          <p14:tracePt t="33132" x="3416300" y="6165850"/>
          <p14:tracePt t="33156" x="3422650" y="6165850"/>
          <p14:tracePt t="33260" x="3429000" y="6165850"/>
          <p14:tracePt t="33268" x="3435350" y="6165850"/>
          <p14:tracePt t="33286" x="3441700" y="6165850"/>
          <p14:tracePt t="33292" x="3448050" y="6165850"/>
          <p14:tracePt t="33300" x="3454400" y="6165850"/>
          <p14:tracePt t="33315" x="3460750" y="6165850"/>
          <p14:tracePt t="33332" x="3467100" y="6172200"/>
          <p14:tracePt t="33348" x="3473450" y="6172200"/>
          <p14:tracePt t="33365" x="3479800" y="6172200"/>
          <p14:tracePt t="33382" x="3479800" y="6184900"/>
          <p14:tracePt t="33398" x="3479800" y="6191250"/>
          <p14:tracePt t="33415" x="3492500" y="6191250"/>
          <p14:tracePt t="33432" x="3492500" y="6197600"/>
          <p14:tracePt t="33448" x="3498850" y="6197600"/>
          <p14:tracePt t="33542" x="3505200" y="6203950"/>
          <p14:tracePt t="33566" x="3511550" y="6203950"/>
          <p14:tracePt t="33582" x="3517900" y="6203950"/>
          <p14:tracePt t="33622" x="3524250" y="6203950"/>
          <p14:tracePt t="33638" x="3530600" y="6203950"/>
          <p14:tracePt t="33662" x="3536950" y="6203950"/>
          <p14:tracePt t="33750" x="3549650" y="6203950"/>
          <p14:tracePt t="33758" x="3549650" y="6191250"/>
          <p14:tracePt t="33766" x="3562350" y="6191250"/>
          <p14:tracePt t="33782" x="3568700" y="6178550"/>
          <p14:tracePt t="33798" x="3587750" y="6165850"/>
          <p14:tracePt t="33816" x="3594100" y="6153150"/>
          <p14:tracePt t="33832" x="3594100" y="6140450"/>
          <p14:tracePt t="33848" x="3600450" y="6134100"/>
          <p14:tracePt t="33865" x="3606800" y="6121400"/>
          <p14:tracePt t="33882" x="3613150" y="6115050"/>
          <p14:tracePt t="33898" x="3619500" y="6096000"/>
          <p14:tracePt t="33915" x="3632200" y="6076950"/>
          <p14:tracePt t="33932" x="3638550" y="6057900"/>
          <p14:tracePt t="33948" x="3638550" y="6051550"/>
          <p14:tracePt t="33965" x="3638550" y="6038850"/>
          <p14:tracePt t="33982" x="3638550" y="6019800"/>
          <p14:tracePt t="33998" x="3638550" y="6000750"/>
          <p14:tracePt t="34015" x="3638550" y="5981700"/>
          <p14:tracePt t="34032" x="3638550" y="5962650"/>
          <p14:tracePt t="34048" x="3638550" y="5949950"/>
          <p14:tracePt t="34065" x="3619500" y="5924550"/>
          <p14:tracePt t="34082" x="3600450" y="5899150"/>
          <p14:tracePt t="34098" x="3562350" y="5873750"/>
          <p14:tracePt t="34115" x="3536950" y="5854700"/>
          <p14:tracePt t="34132" x="3517900" y="5829300"/>
          <p14:tracePt t="34148" x="3498850" y="5816600"/>
          <p14:tracePt t="34165" x="3486150" y="5810250"/>
          <p14:tracePt t="34182" x="3473450" y="5810250"/>
          <p14:tracePt t="34198" x="3448050" y="5810250"/>
          <p14:tracePt t="34215" x="3416300" y="5810250"/>
          <p14:tracePt t="34232" x="3390900" y="5810250"/>
          <p14:tracePt t="34248" x="3365500" y="5810250"/>
          <p14:tracePt t="34251" x="3352800" y="5810250"/>
          <p14:tracePt t="34265" x="3340100" y="5816600"/>
          <p14:tracePt t="34282" x="3327400" y="5822950"/>
          <p14:tracePt t="34298" x="3308350" y="5848350"/>
          <p14:tracePt t="34315" x="3295650" y="5867400"/>
          <p14:tracePt t="34332" x="3282950" y="5899150"/>
          <p14:tracePt t="34348" x="3276600" y="5918200"/>
          <p14:tracePt t="34365" x="3276600" y="5937250"/>
          <p14:tracePt t="34382" x="3276600" y="5949950"/>
          <p14:tracePt t="34398" x="3289300" y="5981700"/>
          <p14:tracePt t="34415" x="3302000" y="6007100"/>
          <p14:tracePt t="34432" x="3327400" y="6032500"/>
          <p14:tracePt t="34448" x="3333750" y="6045200"/>
          <p14:tracePt t="34465" x="3359150" y="6070600"/>
          <p14:tracePt t="34482" x="3371850" y="6076950"/>
          <p14:tracePt t="34498" x="3390900" y="6083300"/>
          <p14:tracePt t="34515" x="3429000" y="6083300"/>
          <p14:tracePt t="34532" x="3473450" y="6083300"/>
          <p14:tracePt t="34549" x="3524250" y="6089650"/>
          <p14:tracePt t="34565" x="3587750" y="6089650"/>
          <p14:tracePt t="34582" x="3625850" y="6089650"/>
          <p14:tracePt t="34598" x="3651250" y="6076950"/>
          <p14:tracePt t="34615" x="3663950" y="6070600"/>
          <p14:tracePt t="34632" x="3676650" y="6057900"/>
          <p14:tracePt t="34649" x="3683000" y="6057900"/>
          <p14:tracePt t="34665" x="3689350" y="6051550"/>
          <p14:tracePt t="34682" x="3689350" y="6045200"/>
          <p14:tracePt t="34698" x="3702050" y="6032500"/>
          <p14:tracePt t="34715" x="3702050" y="6019800"/>
          <p14:tracePt t="34732" x="3708400" y="5994400"/>
          <p14:tracePt t="34748" x="3708400" y="5981700"/>
          <p14:tracePt t="34780" x="3708400" y="5975350"/>
          <p14:tracePt t="34788" x="3708400" y="5969000"/>
          <p14:tracePt t="34804" x="3702050" y="5969000"/>
          <p14:tracePt t="34815" x="3702050" y="5962650"/>
          <p14:tracePt t="34832" x="3695700" y="5949950"/>
          <p14:tracePt t="34848" x="3683000" y="5924550"/>
          <p14:tracePt t="34865" x="3670300" y="5905500"/>
          <p14:tracePt t="34882" x="3651250" y="5892800"/>
          <p14:tracePt t="34898" x="3638550" y="5880100"/>
          <p14:tracePt t="34915" x="3613150" y="5867400"/>
          <p14:tracePt t="34932" x="3600450" y="5861050"/>
          <p14:tracePt t="34949" x="3581400" y="5848350"/>
          <p14:tracePt t="34965" x="3536950" y="5835650"/>
          <p14:tracePt t="34982" x="3498850" y="5822950"/>
          <p14:tracePt t="34999" x="3460750" y="5822950"/>
          <p14:tracePt t="35015" x="3409950" y="5822950"/>
          <p14:tracePt t="35032" x="3384550" y="5822950"/>
          <p14:tracePt t="35049" x="3371850" y="5829300"/>
          <p14:tracePt t="35065" x="3365500" y="5835650"/>
          <p14:tracePt t="35098" x="3359150" y="5848350"/>
          <p14:tracePt t="35115" x="3346450" y="5861050"/>
          <p14:tracePt t="35132" x="3333750" y="5873750"/>
          <p14:tracePt t="35148" x="3327400" y="5892800"/>
          <p14:tracePt t="35165" x="3321050" y="5930900"/>
          <p14:tracePt t="35182" x="3321050" y="5943600"/>
          <p14:tracePt t="35198" x="3333750" y="5962650"/>
          <p14:tracePt t="35215" x="3346450" y="5969000"/>
          <p14:tracePt t="35232" x="3352800" y="5975350"/>
          <p14:tracePt t="35248" x="3359150" y="5988050"/>
          <p14:tracePt t="35282" x="3371850" y="5994400"/>
          <p14:tracePt t="35298" x="3384550" y="6000750"/>
          <p14:tracePt t="35315" x="3403600" y="6013450"/>
          <p14:tracePt t="35332" x="3429000" y="6026150"/>
          <p14:tracePt t="35348" x="3454400" y="6032500"/>
          <p14:tracePt t="35365" x="3460750" y="6032500"/>
          <p14:tracePt t="35382" x="3473450" y="6032500"/>
          <p14:tracePt t="35398" x="3479800" y="6032500"/>
          <p14:tracePt t="35432" x="3492500" y="6032500"/>
          <p14:tracePt t="35448" x="3505200" y="6032500"/>
          <p14:tracePt t="35465" x="3517900" y="6032500"/>
          <p14:tracePt t="35482" x="3524250" y="6032500"/>
          <p14:tracePt t="35498" x="3536950" y="6032500"/>
          <p14:tracePt t="35515" x="3543300" y="6026150"/>
          <p14:tracePt t="35552" x="3549650" y="6026150"/>
          <p14:tracePt t="35565" x="3549650" y="6019800"/>
          <p14:tracePt t="35582" x="3556000" y="6019800"/>
          <p14:tracePt t="35598" x="3562350" y="6019800"/>
          <p14:tracePt t="35615" x="3568700" y="6013450"/>
          <p14:tracePt t="35632" x="3581400" y="6013450"/>
          <p14:tracePt t="35712" x="3587750" y="6013450"/>
          <p14:tracePt t="35720" x="3594100" y="6013450"/>
          <p14:tracePt t="35752" x="3600450" y="6013450"/>
          <p14:tracePt t="35760" x="3606800" y="6013450"/>
          <p14:tracePt t="35776" x="3606800" y="6007100"/>
          <p14:tracePt t="35784" x="3613150" y="6007100"/>
          <p14:tracePt t="35798" x="3619500" y="6007100"/>
          <p14:tracePt t="35815" x="3619500" y="6000750"/>
          <p14:tracePt t="35832" x="3632200" y="6000750"/>
          <p14:tracePt t="35848" x="3638550" y="5994400"/>
          <p14:tracePt t="35865" x="3651250" y="5988050"/>
          <p14:tracePt t="35898" x="3651250" y="5981700"/>
          <p14:tracePt t="35930" x="3657600" y="5981700"/>
          <p14:tracePt t="35948" x="3657600" y="5975350"/>
          <p14:tracePt t="35970" x="3657600" y="5969000"/>
          <p14:tracePt t="35978" x="3657600" y="5962650"/>
          <p14:tracePt t="35986" x="3657600" y="5949950"/>
          <p14:tracePt t="36002" x="3657600" y="5943600"/>
          <p14:tracePt t="36015" x="3651250" y="5937250"/>
          <p14:tracePt t="36032" x="3638550" y="5918200"/>
          <p14:tracePt t="36048" x="3632200" y="5905500"/>
          <p14:tracePt t="36065" x="3613150" y="5892800"/>
          <p14:tracePt t="36082" x="3600450" y="5880100"/>
          <p14:tracePt t="36098" x="3581400" y="5873750"/>
          <p14:tracePt t="36115" x="3562350" y="5861050"/>
          <p14:tracePt t="36132" x="3543300" y="5854700"/>
          <p14:tracePt t="36149" x="3517900" y="5842000"/>
          <p14:tracePt t="36165" x="3492500" y="5835650"/>
          <p14:tracePt t="36182" x="3467100" y="5816600"/>
          <p14:tracePt t="36198" x="3448050" y="5810250"/>
          <p14:tracePt t="36215" x="3416300" y="5803900"/>
          <p14:tracePt t="36232" x="3397250" y="5803900"/>
          <p14:tracePt t="36249" x="3365500" y="5803900"/>
          <p14:tracePt t="36265" x="3352800" y="5803900"/>
          <p14:tracePt t="36282" x="3333750" y="5803900"/>
          <p14:tracePt t="36298" x="3321050" y="5810250"/>
          <p14:tracePt t="36315" x="3302000" y="5835650"/>
          <p14:tracePt t="36332" x="3276600" y="5880100"/>
          <p14:tracePt t="36348" x="3263900" y="5918200"/>
          <p14:tracePt t="36365" x="3244850" y="5962650"/>
          <p14:tracePt t="36382" x="3244850" y="5981700"/>
          <p14:tracePt t="36398" x="3244850" y="5994400"/>
          <p14:tracePt t="36415" x="3244850" y="6000750"/>
          <p14:tracePt t="36432" x="3263900" y="6019800"/>
          <p14:tracePt t="36449" x="3276600" y="6026150"/>
          <p14:tracePt t="36465" x="3314700" y="6038850"/>
          <p14:tracePt t="36482" x="3346450" y="6051550"/>
          <p14:tracePt t="36498" x="3390900" y="6057900"/>
          <p14:tracePt t="36516" x="3460750" y="6057900"/>
          <p14:tracePt t="36532" x="3505200" y="6057900"/>
          <p14:tracePt t="36548" x="3536950" y="6057900"/>
          <p14:tracePt t="36565" x="3549650" y="6057900"/>
          <p14:tracePt t="36582" x="3562350" y="6057900"/>
          <p14:tracePt t="36598" x="3575050" y="6057900"/>
          <p14:tracePt t="36615" x="3600450" y="6057900"/>
          <p14:tracePt t="36632" x="3619500" y="6057900"/>
          <p14:tracePt t="36649" x="3632200" y="6057900"/>
          <p14:tracePt t="36665" x="3644900" y="6057900"/>
          <p14:tracePt t="36682" x="3644900" y="6051550"/>
          <p14:tracePt t="36699" x="3651250" y="6051550"/>
          <p14:tracePt t="36732" x="3651250" y="6038850"/>
          <p14:tracePt t="36749" x="3657600" y="6038850"/>
          <p14:tracePt t="36765" x="3657600" y="6032500"/>
          <p14:tracePt t="36782" x="3657600" y="6026150"/>
          <p14:tracePt t="36830" x="3657600" y="6019800"/>
          <p14:tracePt t="36838" x="3657600" y="6013450"/>
          <p14:tracePt t="36910" x="3663950" y="6013450"/>
          <p14:tracePt t="36958" x="3670300" y="6013450"/>
          <p14:tracePt t="37264" x="3676650" y="6013450"/>
          <p14:tracePt t="37345" x="3676650" y="6019800"/>
          <p14:tracePt t="37352" x="3683000" y="6019800"/>
          <p14:tracePt t="37450" x="3689350" y="6019800"/>
          <p14:tracePt t="37778" x="3695700" y="6019800"/>
          <p14:tracePt t="37812" x="3695700" y="6013450"/>
          <p14:tracePt t="38172" x="3695700" y="6019800"/>
          <p14:tracePt t="38196" x="3695700" y="6026150"/>
          <p14:tracePt t="38204" x="3695700" y="6032500"/>
          <p14:tracePt t="38310" x="3695700" y="6038850"/>
          <p14:tracePt t="38318" x="3695700" y="6045200"/>
          <p14:tracePt t="38350" x="3695700" y="6051550"/>
          <p14:tracePt t="38358" x="3689350" y="6051550"/>
          <p14:tracePt t="38366" x="3683000" y="6057900"/>
          <p14:tracePt t="38382" x="3676650" y="6057900"/>
          <p14:tracePt t="38398" x="3670300" y="6057900"/>
          <p14:tracePt t="38415" x="3657600" y="6057900"/>
          <p14:tracePt t="38432" x="3638550" y="6057900"/>
          <p14:tracePt t="38449" x="3632200" y="6057900"/>
          <p14:tracePt t="38465" x="3625850" y="6057900"/>
          <p14:tracePt t="38482" x="3619500" y="6057900"/>
          <p14:tracePt t="38498" x="3613150" y="6057900"/>
          <p14:tracePt t="38532" x="3606800" y="6057900"/>
          <p14:tracePt t="38549" x="3594100" y="6057900"/>
          <p14:tracePt t="38565" x="3587750" y="6057900"/>
          <p14:tracePt t="38582" x="3575050" y="6057900"/>
          <p14:tracePt t="38656" x="3568700" y="6057900"/>
          <p14:tracePt t="38662" x="3562350" y="6057900"/>
          <p14:tracePt t="38672" x="3549650" y="6057900"/>
          <p14:tracePt t="38682" x="3543300" y="6057900"/>
          <p14:tracePt t="38699" x="3524250" y="6057900"/>
          <p14:tracePt t="38715" x="3511550" y="6057900"/>
          <p14:tracePt t="38760" x="3505200" y="6057900"/>
          <p14:tracePt t="38800" x="3498850" y="6057900"/>
          <p14:tracePt t="38816" x="3492500" y="6057900"/>
          <p14:tracePt t="38840" x="3486150" y="6057900"/>
          <p14:tracePt t="38848" x="3479800" y="6057900"/>
          <p14:tracePt t="39186" x="3479800" y="6051550"/>
          <p14:tracePt t="39210" x="3473450" y="6051550"/>
          <p14:tracePt t="39636" x="3473450" y="6038850"/>
          <p14:tracePt t="39660" x="3479800" y="6038850"/>
          <p14:tracePt t="39668" x="3479800" y="6032500"/>
          <p14:tracePt t="39676" x="3486150" y="6026150"/>
          <p14:tracePt t="39684" x="3492500" y="6026150"/>
          <p14:tracePt t="39699" x="3498850" y="6026150"/>
          <p14:tracePt t="39715" x="3505200" y="6026150"/>
          <p14:tracePt t="39732" x="3511550" y="6026150"/>
          <p14:tracePt t="39804" x="3517900" y="6026150"/>
          <p14:tracePt t="39820" x="3524250" y="6019800"/>
          <p14:tracePt t="39828" x="3524250" y="6013450"/>
          <p14:tracePt t="39838" x="3530600" y="6013450"/>
          <p14:tracePt t="39849" x="3536950" y="6013450"/>
          <p14:tracePt t="39865" x="3536950" y="6007100"/>
          <p14:tracePt t="39894" x="3543300" y="6007100"/>
          <p14:tracePt t="39902" x="3549650" y="6000750"/>
          <p14:tracePt t="39915" x="3549650" y="5994400"/>
          <p14:tracePt t="39932" x="3562350" y="5988050"/>
          <p14:tracePt t="39949" x="3575050" y="5975350"/>
          <p14:tracePt t="39966" x="3587750" y="5956300"/>
          <p14:tracePt t="39982" x="3587750" y="5937250"/>
          <p14:tracePt t="39999" x="3587750" y="5930900"/>
          <p14:tracePt t="40015" x="3587750" y="5918200"/>
          <p14:tracePt t="40032" x="3587750" y="5911850"/>
          <p14:tracePt t="40049" x="3581400" y="5899150"/>
          <p14:tracePt t="40065" x="3568700" y="5892800"/>
          <p14:tracePt t="40082" x="3556000" y="5880100"/>
          <p14:tracePt t="40099" x="3549650" y="5880100"/>
          <p14:tracePt t="40115" x="3536950" y="5880100"/>
          <p14:tracePt t="40132" x="3524250" y="5880100"/>
          <p14:tracePt t="40165" x="3517900" y="5880100"/>
          <p14:tracePt t="40320" x="3517900" y="5886450"/>
          <p14:tracePt t="40336" x="3517900" y="5899150"/>
          <p14:tracePt t="40345" x="3517900" y="5905500"/>
          <p14:tracePt t="40352" x="3517900" y="5911850"/>
          <p14:tracePt t="40365" x="3517900" y="5924550"/>
          <p14:tracePt t="40382" x="3505200" y="5956300"/>
          <p14:tracePt t="40399" x="3473450" y="5981700"/>
          <p14:tracePt t="41018" x="3467100" y="5981700"/>
          <p14:tracePt t="41026" x="3460750" y="5981700"/>
          <p14:tracePt t="41050" x="3460750" y="5975350"/>
          <p14:tracePt t="41060" x="3460750" y="5969000"/>
          <p14:tracePt t="41100" x="3473450" y="5969000"/>
          <p14:tracePt t="41108" x="3505200" y="5962650"/>
          <p14:tracePt t="41116" x="3511550" y="5956300"/>
          <p14:tracePt t="41132" x="3530600" y="5949950"/>
          <p14:tracePt t="41149" x="3562350" y="5949950"/>
          <p14:tracePt t="41165" x="3587750" y="5949950"/>
          <p14:tracePt t="41182" x="3619500" y="5949950"/>
          <p14:tracePt t="41199" x="3657600" y="5924550"/>
          <p14:tracePt t="41215" x="3727450" y="5905500"/>
          <p14:tracePt t="41232" x="3784600" y="5873750"/>
          <p14:tracePt t="41249" x="3848100" y="5854700"/>
          <p14:tracePt t="41265" x="3898900" y="5803900"/>
          <p14:tracePt t="41282" x="3981450" y="5670550"/>
          <p14:tracePt t="41299" x="4089400" y="5530850"/>
          <p14:tracePt t="41315" x="4229100" y="5365750"/>
          <p14:tracePt t="41317" x="4286250" y="5276850"/>
          <p14:tracePt t="41332" x="4425950" y="5086350"/>
          <p14:tracePt t="41349" x="4552950" y="4870450"/>
          <p14:tracePt t="41365" x="4679950" y="4616450"/>
          <p14:tracePt t="41382" x="4857750" y="4248150"/>
          <p14:tracePt t="41399" x="4978400" y="3924300"/>
          <p14:tracePt t="41415" x="5048250" y="3651250"/>
          <p14:tracePt t="41432" x="5111750" y="3422650"/>
          <p14:tracePt t="41449" x="5168900" y="3257550"/>
          <p14:tracePt t="41465" x="5207000" y="3162300"/>
          <p14:tracePt t="41482" x="5238750" y="3162300"/>
          <p14:tracePt t="41499" x="5264150" y="3162300"/>
          <p14:tracePt t="41515" x="5283200" y="3162300"/>
          <p14:tracePt t="41532" x="5276850" y="3162300"/>
          <p14:tracePt t="41549" x="5264150" y="3162300"/>
          <p14:tracePt t="41774" x="5264150" y="3155950"/>
          <p14:tracePt t="41784" x="5264150" y="3136900"/>
          <p14:tracePt t="41790" x="5264150" y="3124200"/>
          <p14:tracePt t="41799" x="5270500" y="3105150"/>
          <p14:tracePt t="41815" x="5270500" y="3060700"/>
          <p14:tracePt t="41832" x="5270500" y="3035300"/>
          <p14:tracePt t="41849" x="5270500" y="3022600"/>
          <p14:tracePt t="41865" x="5295900" y="3003550"/>
          <p14:tracePt t="41882" x="5308600" y="2952750"/>
          <p14:tracePt t="41899" x="5308600" y="2921000"/>
          <p14:tracePt t="41915" x="5308600" y="2863850"/>
          <p14:tracePt t="41932" x="5308600" y="2806700"/>
          <p14:tracePt t="41949" x="5308600" y="2743200"/>
          <p14:tracePt t="41965" x="5346700" y="2660650"/>
          <p14:tracePt t="41982" x="5378450" y="2559050"/>
          <p14:tracePt t="41999" x="5422900" y="2482850"/>
          <p14:tracePt t="42015" x="5454650" y="2425700"/>
          <p14:tracePt t="42032" x="5492750" y="2368550"/>
          <p14:tracePt t="42049" x="5524500" y="2336800"/>
          <p14:tracePt t="42065" x="5537200" y="2305050"/>
          <p14:tracePt t="42082" x="5537200" y="2292350"/>
          <p14:tracePt t="42099" x="5537200" y="2286000"/>
          <p14:tracePt t="42115" x="5537200" y="2279650"/>
          <p14:tracePt t="42132" x="5537200" y="2273300"/>
          <p14:tracePt t="42149" x="5537200" y="2266950"/>
          <p14:tracePt t="42165" x="5537200" y="2260600"/>
          <p14:tracePt t="42182" x="5537200" y="2254250"/>
          <p14:tracePt t="42199" x="5543550" y="2247900"/>
          <p14:tracePt t="42215" x="5543550" y="2235200"/>
          <p14:tracePt t="42232" x="5543550" y="2216150"/>
          <p14:tracePt t="42249" x="5543550" y="2197100"/>
          <p14:tracePt t="42265" x="5543550" y="2184400"/>
          <p14:tracePt t="42282" x="5543550" y="2165350"/>
          <p14:tracePt t="42299" x="5543550" y="2152650"/>
          <p14:tracePt t="42315" x="5543550" y="2146300"/>
          <p14:tracePt t="42349" x="5543550" y="2139950"/>
          <p14:tracePt t="42458" x="5543550" y="2146300"/>
          <p14:tracePt t="42467" x="5549900" y="2152650"/>
          <p14:tracePt t="42474" x="5549900" y="2165350"/>
          <p14:tracePt t="42482" x="5556250" y="2184400"/>
          <p14:tracePt t="42499" x="5562600" y="2216150"/>
          <p14:tracePt t="42515" x="5575300" y="2241550"/>
          <p14:tracePt t="42532" x="5581650" y="2279650"/>
          <p14:tracePt t="42549" x="5588000" y="2324100"/>
          <p14:tracePt t="42565" x="5600700" y="2355850"/>
          <p14:tracePt t="42582" x="5600700" y="2400300"/>
          <p14:tracePt t="42599" x="5619750" y="2457450"/>
          <p14:tracePt t="42615" x="5645150" y="2527300"/>
          <p14:tracePt t="42632" x="5664200" y="2616200"/>
          <p14:tracePt t="42649" x="5683250" y="2692400"/>
          <p14:tracePt t="42665" x="5702300" y="2806700"/>
          <p14:tracePt t="42682" x="5740400" y="3003550"/>
          <p14:tracePt t="42699" x="5765800" y="3079750"/>
          <p14:tracePt t="42715" x="5816600" y="3251200"/>
          <p14:tracePt t="42732" x="5892800" y="3530600"/>
          <p14:tracePt t="42749" x="5943600" y="3721100"/>
          <p14:tracePt t="42765" x="5994400" y="3886200"/>
          <p14:tracePt t="42782" x="6057900" y="3994150"/>
          <p14:tracePt t="42799" x="6083300" y="4032250"/>
          <p14:tracePt t="42832" x="6083300" y="4051300"/>
          <p14:tracePt t="42849" x="6083300" y="4057650"/>
          <p14:tracePt t="42865" x="6076950" y="4057650"/>
          <p14:tracePt t="43150" x="6076950" y="4064000"/>
          <p14:tracePt t="43159" x="6083300" y="4064000"/>
          <p14:tracePt t="43174" x="6089650" y="4064000"/>
          <p14:tracePt t="43190" x="6121400" y="4076700"/>
          <p14:tracePt t="43214" x="6121400" y="4089400"/>
          <p14:tracePt t="43238" x="6140450" y="4089400"/>
          <p14:tracePt t="43246" x="6153150" y="4089400"/>
          <p14:tracePt t="43254" x="6159500" y="4089400"/>
          <p14:tracePt t="43265" x="6159500" y="4083050"/>
          <p14:tracePt t="43334" x="6159500" y="4076700"/>
          <p14:tracePt t="43350" x="6153150" y="4076700"/>
          <p14:tracePt t="43366" x="6146800" y="4076700"/>
          <p14:tracePt t="43382" x="6140450" y="4076700"/>
          <p14:tracePt t="43398" x="6134100" y="4083050"/>
          <p14:tracePt t="43406" x="6127750" y="4089400"/>
          <p14:tracePt t="43415" x="6121400" y="4095750"/>
          <p14:tracePt t="43432" x="6115050" y="4108450"/>
          <p14:tracePt t="43449" x="6115050" y="4133850"/>
          <p14:tracePt t="43465" x="6108700" y="4165600"/>
          <p14:tracePt t="43482" x="6108700" y="4197350"/>
          <p14:tracePt t="43499" x="6108700" y="4229100"/>
          <p14:tracePt t="43515" x="6108700" y="4254500"/>
          <p14:tracePt t="43532" x="6108700" y="4279900"/>
          <p14:tracePt t="43549" x="6108700" y="4292600"/>
          <p14:tracePt t="43565" x="6108700" y="4318000"/>
          <p14:tracePt t="43582" x="6121400" y="4330700"/>
          <p14:tracePt t="43598" x="6146800" y="4368800"/>
          <p14:tracePt t="43615" x="6184900" y="4406900"/>
          <p14:tracePt t="43632" x="6242050" y="4502150"/>
          <p14:tracePt t="43649" x="6305550" y="4603750"/>
          <p14:tracePt t="43665" x="6375400" y="4705350"/>
          <p14:tracePt t="43682" x="6457950" y="4819650"/>
          <p14:tracePt t="43699" x="6534150" y="4921250"/>
          <p14:tracePt t="43715" x="6604000" y="5003800"/>
          <p14:tracePt t="43732" x="6680200" y="5099050"/>
          <p14:tracePt t="43749" x="6781800" y="5213350"/>
          <p14:tracePt t="43765" x="6902450" y="5327650"/>
          <p14:tracePt t="43782" x="7016750" y="5441950"/>
          <p14:tracePt t="43799" x="7035800" y="5492750"/>
          <p14:tracePt t="43815" x="7042150" y="5530850"/>
          <p14:tracePt t="43832" x="7042150" y="5543550"/>
          <p14:tracePt t="44042" x="7054850" y="5530850"/>
          <p14:tracePt t="44058" x="7054850" y="5518150"/>
          <p14:tracePt t="44082" x="7061200" y="5518150"/>
          <p14:tracePt t="44090" x="7073900" y="5518150"/>
          <p14:tracePt t="44098" x="7099300" y="5518150"/>
          <p14:tracePt t="44115" x="7112000" y="5543550"/>
          <p14:tracePt t="44132" x="7143750" y="5575300"/>
          <p14:tracePt t="44149" x="7188200" y="5626100"/>
          <p14:tracePt t="44165" x="7226300" y="5651500"/>
          <p14:tracePt t="44182" x="7258050" y="5689600"/>
          <p14:tracePt t="44199" x="7289800" y="5727700"/>
          <p14:tracePt t="44215" x="7315200" y="5759450"/>
          <p14:tracePt t="44232" x="7327900" y="5778500"/>
          <p14:tracePt t="44249" x="7340600" y="5810250"/>
          <p14:tracePt t="44265" x="7346950" y="5835650"/>
          <p14:tracePt t="44282" x="7359650" y="5873750"/>
          <p14:tracePt t="44299" x="7359650" y="5892800"/>
          <p14:tracePt t="44315" x="7366000" y="5905500"/>
          <p14:tracePt t="44332" x="7378700" y="5918200"/>
          <p14:tracePt t="44349" x="7404100" y="5924550"/>
          <p14:tracePt t="44365" x="7429500" y="5930900"/>
          <p14:tracePt t="44382" x="7467600" y="5930900"/>
          <p14:tracePt t="44399" x="7486650" y="5930900"/>
          <p14:tracePt t="44415" x="7499350" y="5930900"/>
          <p14:tracePt t="44468" x="7505700" y="5930900"/>
          <p14:tracePt t="44484" x="7505700" y="5924550"/>
          <p14:tracePt t="44492" x="7505700" y="5911850"/>
          <p14:tracePt t="44500" x="7505700" y="5899150"/>
          <p14:tracePt t="44515" x="7512050" y="5886450"/>
          <p14:tracePt t="44532" x="7518400" y="5861050"/>
          <p14:tracePt t="44549" x="7518400" y="5848350"/>
          <p14:tracePt t="44565" x="7512050" y="5835650"/>
          <p14:tracePt t="44582" x="7486650" y="5816600"/>
          <p14:tracePt t="44599" x="7454900" y="5810250"/>
          <p14:tracePt t="44616" x="7410450" y="5791200"/>
          <p14:tracePt t="44632" x="7385050" y="5772150"/>
          <p14:tracePt t="44649" x="7359650" y="5765800"/>
          <p14:tracePt t="44665" x="7321550" y="5759450"/>
          <p14:tracePt t="44682" x="7289800" y="5759450"/>
          <p14:tracePt t="44699" x="7258050" y="5759450"/>
          <p14:tracePt t="44715" x="7232650" y="5759450"/>
          <p14:tracePt t="44732" x="7194550" y="5797550"/>
          <p14:tracePt t="44749" x="7162800" y="5816600"/>
          <p14:tracePt t="44765" x="7137400" y="5848350"/>
          <p14:tracePt t="44782" x="7112000" y="5873750"/>
          <p14:tracePt t="44799" x="7086600" y="5905500"/>
          <p14:tracePt t="44815" x="7073900" y="5930900"/>
          <p14:tracePt t="44832" x="7067550" y="5956300"/>
          <p14:tracePt t="44849" x="7067550" y="5981700"/>
          <p14:tracePt t="44865" x="7073900" y="6013450"/>
          <p14:tracePt t="44882" x="7099300" y="6045200"/>
          <p14:tracePt t="44899" x="7124700" y="6064250"/>
          <p14:tracePt t="44915" x="7162800" y="6083300"/>
          <p14:tracePt t="44932" x="7188200" y="6108700"/>
          <p14:tracePt t="44949" x="7219950" y="6121400"/>
          <p14:tracePt t="44965" x="7239000" y="6134100"/>
          <p14:tracePt t="44982" x="7264400" y="6146800"/>
          <p14:tracePt t="44999" x="7296150" y="6146800"/>
          <p14:tracePt t="45015" x="7315200" y="6153150"/>
          <p14:tracePt t="45032" x="7353300" y="6153150"/>
          <p14:tracePt t="45049" x="7391400" y="6153150"/>
          <p14:tracePt t="45065" x="7429500" y="6159500"/>
          <p14:tracePt t="45082" x="7442200" y="6159500"/>
          <p14:tracePt t="45099" x="7448550" y="6159500"/>
          <p14:tracePt t="45116" x="7467600" y="6153150"/>
          <p14:tracePt t="45132" x="7480300" y="6153150"/>
          <p14:tracePt t="45149" x="7493000" y="6140450"/>
          <p14:tracePt t="45165" x="7505700" y="6134100"/>
          <p14:tracePt t="45182" x="7518400" y="6127750"/>
          <p14:tracePt t="45199" x="7518400" y="6121400"/>
          <p14:tracePt t="45232" x="7518400" y="6108700"/>
          <p14:tracePt t="45265" x="7518400" y="6102350"/>
          <p14:tracePt t="45282" x="7518400" y="6089650"/>
          <p14:tracePt t="45299" x="7512050" y="6076950"/>
          <p14:tracePt t="45315" x="7512050" y="6096000"/>
          <p14:tracePt t="45584" x="7524750" y="6096000"/>
          <p14:tracePt t="45624" x="7518400" y="6096000"/>
          <p14:tracePt t="45634" x="7512050" y="6096000"/>
          <p14:tracePt t="45650" x="7486650" y="6096000"/>
          <p14:tracePt t="45666" x="7461250" y="6102350"/>
          <p14:tracePt t="45682" x="7442200" y="6102350"/>
          <p14:tracePt t="45690" x="7416800" y="6096000"/>
          <p14:tracePt t="45699" x="7397750" y="6089650"/>
          <p14:tracePt t="45715" x="7353300" y="6089650"/>
          <p14:tracePt t="45732" x="7346950" y="6089650"/>
          <p14:tracePt t="45749" x="7334250" y="6089650"/>
          <p14:tracePt t="45765" x="7327900" y="6089650"/>
          <p14:tracePt t="45782" x="7321550" y="6083300"/>
          <p14:tracePt t="45799" x="7321550" y="6076950"/>
          <p14:tracePt t="45832" x="7321550" y="6070600"/>
          <p14:tracePt t="45914" x="7321550" y="6064250"/>
          <p14:tracePt t="45939" x="7321550" y="6057900"/>
          <p14:tracePt t="45954" x="7327900" y="6057900"/>
          <p14:tracePt t="46228" x="7327900" y="6051550"/>
          <p14:tracePt t="46244" x="7327900" y="6045200"/>
          <p14:tracePt t="46430" x="7327900" y="6038850"/>
          <p14:tracePt t="46446" x="7327900" y="6032500"/>
          <p14:tracePt t="46519" x="7334250" y="6032500"/>
          <p14:tracePt t="46526" x="7340600" y="6032500"/>
          <p14:tracePt t="46542" x="7346950" y="6032500"/>
          <p14:tracePt t="46550" x="7353300" y="6032500"/>
          <p14:tracePt t="46566" x="7359650" y="6019800"/>
          <p14:tracePt t="46582" x="7366000" y="6007100"/>
          <p14:tracePt t="46599" x="7366000" y="5994400"/>
          <p14:tracePt t="46615" x="7366000" y="6007100"/>
          <p14:tracePt t="46768" x="7366000" y="6013450"/>
          <p14:tracePt t="46856" x="7366000" y="6019800"/>
          <p14:tracePt t="46984" x="7372350" y="6019800"/>
          <p14:tracePt t="47000" x="7378700" y="6019800"/>
          <p14:tracePt t="47008" x="7378700" y="6026150"/>
          <p14:tracePt t="47016" x="7385050" y="6026150"/>
          <p14:tracePt t="47032" x="7385050" y="6032500"/>
          <p14:tracePt t="47049" x="7385050" y="6038850"/>
          <p14:tracePt t="47065" x="7385050" y="6045200"/>
          <p14:tracePt t="47082" x="7385050" y="6051550"/>
          <p14:tracePt t="47099" x="7385050" y="6057900"/>
          <p14:tracePt t="47115" x="7385050" y="6064250"/>
          <p14:tracePt t="47132" x="7391400" y="6070600"/>
          <p14:tracePt t="47149" x="7397750" y="6076950"/>
          <p14:tracePt t="47266" x="7397750" y="6083300"/>
          <p14:tracePt t="47298" x="7397750" y="6089650"/>
          <p14:tracePt t="47306" x="7404100" y="6089650"/>
          <p14:tracePt t="47315" x="7404100" y="6096000"/>
          <p14:tracePt t="47332" x="7404100" y="6102350"/>
          <p14:tracePt t="47349" x="7410450" y="6108700"/>
          <p14:tracePt t="47365" x="7416800" y="6115050"/>
          <p14:tracePt t="47382" x="7423150" y="6115050"/>
          <p14:tracePt t="47399" x="7429500" y="6115050"/>
          <p14:tracePt t="47415" x="7435850" y="6115050"/>
          <p14:tracePt t="47432" x="7442200" y="6115050"/>
          <p14:tracePt t="47484" x="7448550" y="6115050"/>
          <p14:tracePt t="47500" x="7448550" y="6108700"/>
          <p14:tracePt t="47508" x="7454900" y="6108700"/>
          <p14:tracePt t="47524" x="7454900" y="6102350"/>
          <p14:tracePt t="47588" x="7461250" y="6102350"/>
          <p14:tracePt t="47596" x="7467600" y="6096000"/>
          <p14:tracePt t="47604" x="7473950" y="6089650"/>
          <p14:tracePt t="47622" x="7480300" y="6076950"/>
          <p14:tracePt t="47632" x="7486650" y="6076950"/>
          <p14:tracePt t="47649" x="7499350" y="6070600"/>
          <p14:tracePt t="47665" x="7505700" y="6057900"/>
          <p14:tracePt t="47682" x="7512050" y="6051550"/>
          <p14:tracePt t="47699" x="7518400" y="6038850"/>
          <p14:tracePt t="47715" x="7524750" y="6019800"/>
          <p14:tracePt t="47732" x="7543800" y="5981700"/>
          <p14:tracePt t="47749" x="7556500" y="5956300"/>
          <p14:tracePt t="47765" x="7556500" y="5924550"/>
          <p14:tracePt t="47782" x="7556500" y="5886450"/>
          <p14:tracePt t="47799" x="7556500" y="5861050"/>
          <p14:tracePt t="47815" x="7543800" y="5854700"/>
          <p14:tracePt t="47832" x="7543800" y="5842000"/>
          <p14:tracePt t="47849" x="7531100" y="5829300"/>
          <p14:tracePt t="47865" x="7512050" y="5822950"/>
          <p14:tracePt t="47882" x="7480300" y="5810250"/>
          <p14:tracePt t="47899" x="7442200" y="5791200"/>
          <p14:tracePt t="47915" x="7410450" y="5784850"/>
          <p14:tracePt t="47932" x="7391400" y="5784850"/>
          <p14:tracePt t="47949" x="7385050" y="5784850"/>
          <p14:tracePt t="47965" x="7378700" y="5797550"/>
          <p14:tracePt t="47982" x="7378700" y="5835650"/>
          <p14:tracePt t="47999" x="7378700" y="5867400"/>
          <p14:tracePt t="48015" x="7378700" y="5911850"/>
          <p14:tracePt t="48032" x="7378700" y="5937250"/>
          <p14:tracePt t="48049" x="7385050" y="5949950"/>
          <p14:tracePt t="48065" x="7391400" y="5956300"/>
          <p14:tracePt t="48082" x="7397750" y="5962650"/>
          <p14:tracePt t="48115" x="7404100" y="5962650"/>
          <p14:tracePt t="48440" x="7404100" y="5956300"/>
          <p14:tracePt t="48448" x="7404100" y="5949950"/>
          <p14:tracePt t="48464" x="7404100" y="5937250"/>
          <p14:tracePt t="48480" x="7404100" y="5930900"/>
          <p14:tracePt t="48488" x="7404100" y="5918200"/>
          <p14:tracePt t="48499" x="7404100" y="5905500"/>
          <p14:tracePt t="48515" x="7397750" y="5880100"/>
          <p14:tracePt t="48532" x="7385050" y="5842000"/>
          <p14:tracePt t="48549" x="7372350" y="5797550"/>
          <p14:tracePt t="48565" x="7346950" y="5727700"/>
          <p14:tracePt t="48582" x="7308850" y="5626100"/>
          <p14:tracePt t="48599" x="7264400" y="5518150"/>
          <p14:tracePt t="48615" x="7213600" y="5391150"/>
          <p14:tracePt t="48632" x="7207250" y="5238750"/>
          <p14:tracePt t="48665" x="7207250" y="5245100"/>
          <p14:tracePt t="48827" x="7213600" y="5245100"/>
          <p14:tracePt t="48834" x="7213600" y="5251450"/>
          <p14:tracePt t="48849" x="7219950" y="5257800"/>
          <p14:tracePt t="48865" x="7219950" y="5264150"/>
          <p14:tracePt t="48882" x="7213600" y="5257800"/>
          <p14:tracePt t="48899" x="7175500" y="5257800"/>
          <p14:tracePt t="48915" x="7092950" y="5257800"/>
          <p14:tracePt t="48932" x="7010400" y="5257800"/>
          <p14:tracePt t="48949" x="6972300" y="5257800"/>
          <p14:tracePt t="48965" x="6934200" y="5257800"/>
          <p14:tracePt t="48982" x="6896100" y="5232400"/>
          <p14:tracePt t="48999" x="6851650" y="5219700"/>
          <p14:tracePt t="49015" x="6845300" y="5200650"/>
          <p14:tracePt t="49032" x="6832600" y="5187950"/>
          <p14:tracePt t="49049" x="6807200" y="5156200"/>
          <p14:tracePt t="49065" x="6756400" y="5099050"/>
          <p14:tracePt t="49082" x="6705600" y="5048250"/>
          <p14:tracePt t="49099" x="6648450" y="4991100"/>
          <p14:tracePt t="49115" x="6584950" y="4940300"/>
          <p14:tracePt t="49132" x="6534150" y="4902200"/>
          <p14:tracePt t="49149" x="6496050" y="4895850"/>
          <p14:tracePt t="49165" x="6464300" y="4889500"/>
          <p14:tracePt t="49182" x="6407150" y="4876800"/>
          <p14:tracePt t="49199" x="6324600" y="4851400"/>
          <p14:tracePt t="49215" x="6254750" y="4832350"/>
          <p14:tracePt t="49232" x="6184900" y="4813300"/>
          <p14:tracePt t="49249" x="6089650" y="4813300"/>
          <p14:tracePt t="49396" x="6089650" y="4819650"/>
          <p14:tracePt t="49412" x="6089650" y="4826000"/>
          <p14:tracePt t="49453" x="6083300" y="4826000"/>
          <p14:tracePt t="49460" x="6076950" y="4826000"/>
          <p14:tracePt t="49468" x="6064250" y="4813300"/>
          <p14:tracePt t="49482" x="6051550" y="4806950"/>
          <p14:tracePt t="49499" x="6032500" y="4794250"/>
          <p14:tracePt t="49515" x="5994400" y="4775200"/>
          <p14:tracePt t="49532" x="5962650" y="4749800"/>
          <p14:tracePt t="49549" x="5943600" y="4705350"/>
          <p14:tracePt t="49565" x="5911850" y="4686300"/>
          <p14:tracePt t="49582" x="5886450" y="4654550"/>
          <p14:tracePt t="49599" x="5880100" y="4648200"/>
          <p14:tracePt t="49615" x="5867400" y="4635500"/>
          <p14:tracePt t="49632" x="5854700" y="4622800"/>
          <p14:tracePt t="49649" x="5835650" y="4597400"/>
          <p14:tracePt t="49665" x="5835650" y="4584700"/>
          <p14:tracePt t="49682" x="5829300" y="4572000"/>
          <p14:tracePt t="49699" x="5810250" y="4540250"/>
          <p14:tracePt t="49715" x="5797550" y="4514850"/>
          <p14:tracePt t="49732" x="5772150" y="4476750"/>
          <p14:tracePt t="49749" x="5753100" y="4432300"/>
          <p14:tracePt t="49765" x="5740400" y="4394200"/>
          <p14:tracePt t="49782" x="5708650" y="4318000"/>
          <p14:tracePt t="49799" x="5689600" y="4267200"/>
          <p14:tracePt t="49815" x="5664200" y="4235450"/>
          <p14:tracePt t="49832" x="5638800" y="4197350"/>
          <p14:tracePt t="49849" x="5626100" y="4152900"/>
          <p14:tracePt t="49865" x="5594350" y="4121150"/>
          <p14:tracePt t="49882" x="5568950" y="4076700"/>
          <p14:tracePt t="49899" x="5549900" y="4044950"/>
          <p14:tracePt t="49915" x="5537200" y="4025900"/>
          <p14:tracePt t="49932" x="5530850" y="4013200"/>
          <p14:tracePt t="49949" x="5524500" y="4006850"/>
          <p14:tracePt t="50160" x="5524500" y="4000500"/>
          <p14:tracePt t="50168" x="5530850" y="4000500"/>
          <p14:tracePt t="50176" x="5537200" y="3994150"/>
          <p14:tracePt t="50498" x="5524500" y="3994150"/>
          <p14:tracePt t="50506" x="5518150" y="3994150"/>
          <p14:tracePt t="50515" x="5499100" y="3994150"/>
          <p14:tracePt t="50532" x="5461000" y="4006850"/>
          <p14:tracePt t="50549" x="5448300" y="4006850"/>
          <p14:tracePt t="50876" x="5441950" y="4006850"/>
          <p14:tracePt t="50884" x="5435600" y="4000500"/>
          <p14:tracePt t="50892" x="5429250" y="4000500"/>
          <p14:tracePt t="50956" x="5422900" y="4000500"/>
          <p14:tracePt t="50988" x="5422900" y="3994150"/>
          <p14:tracePt t="51012" x="5422900" y="3987800"/>
          <p14:tracePt t="51020" x="5429250" y="3981450"/>
          <p14:tracePt t="51180" x="5429250" y="3975100"/>
          <p14:tracePt t="51188" x="5429250" y="3968750"/>
          <p14:tracePt t="51206" x="5429250" y="3962400"/>
          <p14:tracePt t="51215" x="5429250" y="3956050"/>
          <p14:tracePt t="51270" x="5429250" y="3949700"/>
          <p14:tracePt t="51302" x="5422900" y="3949700"/>
          <p14:tracePt t="51310" x="5422900" y="3943350"/>
          <p14:tracePt t="51334" x="5416550" y="3943350"/>
          <p14:tracePt t="51342" x="5416550" y="3930650"/>
          <p14:tracePt t="51358" x="5416550" y="3924300"/>
          <p14:tracePt t="51382" x="5416550" y="3917950"/>
          <p14:tracePt t="51390" x="5410200" y="3911600"/>
          <p14:tracePt t="51406" x="5397500" y="3911600"/>
          <p14:tracePt t="51422" x="5391150" y="3905250"/>
          <p14:tracePt t="51432" x="5384800" y="3898900"/>
          <p14:tracePt t="51454" x="5378450" y="3898900"/>
          <p14:tracePt t="51470" x="5378450" y="3892550"/>
          <p14:tracePt t="51494" x="5378450" y="3886200"/>
          <p14:tracePt t="51518" x="5372100" y="3886200"/>
          <p14:tracePt t="51534" x="5372100" y="3879850"/>
          <p14:tracePt t="51566" x="5372100" y="3873500"/>
          <p14:tracePt t="51632" x="5372100" y="3867150"/>
          <p14:tracePt t="51800" x="5378450" y="3867150"/>
          <p14:tracePt t="51817" x="5384800" y="3867150"/>
          <p14:tracePt t="51824" x="5391150" y="3867150"/>
          <p14:tracePt t="51840" x="5397500" y="3867150"/>
          <p14:tracePt t="51849" x="5403850" y="3867150"/>
          <p14:tracePt t="51865" x="5410200" y="3867150"/>
          <p14:tracePt t="51968" x="5416550" y="3867150"/>
          <p14:tracePt t="51984" x="5422900" y="3867150"/>
          <p14:tracePt t="52074" x="5429250" y="3873500"/>
          <p14:tracePt t="52090" x="5435600" y="3873500"/>
          <p14:tracePt t="52098" x="5435600" y="3879850"/>
          <p14:tracePt t="52122" x="5441950" y="3879850"/>
          <p14:tracePt t="52748" x="5448300" y="3879850"/>
          <p14:tracePt t="52782" x="5454650" y="3879850"/>
          <p14:tracePt t="52990" x="5461000" y="3879850"/>
          <p14:tracePt t="52998" x="5467350" y="3873500"/>
          <p14:tracePt t="53006" x="5473700" y="3867150"/>
          <p14:tracePt t="53015" x="5480050" y="3867150"/>
          <p14:tracePt t="53032" x="5505450" y="3854450"/>
          <p14:tracePt t="53049" x="5511800" y="3854450"/>
          <p14:tracePt t="53065" x="5530850" y="3841750"/>
          <p14:tracePt t="53082" x="5537200" y="3835400"/>
          <p14:tracePt t="53099" x="5543550" y="3835400"/>
          <p14:tracePt t="53115" x="5549900" y="3835400"/>
          <p14:tracePt t="53132" x="5556250" y="3835400"/>
          <p14:tracePt t="53149" x="5581650" y="3829050"/>
          <p14:tracePt t="53165" x="5613400" y="3829050"/>
          <p14:tracePt t="53182" x="5657850" y="3829050"/>
          <p14:tracePt t="53199" x="5676900" y="3829050"/>
          <p14:tracePt t="53215" x="5708650" y="3829050"/>
          <p14:tracePt t="53232" x="5753100" y="3829050"/>
          <p14:tracePt t="53249" x="5778500" y="3835400"/>
          <p14:tracePt t="53265" x="5810250" y="3841750"/>
          <p14:tracePt t="53282" x="5829300" y="3841750"/>
          <p14:tracePt t="53299" x="5854700" y="3841750"/>
          <p14:tracePt t="53315" x="5867400" y="3841750"/>
          <p14:tracePt t="53332" x="5873750" y="3841750"/>
          <p14:tracePt t="53349" x="5880100" y="3848100"/>
          <p14:tracePt t="53365" x="5899150" y="3854450"/>
          <p14:tracePt t="53382" x="5905500" y="3860800"/>
          <p14:tracePt t="53399" x="5924550" y="3860800"/>
          <p14:tracePt t="53415" x="5943600" y="3860800"/>
          <p14:tracePt t="53432" x="5969000" y="3860800"/>
          <p14:tracePt t="53449" x="5975350" y="3860800"/>
          <p14:tracePt t="53465" x="5981700" y="3860800"/>
          <p14:tracePt t="53482" x="5994400" y="3860800"/>
          <p14:tracePt t="53499" x="6007100" y="3860800"/>
          <p14:tracePt t="53515" x="6019800" y="3860800"/>
          <p14:tracePt t="53532" x="6026150" y="3860800"/>
          <p14:tracePt t="53549" x="6038850" y="3860800"/>
          <p14:tracePt t="53565" x="6057900" y="3860800"/>
          <p14:tracePt t="53582" x="6070600" y="3860800"/>
          <p14:tracePt t="53599" x="6083300" y="3860800"/>
          <p14:tracePt t="53615" x="6096000" y="3860800"/>
          <p14:tracePt t="53632" x="6102350" y="3860800"/>
          <p14:tracePt t="53650" x="6108700" y="3860800"/>
          <p14:tracePt t="53665" x="6115050" y="3860800"/>
          <p14:tracePt t="53682" x="6115050" y="3867150"/>
          <p14:tracePt t="53699" x="6134100" y="3879850"/>
          <p14:tracePt t="53715" x="6140450" y="3879850"/>
          <p14:tracePt t="53732" x="6153150" y="3879850"/>
          <p14:tracePt t="53749" x="6159500" y="3879850"/>
          <p14:tracePt t="53765" x="6165850" y="3879850"/>
          <p14:tracePt t="53782" x="6172200" y="3879850"/>
          <p14:tracePt t="53799" x="6178550" y="3879850"/>
          <p14:tracePt t="53832" x="6191250" y="3879850"/>
          <p14:tracePt t="53865" x="6203950" y="3879850"/>
          <p14:tracePt t="53882" x="6216650" y="3879850"/>
          <p14:tracePt t="53915" x="6223000" y="3879850"/>
          <p14:tracePt t="53932" x="6235700" y="3879850"/>
          <p14:tracePt t="53996" x="6216650" y="3879850"/>
          <p14:tracePt t="54004" x="6203950" y="3879850"/>
          <p14:tracePt t="54015" x="6191250" y="3879850"/>
          <p14:tracePt t="54032" x="6146800" y="3886200"/>
          <p14:tracePt t="54049" x="6102350" y="3898900"/>
          <p14:tracePt t="54065" x="6038850" y="3905250"/>
          <p14:tracePt t="54082" x="5943600" y="3911600"/>
          <p14:tracePt t="54099" x="5873750" y="3911600"/>
          <p14:tracePt t="54115" x="5791200" y="3911600"/>
          <p14:tracePt t="54132" x="5753100" y="3905250"/>
          <p14:tracePt t="54149" x="5727700" y="3898900"/>
          <p14:tracePt t="54165" x="5702300" y="3898900"/>
          <p14:tracePt t="54182" x="5664200" y="3898900"/>
          <p14:tracePt t="54199" x="5619750" y="3898900"/>
          <p14:tracePt t="54215" x="5594350" y="3905250"/>
          <p14:tracePt t="54232" x="5562600" y="3905250"/>
          <p14:tracePt t="54249" x="5543550" y="3905250"/>
          <p14:tracePt t="54265" x="5537200" y="3905250"/>
          <p14:tracePt t="54282" x="5524500" y="3905250"/>
          <p14:tracePt t="54299" x="5499100" y="3905250"/>
          <p14:tracePt t="54315" x="5467350" y="3905250"/>
          <p14:tracePt t="54332" x="5435600" y="3905250"/>
          <p14:tracePt t="54334" x="5422900" y="3905250"/>
          <p14:tracePt t="54349" x="5403850" y="3905250"/>
          <p14:tracePt t="54365" x="5372100" y="3905250"/>
          <p14:tracePt t="54382" x="5359400" y="3905250"/>
          <p14:tracePt t="54399" x="5346700" y="3905250"/>
          <p14:tracePt t="54415" x="5340350" y="3905250"/>
          <p14:tracePt t="54494" x="5334000" y="3905250"/>
          <p14:tracePt t="54510" x="5327650" y="3905250"/>
          <p14:tracePt t="54534" x="5314950" y="3905250"/>
          <p14:tracePt t="54574" x="5308600" y="3905250"/>
          <p14:tracePt t="54590" x="5308600" y="3898900"/>
          <p14:tracePt t="54606" x="5308600" y="3892550"/>
          <p14:tracePt t="54614" x="5308600" y="3886200"/>
          <p14:tracePt t="54622" x="5308600" y="3879850"/>
          <p14:tracePt t="54638" x="5321300" y="3873500"/>
          <p14:tracePt t="54649" x="5327650" y="3867150"/>
          <p14:tracePt t="54665" x="5346700" y="3867150"/>
          <p14:tracePt t="54682" x="5372100" y="3860800"/>
          <p14:tracePt t="54699" x="5397500" y="3860800"/>
          <p14:tracePt t="54715" x="5422900" y="3860800"/>
          <p14:tracePt t="54732" x="5454650" y="3860800"/>
          <p14:tracePt t="54749" x="5492750" y="3860800"/>
          <p14:tracePt t="54765" x="5530850" y="3860800"/>
          <p14:tracePt t="54782" x="5575300" y="3860800"/>
          <p14:tracePt t="54799" x="5607050" y="3860800"/>
          <p14:tracePt t="54815" x="5619750" y="3860800"/>
          <p14:tracePt t="54832" x="5638800" y="3860800"/>
          <p14:tracePt t="54849" x="5664200" y="3860800"/>
          <p14:tracePt t="54865" x="5695950" y="3860800"/>
          <p14:tracePt t="54882" x="5727700" y="3867150"/>
          <p14:tracePt t="54899" x="5778500" y="3867150"/>
          <p14:tracePt t="54915" x="5829300" y="3867150"/>
          <p14:tracePt t="54932" x="5867400" y="3867150"/>
          <p14:tracePt t="54949" x="5905500" y="3867150"/>
          <p14:tracePt t="54965" x="5930900" y="3867150"/>
          <p14:tracePt t="54982" x="5956300" y="3867150"/>
          <p14:tracePt t="54999" x="5975350" y="3867150"/>
          <p14:tracePt t="55015" x="6007100" y="3867150"/>
          <p14:tracePt t="55032" x="6019800" y="3867150"/>
          <p14:tracePt t="55065" x="6045200" y="3867150"/>
          <p14:tracePt t="55082" x="6076950" y="3867150"/>
          <p14:tracePt t="55099" x="6108700" y="3867150"/>
          <p14:tracePt t="55115" x="6146800" y="3867150"/>
          <p14:tracePt t="55132" x="6184900" y="3867150"/>
          <p14:tracePt t="55149" x="6216650" y="3867150"/>
          <p14:tracePt t="55165" x="6242050" y="3867150"/>
          <p14:tracePt t="55182" x="6261100" y="3867150"/>
          <p14:tracePt t="55199" x="6273800" y="3867150"/>
          <p14:tracePt t="55215" x="6280150" y="3867150"/>
          <p14:tracePt t="55232" x="6292850" y="3867150"/>
          <p14:tracePt t="55249" x="6311900" y="3867150"/>
          <p14:tracePt t="55265" x="6330950" y="3867150"/>
          <p14:tracePt t="55282" x="6350000" y="3867150"/>
          <p14:tracePt t="55299" x="6369050" y="3867150"/>
          <p14:tracePt t="55315" x="6381750" y="3867150"/>
          <p14:tracePt t="55332" x="6413500" y="3867150"/>
          <p14:tracePt t="55349" x="6438900" y="3867150"/>
          <p14:tracePt t="55365" x="6445250" y="3867150"/>
          <p14:tracePt t="55399" x="6451600" y="3873500"/>
          <p14:tracePt t="55415" x="6457950" y="3873500"/>
          <p14:tracePt t="55432" x="6457950" y="3879850"/>
          <p14:tracePt t="55449" x="6464300" y="3886200"/>
          <p14:tracePt t="55482" x="6464300" y="3892550"/>
          <p14:tracePt t="55499" x="6464300" y="3898900"/>
          <p14:tracePt t="55515" x="6470650" y="3911600"/>
          <p14:tracePt t="55532" x="6477000" y="3930650"/>
          <p14:tracePt t="55549" x="6477000" y="3943350"/>
          <p14:tracePt t="55565" x="6477000" y="3962400"/>
          <p14:tracePt t="55582" x="6477000" y="3981450"/>
          <p14:tracePt t="55599" x="6477000" y="4000500"/>
          <p14:tracePt t="55615" x="6477000" y="4019550"/>
          <p14:tracePt t="55632" x="6477000" y="4032250"/>
          <p14:tracePt t="55649" x="6477000" y="4051300"/>
          <p14:tracePt t="55665" x="6477000" y="4070350"/>
          <p14:tracePt t="55682" x="6477000" y="4102100"/>
          <p14:tracePt t="55699" x="6477000" y="4121150"/>
          <p14:tracePt t="55715" x="6477000" y="4146550"/>
          <p14:tracePt t="55732" x="6477000" y="4159250"/>
          <p14:tracePt t="55749" x="6483350" y="4159250"/>
          <p14:tracePt t="55765" x="6483350" y="4178300"/>
          <p14:tracePt t="55782" x="6489700" y="4184650"/>
          <p14:tracePt t="55799" x="6496050" y="4191000"/>
          <p14:tracePt t="55815" x="6508750" y="4203700"/>
          <p14:tracePt t="55832" x="6515100" y="4210050"/>
          <p14:tracePt t="55849" x="6527800" y="4222750"/>
          <p14:tracePt t="55865" x="6534150" y="4229100"/>
          <p14:tracePt t="55882" x="6553200" y="4235450"/>
          <p14:tracePt t="55899" x="6565900" y="4241800"/>
          <p14:tracePt t="55915" x="6584950" y="4248150"/>
          <p14:tracePt t="55932" x="6604000" y="4254500"/>
          <p14:tracePt t="55949" x="6623050" y="4260850"/>
          <p14:tracePt t="55965" x="6667500" y="4260850"/>
          <p14:tracePt t="55982" x="6705600" y="4260850"/>
          <p14:tracePt t="55999" x="6750050" y="4260850"/>
          <p14:tracePt t="56015" x="6794500" y="4260850"/>
          <p14:tracePt t="56032" x="6845300" y="4279900"/>
          <p14:tracePt t="56049" x="6908800" y="4286250"/>
          <p14:tracePt t="56065" x="6972300" y="4298950"/>
          <p14:tracePt t="56082" x="7067550" y="4298950"/>
          <p14:tracePt t="56099" x="7169150" y="4298950"/>
          <p14:tracePt t="56115" x="7277100" y="4311650"/>
          <p14:tracePt t="56132" x="7346950" y="4311650"/>
          <p14:tracePt t="56149" x="7391400" y="4311650"/>
          <p14:tracePt t="56165" x="7404100" y="4311650"/>
          <p14:tracePt t="56496" x="7404100" y="4318000"/>
          <p14:tracePt t="56530" x="7404100" y="4324350"/>
          <p14:tracePt t="56544" x="7397750" y="4324350"/>
          <p14:tracePt t="56552" x="7391400" y="4324350"/>
          <p14:tracePt t="56565" x="7385050" y="4324350"/>
          <p14:tracePt t="56584" x="7366000" y="4324350"/>
          <p14:tracePt t="56618" x="7353300" y="4324350"/>
          <p14:tracePt t="56874" x="7346950" y="4324350"/>
          <p14:tracePt t="57092" x="7334250" y="4318000"/>
          <p14:tracePt t="57100" x="7327900" y="4311650"/>
          <p14:tracePt t="57108" x="7321550" y="4311650"/>
          <p14:tracePt t="57116" x="7302500" y="4311650"/>
          <p14:tracePt t="57132" x="7296150" y="4311650"/>
          <p14:tracePt t="57149" x="7277100" y="4311650"/>
          <p14:tracePt t="57252" x="7264400" y="4305300"/>
          <p14:tracePt t="57260" x="7258050" y="4305300"/>
          <p14:tracePt t="57268" x="7251700" y="4298950"/>
          <p14:tracePt t="57282" x="7239000" y="4298950"/>
          <p14:tracePt t="57299" x="7213600" y="4298950"/>
          <p14:tracePt t="57315" x="7175500" y="4279900"/>
          <p14:tracePt t="57332" x="7169150" y="4279900"/>
          <p14:tracePt t="57349" x="7150100" y="4267200"/>
          <p14:tracePt t="57365" x="7137400" y="4267200"/>
          <p14:tracePt t="57382" x="7124700" y="4267200"/>
          <p14:tracePt t="57399" x="7124700" y="4260850"/>
          <p14:tracePt t="57470" x="7118350" y="4260850"/>
          <p14:tracePt t="57478" x="7112000" y="4260850"/>
          <p14:tracePt t="57485" x="7105650" y="4260850"/>
          <p14:tracePt t="57499" x="7086600" y="4260850"/>
          <p14:tracePt t="57515" x="7054850" y="4260850"/>
          <p14:tracePt t="57532" x="7023100" y="4260850"/>
          <p14:tracePt t="57549" x="6985000" y="4260850"/>
          <p14:tracePt t="57565" x="6902450" y="4235450"/>
          <p14:tracePt t="57582" x="6864350" y="4216400"/>
          <p14:tracePt t="57599" x="6807200" y="4210050"/>
          <p14:tracePt t="57615" x="6750050" y="4203700"/>
          <p14:tracePt t="57632" x="6705600" y="4203700"/>
          <p14:tracePt t="57649" x="6667500" y="4203700"/>
          <p14:tracePt t="57665" x="6629400" y="4197350"/>
          <p14:tracePt t="57682" x="6604000" y="4197350"/>
          <p14:tracePt t="57699" x="6584950" y="4184650"/>
          <p14:tracePt t="57715" x="6565900" y="4178300"/>
          <p14:tracePt t="57732" x="6553200" y="4178300"/>
          <p14:tracePt t="57749" x="6534150" y="4171950"/>
          <p14:tracePt t="57765" x="6527800" y="4165600"/>
          <p14:tracePt t="57782" x="6515100" y="4152900"/>
          <p14:tracePt t="57799" x="6502400" y="4152900"/>
          <p14:tracePt t="57815" x="6496050" y="4146550"/>
          <p14:tracePt t="57832" x="6489700" y="4146550"/>
          <p14:tracePt t="57849" x="6489700" y="4140200"/>
          <p14:tracePt t="57865" x="6483350" y="4133850"/>
          <p14:tracePt t="57882" x="6470650" y="4133850"/>
          <p14:tracePt t="57899" x="6464300" y="4127500"/>
          <p14:tracePt t="57915" x="6457950" y="4121150"/>
          <p14:tracePt t="57932" x="6438900" y="4108450"/>
          <p14:tracePt t="57949" x="6413500" y="4095750"/>
          <p14:tracePt t="57965" x="6375400" y="4076700"/>
          <p14:tracePt t="57982" x="6330950" y="4064000"/>
          <p14:tracePt t="57999" x="6286500" y="4044950"/>
          <p14:tracePt t="58015" x="6229350" y="4025900"/>
          <p14:tracePt t="58032" x="6197600" y="4013200"/>
          <p14:tracePt t="58065" x="6172200" y="4000500"/>
          <p14:tracePt t="58082" x="6140450" y="4000500"/>
          <p14:tracePt t="58099" x="6115050" y="4000500"/>
          <p14:tracePt t="58115" x="6089650" y="4000500"/>
          <p14:tracePt t="58132" x="6070600" y="4000500"/>
          <p14:tracePt t="58149" x="6045200" y="4013200"/>
          <p14:tracePt t="58165" x="6013450" y="4019550"/>
          <p14:tracePt t="58182" x="5969000" y="4025900"/>
          <p14:tracePt t="58199" x="5930900" y="4032250"/>
          <p14:tracePt t="58215" x="5867400" y="4038600"/>
          <p14:tracePt t="58232" x="5791200" y="4044950"/>
          <p14:tracePt t="58249" x="5740400" y="4051300"/>
          <p14:tracePt t="58265" x="5632450" y="4044950"/>
          <p14:tracePt t="58282" x="5530850" y="4038600"/>
          <p14:tracePt t="58299" x="5441950" y="4032250"/>
          <p14:tracePt t="58315" x="5378450" y="4032250"/>
          <p14:tracePt t="58332" x="5340350" y="4025900"/>
          <p14:tracePt t="58349" x="5321300" y="4013200"/>
          <p14:tracePt t="58365" x="5302250" y="4006850"/>
          <p14:tracePt t="58382" x="5283200" y="4000500"/>
          <p14:tracePt t="58399" x="5232400" y="3975100"/>
          <p14:tracePt t="58415" x="5149850" y="3949700"/>
          <p14:tracePt t="58432" x="5086350" y="3924300"/>
          <p14:tracePt t="58449" x="5048250" y="3879850"/>
          <p14:tracePt t="58465" x="5035550" y="3860800"/>
          <p14:tracePt t="58482" x="5035550" y="3841750"/>
          <p14:tracePt t="58499" x="5035550" y="3829050"/>
          <p14:tracePt t="58515" x="5010150" y="3822700"/>
          <p14:tracePt t="58532" x="5003800" y="3822700"/>
          <p14:tracePt t="59054" x="5010150" y="3822700"/>
          <p14:tracePt t="59094" x="5010150" y="3829050"/>
          <p14:tracePt t="59208" x="5010150" y="3822700"/>
          <p14:tracePt t="59217" x="5016500" y="3822700"/>
          <p14:tracePt t="59264" x="4997450" y="3822700"/>
          <p14:tracePt t="59280" x="4984750" y="3822700"/>
          <p14:tracePt t="59304" x="4978400" y="3822700"/>
          <p14:tracePt t="59312" x="4972050" y="3822700"/>
          <p14:tracePt t="59352" x="4965700" y="3822700"/>
          <p14:tracePt t="59368" x="4959350" y="3835400"/>
          <p14:tracePt t="59408" x="4946650" y="3835400"/>
          <p14:tracePt t="59424" x="4940300" y="3835400"/>
          <p14:tracePt t="59432" x="4933950" y="3829050"/>
          <p14:tracePt t="59440" x="4927600" y="3829050"/>
          <p14:tracePt t="59449" x="4908550" y="3829050"/>
          <p14:tracePt t="59465" x="4889500" y="3829050"/>
          <p14:tracePt t="59482" x="4857750" y="3829050"/>
          <p14:tracePt t="59499" x="4826000" y="3829050"/>
          <p14:tracePt t="59515" x="4800600" y="3829050"/>
          <p14:tracePt t="59532" x="4800600" y="3822700"/>
          <p14:tracePt t="59626" x="4794250" y="3822700"/>
          <p14:tracePt t="59642" x="4787900" y="3822700"/>
          <p14:tracePt t="59706" x="4794250" y="3822700"/>
          <p14:tracePt t="59746" x="4806950" y="3822700"/>
          <p14:tracePt t="59818" x="4813300" y="3822700"/>
          <p14:tracePt t="59826" x="4813300" y="3816350"/>
          <p14:tracePt t="59858" x="4813300" y="3810000"/>
          <p14:tracePt t="60326" x="4806950" y="3810000"/>
          <p14:tracePt t="60342" x="4787900" y="3810000"/>
          <p14:tracePt t="60358" x="4756150" y="3810000"/>
          <p14:tracePt t="60366" x="4711700" y="3810000"/>
          <p14:tracePt t="60374" x="4705350" y="3810000"/>
          <p14:tracePt t="60382" x="4692650" y="3810000"/>
          <p14:tracePt t="60399" x="4654550" y="3803650"/>
          <p14:tracePt t="60415" x="4597400" y="3790950"/>
          <p14:tracePt t="60432" x="4565650" y="3784600"/>
          <p14:tracePt t="60449" x="4559300" y="3771900"/>
          <p14:tracePt t="60465" x="4540250" y="3759200"/>
          <p14:tracePt t="60482" x="4540250" y="3752850"/>
          <p14:tracePt t="60515" x="4533900" y="3752850"/>
          <p14:tracePt t="60533" x="4527550" y="3746500"/>
          <p14:tracePt t="60565" x="4521200" y="3727450"/>
          <p14:tracePt t="60582" x="4489450" y="3714750"/>
          <p14:tracePt t="60599" x="4464050" y="3702050"/>
          <p14:tracePt t="60615" x="4356100" y="3657600"/>
          <p14:tracePt t="60632" x="4254500" y="3587750"/>
          <p14:tracePt t="60649" x="4121150" y="3492500"/>
          <p14:tracePt t="60665" x="3860800" y="3295650"/>
          <p14:tracePt t="60682" x="3390900" y="3016250"/>
          <p14:tracePt t="60699" x="2933700" y="2724150"/>
          <p14:tracePt t="60715" x="2616200" y="2489200"/>
          <p14:tracePt t="60732" x="2324100" y="2273300"/>
          <p14:tracePt t="60749" x="2032000" y="2006600"/>
          <p14:tracePt t="60765" x="1797050" y="1739900"/>
          <p14:tracePt t="60782" x="1631950" y="1536700"/>
          <p14:tracePt t="60799" x="1416050" y="1263650"/>
          <p14:tracePt t="60815" x="1295400" y="1117600"/>
          <p14:tracePt t="60832" x="1168400" y="971550"/>
          <p14:tracePt t="60849" x="1047750" y="844550"/>
          <p14:tracePt t="60865" x="920750" y="749300"/>
          <p14:tracePt t="60882" x="800100" y="666750"/>
          <p14:tracePt t="60899" x="692150" y="603250"/>
          <p14:tracePt t="60915" x="603250" y="552450"/>
          <p14:tracePt t="60932" x="527050" y="501650"/>
          <p14:tracePt t="60949" x="444500" y="438150"/>
          <p14:tracePt t="60965" x="387350" y="406400"/>
          <p14:tracePt t="60982" x="336550" y="381000"/>
          <p14:tracePt t="60999" x="304800" y="361950"/>
          <p14:tracePt t="61015" x="292100" y="361950"/>
          <p14:tracePt t="61033" x="292100" y="355600"/>
          <p14:tracePt t="61049" x="292100" y="349250"/>
          <p14:tracePt t="61122" x="292100" y="355600"/>
          <p14:tracePt t="61138" x="292100" y="361950"/>
          <p14:tracePt t="61146" x="292100" y="368300"/>
          <p14:tracePt t="61156"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1793430" y="194548"/>
            <a:ext cx="6444208" cy="432047"/>
          </a:xfrm>
          <a:prstGeom prst="rect">
            <a:avLst/>
          </a:prstGeom>
        </p:spPr>
        <p:txBody>
          <a:bodyPr/>
          <a:lstStyle>
            <a:lvl1pPr algn="l" rtl="0" eaLnBrk="1" fontAlgn="base" hangingPunct="1">
              <a:spcBef>
                <a:spcPct val="0"/>
              </a:spcBef>
              <a:spcAft>
                <a:spcPct val="0"/>
              </a:spcAft>
              <a:defRPr kumimoji="1" sz="2400" u="sng">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lvl="0">
              <a:defRPr/>
            </a:pPr>
            <a:r>
              <a:rPr lang="en-US" altLang="ja-JP" sz="2800" b="1" u="none" dirty="0">
                <a:solidFill>
                  <a:schemeClr val="bg1">
                    <a:lumMod val="50000"/>
                  </a:schemeClr>
                </a:solidFill>
                <a:latin typeface="+mj-ea"/>
              </a:rPr>
              <a:t>Technical advantages</a:t>
            </a:r>
            <a:endParaRPr lang="ja-JP" altLang="en-US" sz="2800" b="1" u="none" dirty="0">
              <a:solidFill>
                <a:schemeClr val="bg1">
                  <a:lumMod val="50000"/>
                </a:schemeClr>
              </a:solidFill>
              <a:latin typeface="+mj-ea"/>
            </a:endParaRPr>
          </a:p>
        </p:txBody>
      </p:sp>
      <p:pic>
        <p:nvPicPr>
          <p:cNvPr id="3" name="Рисунок 2"/>
          <p:cNvPicPr>
            <a:picLocks noChangeAspect="1"/>
          </p:cNvPicPr>
          <p:nvPr/>
        </p:nvPicPr>
        <p:blipFill>
          <a:blip r:embed="rId3"/>
          <a:stretch>
            <a:fillRect/>
          </a:stretch>
        </p:blipFill>
        <p:spPr>
          <a:xfrm>
            <a:off x="323528" y="1124744"/>
            <a:ext cx="8620645" cy="5310118"/>
          </a:xfrm>
          <a:prstGeom prst="rect">
            <a:avLst/>
          </a:prstGeom>
        </p:spPr>
      </p:pic>
    </p:spTree>
    <p:extLst>
      <p:ext uri="{BB962C8B-B14F-4D97-AF65-F5344CB8AC3E}">
        <p14:creationId xmlns:p14="http://schemas.microsoft.com/office/powerpoint/2010/main" val="958165110"/>
      </p:ext>
    </p:extLst>
  </p:cSld>
  <p:clrMapOvr>
    <a:masterClrMapping/>
  </p:clrMapOvr>
  <p:transition advTm="137092"/>
  <p:timing>
    <p:tnLst>
      <p:par>
        <p:cTn id="1" dur="indefinite" restart="never" nodeType="tmRoot"/>
      </p:par>
    </p:tnLst>
  </p:timing>
  <p:extLst mod="1">
    <p:ext uri="{3A86A75C-4F4B-4683-9AE1-C65F6400EC91}">
      <p14:laserTraceLst xmlns:p14="http://schemas.microsoft.com/office/powerpoint/2010/main">
        <p14:tracePtLst>
          <p14:tracePt t="2533" x="476250" y="5505450"/>
          <p14:tracePt t="6304" x="495300" y="5505450"/>
          <p14:tracePt t="6312" x="527050" y="5480050"/>
          <p14:tracePt t="6320" x="552450" y="5461000"/>
          <p14:tracePt t="6330" x="577850" y="5441950"/>
          <p14:tracePt t="6347" x="660400" y="5340350"/>
          <p14:tracePt t="6364" x="812800" y="5060950"/>
          <p14:tracePt t="6380" x="952500" y="4622800"/>
          <p14:tracePt t="6397" x="952500" y="4400550"/>
          <p14:tracePt t="6414" x="958850" y="4400550"/>
          <p14:tracePt t="7762" x="958850" y="4394200"/>
          <p14:tracePt t="7972" x="958850" y="4387850"/>
          <p14:tracePt t="7980" x="958850" y="4381500"/>
          <p14:tracePt t="7988" x="958850" y="4368800"/>
          <p14:tracePt t="7997" x="946150" y="4356100"/>
          <p14:tracePt t="8014" x="927100" y="4330700"/>
          <p14:tracePt t="8030" x="908050" y="4318000"/>
          <p14:tracePt t="8047" x="908050" y="4311650"/>
          <p14:tracePt t="8148" x="927100" y="4305300"/>
          <p14:tracePt t="8156" x="952500" y="4286250"/>
          <p14:tracePt t="8164" x="990600" y="4254500"/>
          <p14:tracePt t="8180" x="1028700" y="4216400"/>
          <p14:tracePt t="8197" x="1092200" y="4146550"/>
          <p14:tracePt t="8214" x="1206500" y="4076700"/>
          <p14:tracePt t="8230" x="1282700" y="4006850"/>
          <p14:tracePt t="8247" x="1397000" y="3905250"/>
          <p14:tracePt t="8264" x="1524000" y="3740150"/>
          <p14:tracePt t="8280" x="1695450" y="3511550"/>
          <p14:tracePt t="8297" x="1930400" y="3276600"/>
          <p14:tracePt t="8314" x="2101850" y="3086100"/>
          <p14:tracePt t="8330" x="2228850" y="2971800"/>
          <p14:tracePt t="8347" x="2311400" y="2895600"/>
          <p14:tracePt t="8364" x="2349500" y="2851150"/>
          <p14:tracePt t="8380" x="2368550" y="2813050"/>
          <p14:tracePt t="8397" x="2374900" y="2762250"/>
          <p14:tracePt t="8414" x="2413000" y="2667000"/>
          <p14:tracePt t="8430" x="2425700" y="2647950"/>
          <p14:tracePt t="9180" x="2425700" y="2654300"/>
          <p14:tracePt t="9188" x="2425700" y="2660650"/>
          <p14:tracePt t="9204" x="2425700" y="2667000"/>
          <p14:tracePt t="9219" x="2425700" y="2673350"/>
          <p14:tracePt t="9230" x="2419350" y="2673350"/>
          <p14:tracePt t="9247" x="2406650" y="2686050"/>
          <p14:tracePt t="9342" x="2400300" y="2686050"/>
          <p14:tracePt t="9392" x="2400300" y="2679700"/>
          <p14:tracePt t="9405" x="2400300" y="2673350"/>
          <p14:tracePt t="9414" x="2400300" y="2667000"/>
          <p14:tracePt t="9429" x="2400300" y="2660650"/>
          <p14:tracePt t="9438" x="2400300" y="2654300"/>
          <p14:tracePt t="9447" x="2400300" y="2641600"/>
          <p14:tracePt t="9464" x="2400300" y="2622550"/>
          <p14:tracePt t="9480" x="2374900" y="2597150"/>
          <p14:tracePt t="9497" x="2349500" y="2552700"/>
          <p14:tracePt t="9514" x="2317750" y="2432050"/>
          <p14:tracePt t="9530" x="2273300" y="2336800"/>
          <p14:tracePt t="9547" x="2241550" y="2247900"/>
          <p14:tracePt t="9564" x="2216150" y="2197100"/>
          <p14:tracePt t="9580" x="2197100" y="2127250"/>
          <p14:tracePt t="9597" x="2190750" y="2044700"/>
          <p14:tracePt t="9614" x="2171700" y="1962150"/>
          <p14:tracePt t="9630" x="2159000" y="1885950"/>
          <p14:tracePt t="9647" x="2152650" y="1828800"/>
          <p14:tracePt t="9648" x="2146300" y="1803400"/>
          <p14:tracePt t="9664" x="2139950" y="1771650"/>
          <p14:tracePt t="9680" x="2127250" y="1752600"/>
          <p14:tracePt t="9697" x="2120900" y="1739900"/>
          <p14:tracePt t="9714" x="2101850" y="1720850"/>
          <p14:tracePt t="9730" x="2095500" y="1714500"/>
          <p14:tracePt t="9747" x="2095500" y="1701800"/>
          <p14:tracePt t="9764" x="2089150" y="1689100"/>
          <p14:tracePt t="9780" x="2082800" y="1676400"/>
          <p14:tracePt t="9797" x="2076450" y="1663700"/>
          <p14:tracePt t="9814" x="2076450" y="1644650"/>
          <p14:tracePt t="9830" x="2063750" y="1625600"/>
          <p14:tracePt t="9847" x="2057400" y="1612900"/>
          <p14:tracePt t="9864" x="2057400" y="1606550"/>
          <p14:tracePt t="10986" x="2063750" y="1631950"/>
          <p14:tracePt t="10993" x="2089150" y="1663700"/>
          <p14:tracePt t="11002" x="2120900" y="1714500"/>
          <p14:tracePt t="11014" x="2146300" y="1758950"/>
          <p14:tracePt t="11030" x="2222500" y="1885950"/>
          <p14:tracePt t="11047" x="2298700" y="2038350"/>
          <p14:tracePt t="11064" x="2381250" y="2209800"/>
          <p14:tracePt t="11080" x="2451100" y="2368550"/>
          <p14:tracePt t="11097" x="2470150" y="2540000"/>
          <p14:tracePt t="11114" x="2489200" y="2825750"/>
          <p14:tracePt t="11130" x="2489200" y="2978150"/>
          <p14:tracePt t="11147" x="2432050" y="3143250"/>
          <p14:tracePt t="11164" x="2349500" y="3244850"/>
          <p14:tracePt t="11180" x="2286000" y="3321050"/>
          <p14:tracePt t="11197" x="2247900" y="3346450"/>
          <p14:tracePt t="11214" x="2222500" y="3352800"/>
          <p14:tracePt t="11230" x="2197100" y="3352800"/>
          <p14:tracePt t="11247" x="2184400" y="3352800"/>
          <p14:tracePt t="11264" x="2165350" y="3352800"/>
          <p14:tracePt t="11280" x="2133600" y="3340100"/>
          <p14:tracePt t="11297" x="2108200" y="3333750"/>
          <p14:tracePt t="11314" x="2095500" y="3333750"/>
          <p14:tracePt t="11330" x="2082800" y="3327400"/>
          <p14:tracePt t="11347" x="2070100" y="3308350"/>
          <p14:tracePt t="11364" x="2057400" y="3295650"/>
          <p14:tracePt t="12686" x="2057400" y="3282950"/>
          <p14:tracePt t="12694" x="2101850" y="3251200"/>
          <p14:tracePt t="12702" x="2178050" y="3206750"/>
          <p14:tracePt t="12714" x="2305050" y="3130550"/>
          <p14:tracePt t="12730" x="2546350" y="2952750"/>
          <p14:tracePt t="12747" x="2838450" y="2762250"/>
          <p14:tracePt t="12764" x="3581400" y="2266950"/>
          <p14:tracePt t="12780" x="4254500" y="1847850"/>
          <p14:tracePt t="12797" x="5232400" y="1301750"/>
          <p14:tracePt t="12814" x="5613400" y="1104900"/>
          <p14:tracePt t="12830" x="5797550" y="1035050"/>
          <p14:tracePt t="12847" x="5861050" y="1028700"/>
          <p14:tracePt t="12864" x="5880100" y="1028700"/>
          <p14:tracePt t="12880" x="5880100" y="1022350"/>
          <p14:tracePt t="12897" x="5867400" y="1022350"/>
          <p14:tracePt t="13282" x="5861050" y="1022350"/>
          <p14:tracePt t="13289" x="5854700" y="1022350"/>
          <p14:tracePt t="13297" x="5848350" y="1022350"/>
          <p14:tracePt t="13314" x="5822950" y="1028700"/>
          <p14:tracePt t="13330" x="5746750" y="1035050"/>
          <p14:tracePt t="13347" x="5689600" y="1035050"/>
          <p14:tracePt t="13364" x="5638800" y="1035050"/>
          <p14:tracePt t="13380" x="5530850" y="1028700"/>
          <p14:tracePt t="13397" x="5410200" y="1028700"/>
          <p14:tracePt t="13414" x="5295900" y="1028700"/>
          <p14:tracePt t="13430" x="5149850" y="1028700"/>
          <p14:tracePt t="13447" x="5029200" y="1028700"/>
          <p14:tracePt t="13464" x="4927600" y="1022350"/>
          <p14:tracePt t="13480" x="4851400" y="1009650"/>
          <p14:tracePt t="13497" x="4787900" y="996950"/>
          <p14:tracePt t="13514" x="4730750" y="984250"/>
          <p14:tracePt t="13530" x="4699000" y="971550"/>
          <p14:tracePt t="13547" x="4673600" y="965200"/>
          <p14:tracePt t="13564" x="4654550" y="958850"/>
          <p14:tracePt t="13580" x="4629150" y="952500"/>
          <p14:tracePt t="13597" x="4603750" y="952500"/>
          <p14:tracePt t="13614" x="4597400" y="946150"/>
          <p14:tracePt t="13630" x="4584700" y="946150"/>
          <p14:tracePt t="13664" x="4578350" y="939800"/>
          <p14:tracePt t="13680" x="4572000" y="933450"/>
          <p14:tracePt t="13697" x="4565650" y="927100"/>
          <p14:tracePt t="13714" x="4565650" y="920750"/>
          <p14:tracePt t="13730" x="4559300" y="901700"/>
          <p14:tracePt t="13747" x="4559300" y="895350"/>
          <p14:tracePt t="13821" x="4559300" y="901700"/>
          <p14:tracePt t="13829" x="4559300" y="914400"/>
          <p14:tracePt t="13838" x="4559300" y="933450"/>
          <p14:tracePt t="13847" x="4559300" y="958850"/>
          <p14:tracePt t="13864" x="4578350" y="1016000"/>
          <p14:tracePt t="13880" x="4603750" y="1111250"/>
          <p14:tracePt t="13897" x="4622800" y="1225550"/>
          <p14:tracePt t="13914" x="4648200" y="1371600"/>
          <p14:tracePt t="13930" x="4699000" y="1530350"/>
          <p14:tracePt t="13947" x="4737100" y="1663700"/>
          <p14:tracePt t="13964" x="4749800" y="1847850"/>
          <p14:tracePt t="13980" x="4756150" y="2095500"/>
          <p14:tracePt t="13997" x="4737100" y="2438400"/>
          <p14:tracePt t="14014" x="4699000" y="2889250"/>
          <p14:tracePt t="14030" x="4660900" y="3397250"/>
          <p14:tracePt t="14047" x="4641850" y="4108450"/>
          <p14:tracePt t="14064" x="4629150" y="4629150"/>
          <p14:tracePt t="14080" x="4572000" y="5200650"/>
          <p14:tracePt t="14097" x="4527550" y="5613400"/>
          <p14:tracePt t="14114" x="4483100" y="5969000"/>
          <p14:tracePt t="14130" x="4451350" y="6203950"/>
          <p14:tracePt t="14147" x="4438650" y="6350000"/>
          <p14:tracePt t="14164" x="4432300" y="6445250"/>
          <p14:tracePt t="14180" x="4432300" y="6489700"/>
          <p14:tracePt t="14197" x="4432300" y="6502400"/>
          <p14:tracePt t="14214" x="4432300" y="6515100"/>
          <p14:tracePt t="14247" x="4451350" y="6553200"/>
          <p14:tracePt t="14264" x="4457700" y="6578600"/>
          <p14:tracePt t="14280" x="4476750" y="6610350"/>
          <p14:tracePt t="14297" x="4495800" y="6654800"/>
          <p14:tracePt t="14314" x="4495800" y="6686550"/>
          <p14:tracePt t="14330" x="4495800" y="6731000"/>
          <p14:tracePt t="14347" x="4508500" y="6756400"/>
          <p14:tracePt t="14364" x="4514850" y="6781800"/>
          <p14:tracePt t="14380" x="4521200" y="6788150"/>
          <p14:tracePt t="14588" x="4527550" y="6788150"/>
          <p14:tracePt t="14595" x="4540250" y="6788150"/>
          <p14:tracePt t="14604" x="4540250" y="6781800"/>
          <p14:tracePt t="14614" x="4546600" y="6781800"/>
          <p14:tracePt t="14630" x="4559300" y="6762750"/>
          <p14:tracePt t="14647" x="4565650" y="6743700"/>
          <p14:tracePt t="14680" x="4559300" y="6750050"/>
          <p14:tracePt t="15070" x="4584700" y="6750050"/>
          <p14:tracePt t="15079" x="4584700" y="6737350"/>
          <p14:tracePt t="15104" x="4584700" y="6731000"/>
          <p14:tracePt t="15121" x="4584700" y="6718300"/>
          <p14:tracePt t="15185" x="4584700" y="6711950"/>
          <p14:tracePt t="15191" x="4584700" y="6705600"/>
          <p14:tracePt t="15200" x="4584700" y="6699250"/>
          <p14:tracePt t="15214" x="4584700" y="6692900"/>
          <p14:tracePt t="15240" x="4584700" y="6686550"/>
          <p14:tracePt t="15248" x="4572000" y="6686550"/>
          <p14:tracePt t="15264" x="4552950" y="6686550"/>
          <p14:tracePt t="15280" x="4533900" y="6680200"/>
          <p14:tracePt t="15297" x="4514850" y="6673850"/>
          <p14:tracePt t="15314" x="4495800" y="6673850"/>
          <p14:tracePt t="15347" x="4483100" y="6673850"/>
          <p14:tracePt t="15364" x="4476750" y="6667500"/>
          <p14:tracePt t="15380" x="4464050" y="6661150"/>
          <p14:tracePt t="15397" x="4445000" y="6648450"/>
          <p14:tracePt t="15414" x="4425950" y="6642100"/>
          <p14:tracePt t="15430" x="4413250" y="6635750"/>
          <p14:tracePt t="15464" x="4406900" y="6635750"/>
          <p14:tracePt t="15482" x="4400550" y="6635750"/>
          <p14:tracePt t="15497" x="4394200" y="6635750"/>
          <p14:tracePt t="15514" x="4387850" y="6642100"/>
          <p14:tracePt t="15530" x="4381500" y="6642100"/>
          <p14:tracePt t="15570" x="4375150" y="6642100"/>
          <p14:tracePt t="15644" x="4368800" y="6642100"/>
          <p14:tracePt t="15652" x="4362450" y="6648450"/>
          <p14:tracePt t="15659" x="4343400" y="6648450"/>
          <p14:tracePt t="15668" x="4330700" y="6648450"/>
          <p14:tracePt t="15680" x="4305300" y="6648450"/>
          <p14:tracePt t="15697" x="4267200" y="6648450"/>
          <p14:tracePt t="15714" x="4229100" y="6648450"/>
          <p14:tracePt t="15730" x="4197350" y="6648450"/>
          <p14:tracePt t="15747" x="4178300" y="6648450"/>
          <p14:tracePt t="15764" x="4171950" y="6648450"/>
          <p14:tracePt t="15780" x="4165600" y="6648450"/>
          <p14:tracePt t="15797" x="4152900" y="6648450"/>
          <p14:tracePt t="15814" x="4121150" y="6648450"/>
          <p14:tracePt t="15830" x="4095750" y="6648450"/>
          <p14:tracePt t="15847" x="4064000" y="6642100"/>
          <p14:tracePt t="15864" x="4051300" y="6642100"/>
          <p14:tracePt t="15880" x="4038600" y="6629400"/>
          <p14:tracePt t="16160" x="4032250" y="6629400"/>
          <p14:tracePt t="16167" x="4025900" y="6629400"/>
          <p14:tracePt t="16175" x="4019550" y="6629400"/>
          <p14:tracePt t="16183" x="4006850" y="6629400"/>
          <p14:tracePt t="16197" x="3994150" y="6629400"/>
          <p14:tracePt t="16214" x="3962400" y="6629400"/>
          <p14:tracePt t="16230" x="3917950" y="6629400"/>
          <p14:tracePt t="16247" x="3835400" y="6629400"/>
          <p14:tracePt t="16264" x="3740150" y="6629400"/>
          <p14:tracePt t="16280" x="3625850" y="6629400"/>
          <p14:tracePt t="16297" x="3486150" y="6642100"/>
          <p14:tracePt t="16314" x="3352800" y="6648450"/>
          <p14:tracePt t="16330" x="3181350" y="6648450"/>
          <p14:tracePt t="16347" x="2959100" y="6648450"/>
          <p14:tracePt t="16364" x="2755900" y="6648450"/>
          <p14:tracePt t="16380" x="2578100" y="6648450"/>
          <p14:tracePt t="16397" x="2419350" y="6635750"/>
          <p14:tracePt t="16414" x="2336800" y="6623050"/>
          <p14:tracePt t="16430" x="2273300" y="6610350"/>
          <p14:tracePt t="16447" x="2241550" y="6604000"/>
          <p14:tracePt t="16464" x="2216150" y="6604000"/>
          <p14:tracePt t="16480" x="2209800" y="6604000"/>
          <p14:tracePt t="16497" x="2203450" y="6597650"/>
          <p14:tracePt t="16514" x="2197100" y="6597650"/>
          <p14:tracePt t="16530" x="2197100" y="6591300"/>
          <p14:tracePt t="16547" x="2190750" y="6591300"/>
          <p14:tracePt t="16666" x="2190750" y="6584950"/>
          <p14:tracePt t="16698" x="2190750" y="6578600"/>
          <p14:tracePt t="16740" x="2190750" y="6572250"/>
          <p14:tracePt t="16764" x="2190750" y="6565900"/>
          <p14:tracePt t="16780" x="2190750" y="6559550"/>
          <p14:tracePt t="17988" x="2197100" y="6559550"/>
          <p14:tracePt t="17996" x="2209800" y="6559550"/>
          <p14:tracePt t="18004" x="2241550" y="6559550"/>
          <p14:tracePt t="18014" x="2266950" y="6559550"/>
          <p14:tracePt t="18030" x="2324100" y="6578600"/>
          <p14:tracePt t="18047" x="2419350" y="6591300"/>
          <p14:tracePt t="18064" x="2520950" y="6604000"/>
          <p14:tracePt t="18080" x="2705100" y="6616700"/>
          <p14:tracePt t="18097" x="3016250" y="6623050"/>
          <p14:tracePt t="18114" x="3460750" y="6591300"/>
          <p14:tracePt t="18130" x="4013200" y="6470650"/>
          <p14:tracePt t="18147" x="4552950" y="6375400"/>
          <p14:tracePt t="18164" x="5016500" y="6350000"/>
          <p14:tracePt t="18180" x="5397500" y="6343650"/>
          <p14:tracePt t="18197" x="5880100" y="6330950"/>
          <p14:tracePt t="18214" x="6064250" y="6330950"/>
          <p14:tracePt t="18230" x="6165850" y="6330950"/>
          <p14:tracePt t="18247" x="6178550" y="6330950"/>
          <p14:tracePt t="18264" x="6178550" y="6362700"/>
          <p14:tracePt t="19020" x="6178550" y="6369050"/>
          <p14:tracePt t="19091" x="6191250" y="6369050"/>
          <p14:tracePt t="19100" x="6197600" y="6375400"/>
          <p14:tracePt t="19123" x="6197600" y="6381750"/>
          <p14:tracePt t="19131" x="6197600" y="6388100"/>
          <p14:tracePt t="19163" x="6203950" y="6394450"/>
          <p14:tracePt t="19172" x="6210300" y="6400800"/>
          <p14:tracePt t="19180" x="6235700" y="6407150"/>
          <p14:tracePt t="19197" x="6242050" y="6413500"/>
          <p14:tracePt t="19214" x="6248400" y="6413500"/>
          <p14:tracePt t="19286" x="6267450" y="6413500"/>
          <p14:tracePt t="19309" x="6273800" y="6413500"/>
          <p14:tracePt t="19334" x="6280150" y="6413500"/>
          <p14:tracePt t="19866" x="6286500" y="6413500"/>
          <p14:tracePt t="19882" x="6292850" y="6413500"/>
          <p14:tracePt t="19921" x="6286500" y="6413500"/>
          <p14:tracePt t="19945" x="6280150" y="6413500"/>
          <p14:tracePt t="19969" x="6292850" y="6413500"/>
          <p14:tracePt t="20010" x="6280150" y="6413500"/>
          <p14:tracePt t="20018" x="6267450" y="6407150"/>
          <p14:tracePt t="20025" x="6242050" y="6394450"/>
          <p14:tracePt t="20033" x="6203950" y="6369050"/>
          <p14:tracePt t="20047" x="6102350" y="6369050"/>
          <p14:tracePt t="20064" x="5835650" y="6330950"/>
          <p14:tracePt t="20080" x="5422900" y="6299200"/>
          <p14:tracePt t="20097" x="4921250" y="6203950"/>
          <p14:tracePt t="20114" x="4438650" y="6038850"/>
          <p14:tracePt t="20130" x="3867150" y="5797550"/>
          <p14:tracePt t="20147" x="3086100" y="5314950"/>
          <p14:tracePt t="20164" x="2609850" y="4876800"/>
          <p14:tracePt t="20180" x="2222500" y="4394200"/>
          <p14:tracePt t="20197" x="1905000" y="3860800"/>
          <p14:tracePt t="20214" x="1619250" y="3282950"/>
          <p14:tracePt t="20230" x="1422400" y="2654300"/>
          <p14:tracePt t="20247" x="1314450" y="2305050"/>
          <p14:tracePt t="20264" x="1289050" y="2019300"/>
          <p14:tracePt t="20280" x="1289050" y="1892300"/>
          <p14:tracePt t="20297" x="1289050" y="1847850"/>
          <p14:tracePt t="20330" x="1282700" y="1841500"/>
          <p14:tracePt t="20347" x="1276350" y="1841500"/>
          <p14:tracePt t="20848" x="1270000" y="1841500"/>
          <p14:tracePt t="20897" x="1270000" y="1835150"/>
          <p14:tracePt t="20913" x="1270000" y="1828800"/>
          <p14:tracePt t="20922" x="1282700" y="1828800"/>
          <p14:tracePt t="20930" x="1295400" y="1816100"/>
          <p14:tracePt t="20947" x="1314450" y="1816100"/>
          <p14:tracePt t="20985" x="1314450" y="1809750"/>
          <p14:tracePt t="21034" x="1320800" y="1809750"/>
          <p14:tracePt t="21049" x="1327150" y="1809750"/>
          <p14:tracePt t="21122" x="1333500" y="1809750"/>
          <p14:tracePt t="21129" x="1339850" y="1809750"/>
          <p14:tracePt t="21138" x="1352550" y="1809750"/>
          <p14:tracePt t="21161" x="1352550" y="1803400"/>
          <p14:tracePt t="21170" x="1352550" y="1797050"/>
          <p14:tracePt t="21180" x="1352550" y="1790700"/>
          <p14:tracePt t="21197" x="1352550" y="1784350"/>
          <p14:tracePt t="21214" x="1352550" y="1765300"/>
          <p14:tracePt t="22129" x="1346200" y="1746250"/>
          <p14:tracePt t="22138" x="1346200" y="1739900"/>
          <p14:tracePt t="22147" x="1333500" y="1720850"/>
          <p14:tracePt t="22164" x="1320800" y="1701800"/>
          <p14:tracePt t="22180" x="1314450" y="1676400"/>
          <p14:tracePt t="22197" x="1308100" y="1657350"/>
          <p14:tracePt t="22214" x="1295400" y="1631950"/>
          <p14:tracePt t="22230" x="1282700" y="1606550"/>
          <p14:tracePt t="22247" x="1276350" y="1574800"/>
          <p14:tracePt t="22264" x="1276350" y="1568450"/>
          <p14:tracePt t="22280" x="1276350" y="1562100"/>
          <p14:tracePt t="22427" x="1276350" y="1574800"/>
          <p14:tracePt t="22436" x="1276350" y="1606550"/>
          <p14:tracePt t="22447" x="1276350" y="1638300"/>
          <p14:tracePt t="22464" x="1276350" y="1720850"/>
          <p14:tracePt t="22480" x="1276350" y="1847850"/>
          <p14:tracePt t="22497" x="1276350" y="2025650"/>
          <p14:tracePt t="22514" x="1282700" y="2184400"/>
          <p14:tracePt t="22531" x="1301750" y="2343150"/>
          <p14:tracePt t="22547" x="1327150" y="2470150"/>
          <p14:tracePt t="22564" x="1327150" y="2552700"/>
          <p14:tracePt t="22580" x="1327150" y="2603500"/>
          <p14:tracePt t="22597" x="1327150" y="2660650"/>
          <p14:tracePt t="22614" x="1327150" y="2705100"/>
          <p14:tracePt t="22630" x="1327150" y="2730500"/>
          <p14:tracePt t="22647" x="1327150" y="2749550"/>
          <p14:tracePt t="22709" x="1327150" y="2755900"/>
          <p14:tracePt t="22717" x="1327150" y="2762250"/>
          <p14:tracePt t="22725" x="1320800" y="2762250"/>
          <p14:tracePt t="22735" x="1320800" y="2768600"/>
          <p14:tracePt t="22747" x="1320800" y="2774950"/>
          <p14:tracePt t="22764" x="1314450" y="2774950"/>
          <p14:tracePt t="22782" x="1314450" y="2781300"/>
          <p14:tracePt t="23628" x="1314450" y="2800350"/>
          <p14:tracePt t="23635" x="1314450" y="2857500"/>
          <p14:tracePt t="23647" x="1314450" y="2921000"/>
          <p14:tracePt t="23664" x="1314450" y="3130550"/>
          <p14:tracePt t="23680" x="1314450" y="3365500"/>
          <p14:tracePt t="23697" x="1314450" y="3651250"/>
          <p14:tracePt t="23714" x="1314450" y="3981450"/>
          <p14:tracePt t="23731" x="1320800" y="4565650"/>
          <p14:tracePt t="23747" x="1320800" y="4775200"/>
          <p14:tracePt t="23749" x="1320800" y="4984750"/>
          <p14:tracePt t="23764" x="1320800" y="5149850"/>
          <p14:tracePt t="23781" x="1320800" y="5505450"/>
          <p14:tracePt t="23797" x="1289050" y="5664200"/>
          <p14:tracePt t="23814" x="1263650" y="5778500"/>
          <p14:tracePt t="23830" x="1219200" y="5886450"/>
          <p14:tracePt t="23847" x="1206500" y="5994400"/>
          <p14:tracePt t="23864" x="1174750" y="6089650"/>
          <p14:tracePt t="23880" x="1136650" y="6178550"/>
          <p14:tracePt t="23897" x="1117600" y="6273800"/>
          <p14:tracePt t="23914" x="1079500" y="6362700"/>
          <p14:tracePt t="23930" x="1047750" y="6413500"/>
          <p14:tracePt t="23947" x="1022350" y="6457950"/>
          <p14:tracePt t="23964" x="1009650" y="6489700"/>
          <p14:tracePt t="23981" x="1003300" y="6572250"/>
          <p14:tracePt t="23997" x="984250" y="6610350"/>
          <p14:tracePt t="24014" x="971550" y="6686550"/>
          <p14:tracePt t="24255" x="1574800" y="6680200"/>
          <p14:tracePt t="24264" x="1663700" y="6642100"/>
          <p14:tracePt t="24280" x="1841500" y="6629400"/>
          <p14:tracePt t="24297" x="2000250" y="6616700"/>
          <p14:tracePt t="24314" x="2114550" y="6610350"/>
          <p14:tracePt t="24330" x="2190750" y="6610350"/>
          <p14:tracePt t="24347" x="2228850" y="6610350"/>
          <p14:tracePt t="24364" x="2254250" y="6610350"/>
          <p14:tracePt t="24418" x="2260600" y="6610350"/>
          <p14:tracePt t="24465" x="2266950" y="6610350"/>
          <p14:tracePt t="24505" x="2273300" y="6610350"/>
          <p14:tracePt t="24530" x="2279650" y="6610350"/>
          <p14:tracePt t="24537" x="2286000" y="6610350"/>
          <p14:tracePt t="24547" x="2298700" y="6610350"/>
          <p14:tracePt t="24564" x="2317750" y="6610350"/>
          <p14:tracePt t="24580" x="2343150" y="6610350"/>
          <p14:tracePt t="24597" x="2374900" y="6610350"/>
          <p14:tracePt t="24614" x="2393950" y="6604000"/>
          <p14:tracePt t="24630" x="2425700" y="6591300"/>
          <p14:tracePt t="24647" x="2438400" y="6584950"/>
          <p14:tracePt t="24664" x="2451100" y="6578600"/>
          <p14:tracePt t="24680" x="2457450" y="6572250"/>
          <p14:tracePt t="24715" x="2457450" y="6565900"/>
          <p14:tracePt t="24852" x="2457450" y="6559550"/>
          <p14:tracePt t="24868" x="2457450" y="6546850"/>
          <p14:tracePt t="24876" x="2457450" y="6540500"/>
          <p14:tracePt t="24886" x="2457450" y="6527800"/>
          <p14:tracePt t="24897" x="2457450" y="6521450"/>
          <p14:tracePt t="24914" x="2451100" y="6489700"/>
          <p14:tracePt t="24930" x="2444750" y="6457950"/>
          <p14:tracePt t="24947" x="2432050" y="6413500"/>
          <p14:tracePt t="24964" x="2419350" y="6324600"/>
          <p14:tracePt t="24981" x="2368550" y="6108700"/>
          <p14:tracePt t="24997" x="2324100" y="5816600"/>
          <p14:tracePt t="25014" x="2254250" y="5435600"/>
          <p14:tracePt t="25030" x="2197100" y="4819650"/>
          <p14:tracePt t="25047" x="2095500" y="4095750"/>
          <p14:tracePt t="25064" x="2038350" y="3384550"/>
          <p14:tracePt t="25080" x="1943100" y="2679700"/>
          <p14:tracePt t="25097" x="1822450" y="2152650"/>
          <p14:tracePt t="25114" x="1739900" y="1727200"/>
          <p14:tracePt t="25130" x="1739900" y="1460500"/>
          <p14:tracePt t="25147" x="1739900" y="1295400"/>
          <p14:tracePt t="25164" x="1752600" y="1200150"/>
          <p14:tracePt t="25181" x="1771650" y="1123950"/>
          <p14:tracePt t="25197" x="1771650" y="1117600"/>
          <p14:tracePt t="25214" x="1765300" y="1117600"/>
          <p14:tracePt t="25231" x="1689100" y="1200150"/>
          <p14:tracePt t="25247" x="1651000" y="1244600"/>
          <p14:tracePt t="25264" x="1638300" y="1257300"/>
          <p14:tracePt t="25716" x="1638300" y="1263650"/>
          <p14:tracePt t="25753" x="1638300" y="1282700"/>
          <p14:tracePt t="25779" x="1619250" y="1282700"/>
          <p14:tracePt t="25787" x="1593850" y="1282700"/>
          <p14:tracePt t="25797" x="1562100" y="1301750"/>
          <p14:tracePt t="25814" x="1473200" y="1339850"/>
          <p14:tracePt t="25830" x="1428750" y="1384300"/>
          <p14:tracePt t="25847" x="1409700" y="1403350"/>
          <p14:tracePt t="25864" x="1390650" y="1435100"/>
          <p14:tracePt t="25880" x="1384300" y="1454150"/>
          <p14:tracePt t="25897" x="1384300" y="1485900"/>
          <p14:tracePt t="25914" x="1384300" y="1517650"/>
          <p14:tracePt t="25930" x="1384300" y="1530350"/>
          <p14:tracePt t="25964" x="1365250" y="1543050"/>
          <p14:tracePt t="25980" x="1339850" y="1555750"/>
          <p14:tracePt t="25997" x="1327150" y="1568450"/>
          <p14:tracePt t="26014" x="1314450" y="1587500"/>
          <p14:tracePt t="26030" x="1295400" y="1606550"/>
          <p14:tracePt t="26047" x="1282700" y="1606550"/>
          <p14:tracePt t="26064" x="1282700" y="1612900"/>
          <p14:tracePt t="26081" x="1276350" y="1612900"/>
          <p14:tracePt t="26205" x="1276350" y="1619250"/>
          <p14:tracePt t="26221" x="1282700" y="1619250"/>
          <p14:tracePt t="26230" x="1289050" y="1619250"/>
          <p14:tracePt t="26858" x="1282700" y="1619250"/>
          <p14:tracePt t="26866" x="1270000" y="1619250"/>
          <p14:tracePt t="26873" x="1257300" y="1619250"/>
          <p14:tracePt t="26882" x="1250950" y="1619250"/>
          <p14:tracePt t="26897" x="1231900" y="1619250"/>
          <p14:tracePt t="26914" x="1168400" y="1619250"/>
          <p14:tracePt t="26930" x="1117600" y="1612900"/>
          <p14:tracePt t="26947" x="1054100" y="1612900"/>
          <p14:tracePt t="26964" x="1009650" y="1612900"/>
          <p14:tracePt t="26980" x="977900" y="1612900"/>
          <p14:tracePt t="26997" x="965200" y="1612900"/>
          <p14:tracePt t="27267" x="971550" y="1612900"/>
          <p14:tracePt t="27277" x="977900" y="1612900"/>
          <p14:tracePt t="27286" x="996950" y="1612900"/>
          <p14:tracePt t="27297" x="1003300" y="1612900"/>
          <p14:tracePt t="27314" x="1028700" y="1612900"/>
          <p14:tracePt t="27330" x="1047750" y="1612900"/>
          <p14:tracePt t="27347" x="1073150" y="1612900"/>
          <p14:tracePt t="27364" x="1079500" y="1612900"/>
          <p14:tracePt t="27381" x="1092200" y="1612900"/>
          <p14:tracePt t="27397" x="1117600" y="1612900"/>
          <p14:tracePt t="28236" x="1123950" y="1612900"/>
          <p14:tracePt t="28244" x="1130300" y="1612900"/>
          <p14:tracePt t="28251" x="1136650" y="1612900"/>
          <p14:tracePt t="28264" x="1149350" y="1619250"/>
          <p14:tracePt t="28280" x="1168400" y="1631950"/>
          <p14:tracePt t="28297" x="1181100" y="1644650"/>
          <p14:tracePt t="28314" x="1193800" y="1651000"/>
          <p14:tracePt t="28330" x="1200150" y="1651000"/>
          <p14:tracePt t="28347" x="1206500" y="1657350"/>
          <p14:tracePt t="28364" x="1212850" y="1657350"/>
          <p14:tracePt t="28381" x="1212850" y="1663700"/>
          <p14:tracePt t="28397" x="1231900" y="1663700"/>
          <p14:tracePt t="28414" x="1244600" y="1663700"/>
          <p14:tracePt t="28431" x="1257300" y="1663700"/>
          <p14:tracePt t="28447" x="1282700" y="1663700"/>
          <p14:tracePt t="28464" x="1308100" y="1663700"/>
          <p14:tracePt t="28481" x="1339850" y="1663700"/>
          <p14:tracePt t="28497" x="1371600" y="1663700"/>
          <p14:tracePt t="28514" x="1397000" y="1657350"/>
          <p14:tracePt t="28733" x="1397000" y="1651000"/>
          <p14:tracePt t="28824" x="1397000" y="1644650"/>
          <p14:tracePt t="28864" x="1403350" y="1644650"/>
          <p14:tracePt t="28871" x="1409700" y="1644650"/>
          <p14:tracePt t="29202" x="1403350" y="1644650"/>
          <p14:tracePt t="29211" x="1403350" y="1631950"/>
          <p14:tracePt t="29217" x="1390650" y="1631950"/>
          <p14:tracePt t="29230" x="1390650" y="1625600"/>
          <p14:tracePt t="29247" x="1384300" y="1625600"/>
          <p14:tracePt t="29264" x="1371600" y="1619250"/>
          <p14:tracePt t="29266" x="1358900" y="1619250"/>
          <p14:tracePt t="29281" x="1358900" y="1606550"/>
          <p14:tracePt t="29297" x="1346200" y="1587500"/>
          <p14:tracePt t="29314" x="1352550" y="1568450"/>
          <p14:tracePt t="29331" x="1358900" y="1568450"/>
          <p14:tracePt t="29347" x="1352550" y="1581150"/>
          <p14:tracePt t="29364" x="1320800" y="1612900"/>
          <p14:tracePt t="29381" x="1308100" y="1638300"/>
          <p14:tracePt t="29397" x="1308100" y="1657350"/>
          <p14:tracePt t="29414" x="1308100" y="1676400"/>
          <p14:tracePt t="29431" x="1308100" y="1689100"/>
          <p14:tracePt t="29447" x="1308100" y="1708150"/>
          <p14:tracePt t="29464" x="1308100" y="1727200"/>
          <p14:tracePt t="29480" x="1308100" y="1746250"/>
          <p14:tracePt t="29497" x="1308100" y="1765300"/>
          <p14:tracePt t="29514" x="1308100" y="1790700"/>
          <p14:tracePt t="29531" x="1301750" y="1790700"/>
          <p14:tracePt t="29547" x="1295400" y="1797050"/>
          <p14:tracePt t="29611" x="1295400" y="1803400"/>
          <p14:tracePt t="29619" x="1289050" y="1803400"/>
          <p14:tracePt t="29741" x="1282700" y="1803400"/>
          <p14:tracePt t="30032" x="1282700" y="1797050"/>
          <p14:tracePt t="30055" x="1282700" y="1790700"/>
          <p14:tracePt t="30080" x="1282700" y="1784350"/>
          <p14:tracePt t="30096" x="1282700" y="1778000"/>
          <p14:tracePt t="30151" x="1276350" y="1771650"/>
          <p14:tracePt t="30194" x="1276350" y="1765300"/>
          <p14:tracePt t="30199" x="1270000" y="1765300"/>
          <p14:tracePt t="30207" x="1263650" y="1758950"/>
          <p14:tracePt t="30217" x="1263650" y="1752600"/>
          <p14:tracePt t="30231" x="1263650" y="1746250"/>
          <p14:tracePt t="30247" x="1257300" y="1733550"/>
          <p14:tracePt t="30264" x="1250950" y="1727200"/>
          <p14:tracePt t="30265" x="1244600" y="1727200"/>
          <p14:tracePt t="30282" x="1238250" y="1727200"/>
          <p14:tracePt t="30306" x="1231900" y="1727200"/>
          <p14:tracePt t="30539" x="1231900" y="1733550"/>
          <p14:tracePt t="30563" x="1244600" y="1733550"/>
          <p14:tracePt t="30579" x="1257300" y="1733550"/>
          <p14:tracePt t="30595" x="1276350" y="1733550"/>
          <p14:tracePt t="30603" x="1289050" y="1733550"/>
          <p14:tracePt t="30614" x="1295400" y="1733550"/>
          <p14:tracePt t="30631" x="1327150" y="1733550"/>
          <p14:tracePt t="30647" x="1358900" y="1727200"/>
          <p14:tracePt t="30664" x="1390650" y="1727200"/>
          <p14:tracePt t="30681" x="1409700" y="1727200"/>
          <p14:tracePt t="30697" x="1441450" y="1727200"/>
          <p14:tracePt t="30714" x="1473200" y="1727200"/>
          <p14:tracePt t="30731" x="1536700" y="1720850"/>
          <p14:tracePt t="30747" x="1587500" y="1714500"/>
          <p14:tracePt t="30764" x="1631950" y="1714500"/>
          <p14:tracePt t="30781" x="1701800" y="1714500"/>
          <p14:tracePt t="30797" x="1784350" y="1714500"/>
          <p14:tracePt t="30814" x="1879600" y="1714500"/>
          <p14:tracePt t="30831" x="1962150" y="1714500"/>
          <p14:tracePt t="30847" x="2038350" y="1714500"/>
          <p14:tracePt t="30864" x="2114550" y="1708150"/>
          <p14:tracePt t="30881" x="2159000" y="1708150"/>
          <p14:tracePt t="30897" x="2197100" y="1708150"/>
          <p14:tracePt t="30914" x="2216150" y="1708150"/>
          <p14:tracePt t="30931" x="2241550" y="1708150"/>
          <p14:tracePt t="30947" x="2260600" y="1708150"/>
          <p14:tracePt t="30964" x="2273300" y="1708150"/>
          <p14:tracePt t="30981" x="2292350" y="1708150"/>
          <p14:tracePt t="30997" x="2317750" y="1708150"/>
          <p14:tracePt t="31014" x="2330450" y="1708150"/>
          <p14:tracePt t="31031" x="2349500" y="1708150"/>
          <p14:tracePt t="31047" x="2362200" y="1708150"/>
          <p14:tracePt t="31064" x="2381250" y="1708150"/>
          <p14:tracePt t="31081" x="2387600" y="1708150"/>
          <p14:tracePt t="31097" x="2393950" y="1708150"/>
          <p14:tracePt t="31114" x="2406650" y="1708150"/>
          <p14:tracePt t="31152" x="2406650" y="1714500"/>
          <p14:tracePt t="31164" x="2413000" y="1714500"/>
          <p14:tracePt t="31181" x="2419350" y="1714500"/>
          <p14:tracePt t="31418" x="2419350" y="1720850"/>
          <p14:tracePt t="31441" x="2419350" y="1727200"/>
          <p14:tracePt t="31562" x="2413000" y="1727200"/>
          <p14:tracePt t="31593" x="2406650" y="1727200"/>
          <p14:tracePt t="31601" x="2400300" y="1727200"/>
          <p14:tracePt t="31617" x="2387600" y="1727200"/>
          <p14:tracePt t="31625" x="2381250" y="1727200"/>
          <p14:tracePt t="31633" x="2368550" y="1727200"/>
          <p14:tracePt t="31647" x="2355850" y="1727200"/>
          <p14:tracePt t="31664" x="2311400" y="1746250"/>
          <p14:tracePt t="31681" x="2298700" y="1765300"/>
          <p14:tracePt t="31697" x="2298700" y="1771650"/>
          <p14:tracePt t="31981" x="2298700" y="1765300"/>
          <p14:tracePt t="31989" x="2298700" y="1758950"/>
          <p14:tracePt t="31997" x="2305050" y="1752600"/>
          <p14:tracePt t="32014" x="2311400" y="1746250"/>
          <p14:tracePt t="32031" x="2330450" y="1746250"/>
          <p14:tracePt t="32047" x="2336800" y="1746250"/>
          <p14:tracePt t="32064" x="2349500" y="1746250"/>
          <p14:tracePt t="32081" x="2362200" y="1746250"/>
          <p14:tracePt t="32097" x="2381250" y="1746250"/>
          <p14:tracePt t="32114" x="2400300" y="1746250"/>
          <p14:tracePt t="32131" x="2419350" y="1746250"/>
          <p14:tracePt t="32147" x="2425700" y="1746250"/>
          <p14:tracePt t="32164" x="2432050" y="1746250"/>
          <p14:tracePt t="32197" x="2444750" y="1746250"/>
          <p14:tracePt t="32214" x="2451100" y="1746250"/>
          <p14:tracePt t="32232" x="2457450" y="1746250"/>
          <p14:tracePt t="32254" x="2470150" y="1746250"/>
          <p14:tracePt t="32264" x="2476500" y="1746250"/>
          <p14:tracePt t="32287" x="2482850" y="1746250"/>
          <p14:tracePt t="32297" x="2489200" y="1746250"/>
          <p14:tracePt t="32314" x="2489200" y="1739900"/>
          <p14:tracePt t="32331" x="2489200" y="1733550"/>
          <p14:tracePt t="32376" x="2482850" y="1733550"/>
          <p14:tracePt t="32383" x="2476500" y="1733550"/>
          <p14:tracePt t="32391" x="2463800" y="1733550"/>
          <p14:tracePt t="32399" x="2457450" y="1733550"/>
          <p14:tracePt t="32414" x="2438400" y="1733550"/>
          <p14:tracePt t="32431" x="2413000" y="1733550"/>
          <p14:tracePt t="32447" x="2393950" y="1733550"/>
          <p14:tracePt t="32464" x="2387600" y="1733550"/>
          <p14:tracePt t="32481" x="2374900" y="1733550"/>
          <p14:tracePt t="32497" x="2355850" y="1739900"/>
          <p14:tracePt t="32514" x="2343150" y="1746250"/>
          <p14:tracePt t="32531" x="2336800" y="1752600"/>
          <p14:tracePt t="32547" x="2336800" y="1758950"/>
          <p14:tracePt t="32564" x="2343150" y="1758950"/>
          <p14:tracePt t="32581" x="2374900" y="1758950"/>
          <p14:tracePt t="32597" x="2413000" y="1758950"/>
          <p14:tracePt t="32614" x="2438400" y="1758950"/>
          <p14:tracePt t="32631" x="2451100" y="1758950"/>
          <p14:tracePt t="32673" x="2438400" y="1752600"/>
          <p14:tracePt t="32682" x="2425700" y="1746250"/>
          <p14:tracePt t="32697" x="2406650" y="1746250"/>
          <p14:tracePt t="32714" x="2393950" y="1746250"/>
          <p14:tracePt t="32731" x="2387600" y="1746250"/>
          <p14:tracePt t="32747" x="2381250" y="1746250"/>
          <p14:tracePt t="32764" x="2381250" y="1752600"/>
          <p14:tracePt t="32793" x="2381250" y="1758950"/>
          <p14:tracePt t="32809" x="2387600" y="1758950"/>
          <p14:tracePt t="33278" x="2387600" y="1765300"/>
          <p14:tracePt t="34107" x="2400300" y="1771650"/>
          <p14:tracePt t="34115" x="2406650" y="1778000"/>
          <p14:tracePt t="34123" x="2425700" y="1790700"/>
          <p14:tracePt t="34132" x="2444750" y="1809750"/>
          <p14:tracePt t="34147" x="2463800" y="1835150"/>
          <p14:tracePt t="34164" x="2476500" y="1866900"/>
          <p14:tracePt t="34181" x="2489200" y="1905000"/>
          <p14:tracePt t="34197" x="2489200" y="1943100"/>
          <p14:tracePt t="34214" x="2489200" y="1974850"/>
          <p14:tracePt t="34231" x="2482850" y="2006600"/>
          <p14:tracePt t="34248" x="2451100" y="2057400"/>
          <p14:tracePt t="34264" x="2406650" y="2095500"/>
          <p14:tracePt t="34281" x="2324100" y="2159000"/>
          <p14:tracePt t="34297" x="2254250" y="2197100"/>
          <p14:tracePt t="34314" x="2178050" y="2222500"/>
          <p14:tracePt t="34331" x="2082800" y="2228850"/>
          <p14:tracePt t="34347" x="1987550" y="2228850"/>
          <p14:tracePt t="34364" x="1905000" y="2228850"/>
          <p14:tracePt t="34381" x="1860550" y="2235200"/>
          <p14:tracePt t="34397" x="1828800" y="2254250"/>
          <p14:tracePt t="34913" x="1828800" y="2260600"/>
          <p14:tracePt t="34970" x="1828800" y="2266950"/>
          <p14:tracePt t="35009" x="1835150" y="2266950"/>
          <p14:tracePt t="35017" x="1841500" y="2266950"/>
          <p14:tracePt t="35025" x="1879600" y="2266950"/>
          <p14:tracePt t="35041" x="1885950" y="2266950"/>
          <p14:tracePt t="35049" x="1898650" y="2266950"/>
          <p14:tracePt t="35064" x="1911350" y="2266950"/>
          <p14:tracePt t="35081" x="1911350" y="2260600"/>
          <p14:tracePt t="35097" x="1949450" y="2260600"/>
          <p14:tracePt t="35131" x="1981200" y="2260600"/>
          <p14:tracePt t="35147" x="2076450" y="2235200"/>
          <p14:tracePt t="35164" x="2114550" y="2222500"/>
          <p14:tracePt t="35181" x="2178050" y="2165350"/>
          <p14:tracePt t="35197" x="2216150" y="2152650"/>
          <p14:tracePt t="35214" x="2228850" y="2152650"/>
          <p14:tracePt t="35247" x="2241550" y="2159000"/>
          <p14:tracePt t="35264" x="2266950" y="2159000"/>
          <p14:tracePt t="35281" x="2305050" y="2159000"/>
          <p14:tracePt t="35297" x="2317750" y="2159000"/>
          <p14:tracePt t="35314" x="2324100" y="2159000"/>
          <p14:tracePt t="35331" x="2324100" y="2146300"/>
          <p14:tracePt t="35347" x="2324100" y="2139950"/>
          <p14:tracePt t="35364" x="2317750" y="2133600"/>
          <p14:tracePt t="35381" x="2298700" y="2127250"/>
          <p14:tracePt t="35397" x="2273300" y="2120900"/>
          <p14:tracePt t="35414" x="2235200" y="2114550"/>
          <p14:tracePt t="35431" x="2159000" y="2108200"/>
          <p14:tracePt t="35447" x="2057400" y="2108200"/>
          <p14:tracePt t="35464" x="1936750" y="2101850"/>
          <p14:tracePt t="35481" x="1790700" y="2101850"/>
          <p14:tracePt t="35497" x="1657350" y="2101850"/>
          <p14:tracePt t="35514" x="1536700" y="2108200"/>
          <p14:tracePt t="35531" x="1390650" y="2127250"/>
          <p14:tracePt t="35548" x="1270000" y="2133600"/>
          <p14:tracePt t="35564" x="1200150" y="2146300"/>
          <p14:tracePt t="35581" x="1117600" y="2159000"/>
          <p14:tracePt t="35597" x="1035050" y="2184400"/>
          <p14:tracePt t="35614" x="1003300" y="2184400"/>
          <p14:tracePt t="35631" x="971550" y="2184400"/>
          <p14:tracePt t="35647" x="952500" y="2184400"/>
          <p14:tracePt t="35664" x="939800" y="2178050"/>
          <p14:tracePt t="35681" x="920750" y="2171700"/>
          <p14:tracePt t="35697" x="908050" y="2171700"/>
          <p14:tracePt t="35714" x="889000" y="2165350"/>
          <p14:tracePt t="35731" x="876300" y="2165350"/>
          <p14:tracePt t="35747" x="863600" y="2165350"/>
          <p14:tracePt t="35764" x="844550" y="2152650"/>
          <p14:tracePt t="35797" x="831850" y="2146300"/>
          <p14:tracePt t="35814" x="831850" y="2139950"/>
          <p14:tracePt t="35831" x="825500" y="2139950"/>
          <p14:tracePt t="35847" x="825500" y="2127250"/>
          <p14:tracePt t="35881" x="825500" y="2120900"/>
          <p14:tracePt t="35897" x="825500" y="2108200"/>
          <p14:tracePt t="35914" x="825500" y="2089150"/>
          <p14:tracePt t="35931" x="825500" y="2070100"/>
          <p14:tracePt t="35947" x="825500" y="2051050"/>
          <p14:tracePt t="35964" x="831850" y="2038350"/>
          <p14:tracePt t="35981" x="831850" y="2032000"/>
          <p14:tracePt t="35997" x="831850" y="2019300"/>
          <p14:tracePt t="36014" x="831850" y="2012950"/>
          <p14:tracePt t="36031" x="831850" y="2006600"/>
          <p14:tracePt t="36048" x="825500" y="2006600"/>
          <p14:tracePt t="36064" x="825500" y="2000250"/>
          <p14:tracePt t="36082" x="825500" y="1993900"/>
          <p14:tracePt t="36105" x="825500" y="1981200"/>
          <p14:tracePt t="36121" x="825500" y="1974850"/>
          <p14:tracePt t="36153" x="819150" y="1968500"/>
          <p14:tracePt t="36161" x="812800" y="1968500"/>
          <p14:tracePt t="36169" x="812800" y="1962150"/>
          <p14:tracePt t="36193" x="812800" y="1955800"/>
          <p14:tracePt t="36209" x="812800" y="1949450"/>
          <p14:tracePt t="36267" x="812800" y="1943100"/>
          <p14:tracePt t="36292" x="812800" y="1936750"/>
          <p14:tracePt t="36395" x="812800" y="1943100"/>
          <p14:tracePt t="36403" x="812800" y="1949450"/>
          <p14:tracePt t="36414" x="812800" y="1962150"/>
          <p14:tracePt t="36431" x="812800" y="1974850"/>
          <p14:tracePt t="36447" x="812800" y="1993900"/>
          <p14:tracePt t="36464" x="812800" y="2032000"/>
          <p14:tracePt t="36481" x="812800" y="2063750"/>
          <p14:tracePt t="36497" x="812800" y="2101850"/>
          <p14:tracePt t="36514" x="812800" y="2146300"/>
          <p14:tracePt t="36531" x="812800" y="2184400"/>
          <p14:tracePt t="36547" x="812800" y="2203450"/>
          <p14:tracePt t="36564" x="812800" y="2216150"/>
          <p14:tracePt t="36581" x="819150" y="2228850"/>
          <p14:tracePt t="36597" x="831850" y="2247900"/>
          <p14:tracePt t="36614" x="844550" y="2254250"/>
          <p14:tracePt t="36631" x="863600" y="2254250"/>
          <p14:tracePt t="36647" x="882650" y="2254250"/>
          <p14:tracePt t="36664" x="933450" y="2254250"/>
          <p14:tracePt t="36681" x="977900" y="2247900"/>
          <p14:tracePt t="36697" x="1123950" y="2228850"/>
          <p14:tracePt t="36714" x="1308100" y="2222500"/>
          <p14:tracePt t="36731" x="1511300" y="2203450"/>
          <p14:tracePt t="36747" x="1746250" y="2197100"/>
          <p14:tracePt t="36764" x="2006600" y="2178050"/>
          <p14:tracePt t="36781" x="2216150" y="2178050"/>
          <p14:tracePt t="36782" x="2311400" y="2178050"/>
          <p14:tracePt t="36797" x="2381250" y="2178050"/>
          <p14:tracePt t="36814" x="2540000" y="2178050"/>
          <p14:tracePt t="36831" x="2654300" y="2178050"/>
          <p14:tracePt t="36847" x="2692400" y="2178050"/>
          <p14:tracePt t="36864" x="2698750" y="2178050"/>
          <p14:tracePt t="36881" x="2711450" y="2190750"/>
          <p14:tracePt t="36914" x="2724150" y="2197100"/>
          <p14:tracePt t="36931" x="2743200" y="2197100"/>
          <p14:tracePt t="36947" x="2755900" y="2197100"/>
          <p14:tracePt t="36964" x="2774950" y="2197100"/>
          <p14:tracePt t="36981" x="2794000" y="2197100"/>
          <p14:tracePt t="36997" x="2813050" y="2190750"/>
          <p14:tracePt t="37014" x="2838450" y="2184400"/>
          <p14:tracePt t="37031" x="2870200" y="2171700"/>
          <p14:tracePt t="37047" x="2927350" y="2159000"/>
          <p14:tracePt t="37064" x="2959100" y="2152650"/>
          <p14:tracePt t="37081" x="3016250" y="2146300"/>
          <p14:tracePt t="37097" x="3041650" y="2146300"/>
          <p14:tracePt t="37131" x="3041650" y="2139950"/>
          <p14:tracePt t="37177" x="3041650" y="2133600"/>
          <p14:tracePt t="37193" x="3028950" y="2120900"/>
          <p14:tracePt t="37201" x="3022600" y="2108200"/>
          <p14:tracePt t="37209" x="3016250" y="2095500"/>
          <p14:tracePt t="37217" x="3003550" y="2076450"/>
          <p14:tracePt t="37231" x="2984500" y="2051050"/>
          <p14:tracePt t="37247" x="2946400" y="2006600"/>
          <p14:tracePt t="37264" x="2921000" y="1981200"/>
          <p14:tracePt t="37281" x="2889250" y="1962150"/>
          <p14:tracePt t="37282" x="2882900" y="1949450"/>
          <p14:tracePt t="37297" x="2870200" y="1936750"/>
          <p14:tracePt t="37314" x="2857500" y="1924050"/>
          <p14:tracePt t="37331" x="2851150" y="1911350"/>
          <p14:tracePt t="37436" x="2844800" y="1911350"/>
          <p14:tracePt t="37451" x="2838450" y="1911350"/>
          <p14:tracePt t="37459" x="2832100" y="1911350"/>
          <p14:tracePt t="37467" x="2825750" y="1911350"/>
          <p14:tracePt t="37481" x="2813050" y="1911350"/>
          <p14:tracePt t="37497" x="2800350" y="1911350"/>
          <p14:tracePt t="37514" x="2781300" y="1911350"/>
          <p14:tracePt t="37531" x="2762250" y="1911350"/>
          <p14:tracePt t="37547" x="2755900" y="1911350"/>
          <p14:tracePt t="37564" x="2755900" y="1917700"/>
          <p14:tracePt t="38209" x="2762250" y="1917700"/>
          <p14:tracePt t="38217" x="2787650" y="1917700"/>
          <p14:tracePt t="38233" x="2794000" y="1917700"/>
          <p14:tracePt t="38273" x="2800350" y="1917700"/>
          <p14:tracePt t="38282" x="2813050" y="1917700"/>
          <p14:tracePt t="38289" x="2825750" y="1917700"/>
          <p14:tracePt t="38297" x="2844800" y="1917700"/>
          <p14:tracePt t="38314" x="2870200" y="1924050"/>
          <p14:tracePt t="38331" x="2889250" y="1924050"/>
          <p14:tracePt t="38364" x="2889250" y="1930400"/>
          <p14:tracePt t="38381" x="2889250" y="1936750"/>
          <p14:tracePt t="38397" x="2895600" y="1955800"/>
          <p14:tracePt t="38414" x="2914650" y="1987550"/>
          <p14:tracePt t="38431" x="2921000" y="2000250"/>
          <p14:tracePt t="38447" x="2927350" y="2012950"/>
          <p14:tracePt t="38481" x="2927350" y="2019300"/>
          <p14:tracePt t="38524" x="2927350" y="2025650"/>
          <p14:tracePt t="38783" x="2946400" y="2025650"/>
          <p14:tracePt t="38787" x="2965450" y="2032000"/>
          <p14:tracePt t="38797" x="2984500" y="2032000"/>
          <p14:tracePt t="38814" x="2990850" y="2038350"/>
          <p14:tracePt t="38861" x="2990850" y="2044700"/>
          <p14:tracePt t="38869" x="2997200" y="2044700"/>
          <p14:tracePt t="38881" x="3009900" y="2051050"/>
          <p14:tracePt t="38897" x="3035300" y="2070100"/>
          <p14:tracePt t="38914" x="3060700" y="2082800"/>
          <p14:tracePt t="38931" x="3092450" y="2095500"/>
          <p14:tracePt t="38947" x="3136900" y="2120900"/>
          <p14:tracePt t="38964" x="3168650" y="2133600"/>
          <p14:tracePt t="38981" x="3194050" y="2146300"/>
          <p14:tracePt t="38997" x="3213100" y="2152650"/>
          <p14:tracePt t="39031" x="3219450" y="2152650"/>
          <p14:tracePt t="39047" x="3225800" y="2152650"/>
          <p14:tracePt t="39064" x="3238500" y="2152650"/>
          <p14:tracePt t="39081" x="3257550" y="2152650"/>
          <p14:tracePt t="39097" x="3276600" y="2152650"/>
          <p14:tracePt t="39114" x="3295650" y="2152650"/>
          <p14:tracePt t="39131" x="3302000" y="2152650"/>
          <p14:tracePt t="39147" x="3308350" y="2152650"/>
          <p14:tracePt t="39223" x="3314700" y="2152650"/>
          <p14:tracePt t="39232" x="3321050" y="2152650"/>
          <p14:tracePt t="39239" x="3321050" y="2159000"/>
          <p14:tracePt t="39264" x="3327400" y="2159000"/>
          <p14:tracePt t="39279" x="3333750" y="2159000"/>
          <p14:tracePt t="39989" x="3333750" y="2152650"/>
          <p14:tracePt t="40038" x="3333750" y="2146300"/>
          <p14:tracePt t="40197" x="3333750" y="2139950"/>
          <p14:tracePt t="40254" x="3333750" y="2133600"/>
          <p14:tracePt t="40360" x="3333750" y="2127250"/>
          <p14:tracePt t="40762" x="3333750" y="2133600"/>
          <p14:tracePt t="40770" x="3333750" y="2139950"/>
          <p14:tracePt t="40801" x="3333750" y="2146300"/>
          <p14:tracePt t="40809" x="3333750" y="2152650"/>
          <p14:tracePt t="40833" x="3333750" y="2159000"/>
          <p14:tracePt t="40841" x="3333750" y="2165350"/>
          <p14:tracePt t="40867" x="3333750" y="2171700"/>
          <p14:tracePt t="40873" x="3333750" y="2178050"/>
          <p14:tracePt t="40899" x="3333750" y="2184400"/>
          <p14:tracePt t="40915" x="3333750" y="2190750"/>
          <p14:tracePt t="40947" x="3333750" y="2197100"/>
          <p14:tracePt t="40963" x="3333750" y="2203450"/>
          <p14:tracePt t="41317" x="3333750" y="2197100"/>
          <p14:tracePt t="41333" x="3333750" y="2190750"/>
          <p14:tracePt t="41341" x="3333750" y="2184400"/>
          <p14:tracePt t="41373" x="3333750" y="2178050"/>
          <p14:tracePt t="41414" x="3333750" y="2171700"/>
          <p14:tracePt t="41511" x="3340100" y="2171700"/>
          <p14:tracePt t="41528" x="3346450" y="2171700"/>
          <p14:tracePt t="42187" x="3346450" y="2178050"/>
          <p14:tracePt t="42211" x="3340100" y="2178050"/>
          <p14:tracePt t="42251" x="3333750" y="2178050"/>
          <p14:tracePt t="42261" x="3327400" y="2184400"/>
          <p14:tracePt t="42267" x="3321050" y="2184400"/>
          <p14:tracePt t="42281" x="3314700" y="2184400"/>
          <p14:tracePt t="42297" x="3302000" y="2184400"/>
          <p14:tracePt t="42314" x="3263900" y="2184400"/>
          <p14:tracePt t="42331" x="3263900" y="2216150"/>
          <p14:tracePt t="42333" x="3244850" y="2235200"/>
          <p14:tracePt t="42347" x="3213100" y="2247900"/>
          <p14:tracePt t="42599" x="3206750" y="2247900"/>
          <p14:tracePt t="42640" x="3200400" y="2247900"/>
          <p14:tracePt t="42647" x="3194050" y="2247900"/>
          <p14:tracePt t="42663" x="3168650" y="2254250"/>
          <p14:tracePt t="42679" x="3149600" y="2254250"/>
          <p14:tracePt t="42695" x="3105150" y="2254250"/>
          <p14:tracePt t="42703" x="3067050" y="2247900"/>
          <p14:tracePt t="42714" x="3028950" y="2235200"/>
          <p14:tracePt t="42731" x="3003550" y="2228850"/>
          <p14:tracePt t="42747" x="2959100" y="2222500"/>
          <p14:tracePt t="42764" x="2908300" y="2203450"/>
          <p14:tracePt t="42781" x="2863850" y="2197100"/>
          <p14:tracePt t="42797" x="2819400" y="2190750"/>
          <p14:tracePt t="42814" x="2781300" y="2184400"/>
          <p14:tracePt t="42831" x="2755900" y="2184400"/>
          <p14:tracePt t="42832" x="2749550" y="2184400"/>
          <p14:tracePt t="42848" x="2736850" y="2184400"/>
          <p14:tracePt t="42864" x="2724150" y="2178050"/>
          <p14:tracePt t="42881" x="2717800" y="2171700"/>
          <p14:tracePt t="42897" x="2705100" y="2159000"/>
          <p14:tracePt t="42914" x="2692400" y="2152650"/>
          <p14:tracePt t="42931" x="2686050" y="2146300"/>
          <p14:tracePt t="42947" x="2660650" y="2133600"/>
          <p14:tracePt t="42964" x="2641600" y="2127250"/>
          <p14:tracePt t="42981" x="2628900" y="2114550"/>
          <p14:tracePt t="42997" x="2622550" y="2108200"/>
          <p14:tracePt t="43014" x="2622550" y="2101850"/>
          <p14:tracePt t="43031" x="2622550" y="2095500"/>
          <p14:tracePt t="43169" x="2622550" y="2101850"/>
          <p14:tracePt t="43235" x="2628900" y="2101850"/>
          <p14:tracePt t="43267" x="2635250" y="2101850"/>
          <p14:tracePt t="43276" x="2641600" y="2089150"/>
          <p14:tracePt t="43283" x="2641600" y="2082800"/>
          <p14:tracePt t="43297" x="2647950" y="2070100"/>
          <p14:tracePt t="43314" x="2667000" y="2044700"/>
          <p14:tracePt t="43331" x="2679700" y="2012950"/>
          <p14:tracePt t="43347" x="2679700" y="1981200"/>
          <p14:tracePt t="43364" x="2679700" y="1962150"/>
          <p14:tracePt t="43381" x="2679700" y="1936750"/>
          <p14:tracePt t="43397" x="2679700" y="1917700"/>
          <p14:tracePt t="43414" x="2679700" y="1898650"/>
          <p14:tracePt t="43431" x="2679700" y="1885950"/>
          <p14:tracePt t="43447" x="2679700" y="1879600"/>
          <p14:tracePt t="43464" x="2679700" y="1866900"/>
          <p14:tracePt t="43481" x="2679700" y="1860550"/>
          <p14:tracePt t="43542" x="2679700" y="1854200"/>
          <p14:tracePt t="43951" x="2673350" y="1854200"/>
          <p14:tracePt t="44394" x="2667000" y="1841500"/>
          <p14:tracePt t="44403" x="2654300" y="1828800"/>
          <p14:tracePt t="44411" x="2641600" y="1828800"/>
          <p14:tracePt t="44427" x="2628900" y="1822450"/>
          <p14:tracePt t="44435" x="2622550" y="1816100"/>
          <p14:tracePt t="44447" x="2603500" y="1816100"/>
          <p14:tracePt t="44464" x="2520950" y="1803400"/>
          <p14:tracePt t="44481" x="2381250" y="1803400"/>
          <p14:tracePt t="44497" x="2184400" y="1803400"/>
          <p14:tracePt t="44514" x="2025650" y="1809750"/>
          <p14:tracePt t="44531" x="1828800" y="1822450"/>
          <p14:tracePt t="44547" x="1689100" y="1822450"/>
          <p14:tracePt t="44564" x="1543050" y="1828800"/>
          <p14:tracePt t="44581" x="1390650" y="1835150"/>
          <p14:tracePt t="44597" x="1295400" y="1847850"/>
          <p14:tracePt t="44614" x="1200150" y="1860550"/>
          <p14:tracePt t="44631" x="1155700" y="1873250"/>
          <p14:tracePt t="44647" x="1123950" y="1873250"/>
          <p14:tracePt t="44664" x="1098550" y="1885950"/>
          <p14:tracePt t="44681" x="1092200" y="1885950"/>
          <p14:tracePt t="44697" x="1085850" y="1885950"/>
          <p14:tracePt t="44714" x="1073150" y="1892300"/>
          <p14:tracePt t="44731" x="1066800" y="1892300"/>
          <p14:tracePt t="44747" x="1060450" y="1892300"/>
          <p14:tracePt t="44781" x="1054100" y="1892300"/>
          <p14:tracePt t="44797" x="1041400" y="1879600"/>
          <p14:tracePt t="44814" x="1028700" y="1873250"/>
          <p14:tracePt t="44831" x="1016000" y="1860550"/>
          <p14:tracePt t="44847" x="1009650" y="1847850"/>
          <p14:tracePt t="44864" x="1009650" y="1841500"/>
          <p14:tracePt t="44881" x="1009650" y="1835150"/>
          <p14:tracePt t="44897" x="1009650" y="1828800"/>
          <p14:tracePt t="44914" x="1009650" y="1822450"/>
          <p14:tracePt t="44941" x="1009650" y="1816100"/>
          <p14:tracePt t="45087" x="1009650" y="1822450"/>
          <p14:tracePt t="45095" x="1009650" y="1841500"/>
          <p14:tracePt t="45103" x="1009650" y="1866900"/>
          <p14:tracePt t="45114" x="1009650" y="1879600"/>
          <p14:tracePt t="45131" x="1009650" y="1911350"/>
          <p14:tracePt t="45147" x="1003300" y="1943100"/>
          <p14:tracePt t="45164" x="1003300" y="1949450"/>
          <p14:tracePt t="45181" x="1003300" y="1955800"/>
          <p14:tracePt t="45197" x="1003300" y="1968500"/>
          <p14:tracePt t="45214" x="1003300" y="1981200"/>
          <p14:tracePt t="45231" x="1003300" y="2006600"/>
          <p14:tracePt t="45247" x="1003300" y="2038350"/>
          <p14:tracePt t="45264" x="1003300" y="2076450"/>
          <p14:tracePt t="45281" x="1003300" y="2127250"/>
          <p14:tracePt t="45297" x="996950" y="2190750"/>
          <p14:tracePt t="45314" x="996950" y="2203450"/>
          <p14:tracePt t="45331" x="996950" y="2209800"/>
          <p14:tracePt t="45364" x="996950" y="2216150"/>
          <p14:tracePt t="45483" x="984250" y="2216150"/>
          <p14:tracePt t="45489" x="977900" y="2228850"/>
          <p14:tracePt t="45499" x="977900" y="2241550"/>
          <p14:tracePt t="45516" x="977900" y="2247900"/>
          <p14:tracePt t="45531" x="977900" y="2254250"/>
          <p14:tracePt t="45547" x="977900" y="2266950"/>
          <p14:tracePt t="45564" x="977900" y="2273300"/>
          <p14:tracePt t="45581" x="977900" y="2286000"/>
          <p14:tracePt t="45597" x="977900" y="2298700"/>
          <p14:tracePt t="45631" x="984250" y="2305050"/>
          <p14:tracePt t="45648" x="1003300" y="2305050"/>
          <p14:tracePt t="45664" x="1054100" y="2305050"/>
          <p14:tracePt t="45681" x="1123950" y="2305050"/>
          <p14:tracePt t="45697" x="1206500" y="2305050"/>
          <p14:tracePt t="45714" x="1358900" y="2305050"/>
          <p14:tracePt t="45731" x="1701800" y="2305050"/>
          <p14:tracePt t="45747" x="1847850" y="2305050"/>
          <p14:tracePt t="45764" x="2139950" y="2305050"/>
          <p14:tracePt t="45781" x="2355850" y="2305050"/>
          <p14:tracePt t="45797" x="2495550" y="2305050"/>
          <p14:tracePt t="45814" x="2552700" y="2305050"/>
          <p14:tracePt t="45831" x="2565400" y="2311400"/>
          <p14:tracePt t="45847" x="2565400" y="2317750"/>
          <p14:tracePt t="45973" x="2571750" y="2317750"/>
          <p14:tracePt t="46080" x="2571750" y="2330450"/>
          <p14:tracePt t="46087" x="2565400" y="2343150"/>
          <p14:tracePt t="46097" x="2546350" y="2381250"/>
          <p14:tracePt t="46114" x="2533650" y="2393950"/>
          <p14:tracePt t="46425" x="2527300" y="2387600"/>
          <p14:tracePt t="46445" x="2527300" y="2374900"/>
          <p14:tracePt t="46449" x="2520950" y="2368550"/>
          <p14:tracePt t="46464" x="2501900" y="2362200"/>
          <p14:tracePt t="46537" x="2514600" y="2362200"/>
          <p14:tracePt t="46548" x="2527300" y="2362200"/>
          <p14:tracePt t="46553" x="2540000" y="2362200"/>
          <p14:tracePt t="46569" x="2546350" y="2368550"/>
          <p14:tracePt t="46587" x="2559050" y="2381250"/>
          <p14:tracePt t="46597" x="2578100" y="2400300"/>
          <p14:tracePt t="46614" x="2603500" y="2438400"/>
          <p14:tracePt t="46631" x="2622550" y="2463800"/>
          <p14:tracePt t="46647" x="2641600" y="2476500"/>
          <p14:tracePt t="46664" x="2654300" y="2489200"/>
          <p14:tracePt t="46681" x="2667000" y="2495550"/>
          <p14:tracePt t="46716" x="2673350" y="2495550"/>
          <p14:tracePt t="46731" x="2679700" y="2495550"/>
          <p14:tracePt t="46747" x="2686050" y="2495550"/>
          <p14:tracePt t="46764" x="2692400" y="2495550"/>
          <p14:tracePt t="46781" x="2698750" y="2495550"/>
          <p14:tracePt t="46811" x="2698750" y="2501900"/>
          <p14:tracePt t="46827" x="2705100" y="2501900"/>
          <p14:tracePt t="46837" x="2711450" y="2501900"/>
          <p14:tracePt t="46859" x="2717800" y="2501900"/>
          <p14:tracePt t="46869" x="2724150" y="2501900"/>
          <p14:tracePt t="46957" x="2724150" y="2495550"/>
          <p14:tracePt t="46965" x="2724150" y="2489200"/>
          <p14:tracePt t="46982" x="2717800" y="2476500"/>
          <p14:tracePt t="47029" x="2717800" y="2470150"/>
          <p14:tracePt t="47038" x="2717800" y="2463800"/>
          <p14:tracePt t="47061" x="2724150" y="2463800"/>
          <p14:tracePt t="47069" x="2724150" y="2451100"/>
          <p14:tracePt t="47085" x="2724150" y="2444750"/>
          <p14:tracePt t="47101" x="2724150" y="2438400"/>
          <p14:tracePt t="47114" x="2724150" y="2432050"/>
          <p14:tracePt t="47131" x="2724150" y="2425700"/>
          <p14:tracePt t="47147" x="2724150" y="2419350"/>
          <p14:tracePt t="47164" x="2724150" y="2406650"/>
          <p14:tracePt t="47183" x="2724150" y="2400300"/>
          <p14:tracePt t="47223" x="2724150" y="2393950"/>
          <p14:tracePt t="47247" x="2724150" y="2387600"/>
          <p14:tracePt t="47263" x="2724150" y="2381250"/>
          <p14:tracePt t="47271" x="2724150" y="2374900"/>
          <p14:tracePt t="47287" x="2717800" y="2362200"/>
          <p14:tracePt t="47297" x="2711450" y="2355850"/>
          <p14:tracePt t="47314" x="2698750" y="2349500"/>
          <p14:tracePt t="47331" x="2692400" y="2343150"/>
          <p14:tracePt t="47347" x="2679700" y="2343150"/>
          <p14:tracePt t="47364" x="2673350" y="2343150"/>
          <p14:tracePt t="47381" x="2667000" y="2343150"/>
          <p14:tracePt t="47397" x="2660650" y="2343150"/>
          <p14:tracePt t="47414" x="2654300" y="2349500"/>
          <p14:tracePt t="47431" x="2641600" y="2349500"/>
          <p14:tracePt t="47447" x="2616200" y="2349500"/>
          <p14:tracePt t="47464" x="2578100" y="2349500"/>
          <p14:tracePt t="47481" x="2533650" y="2349500"/>
          <p14:tracePt t="47497" x="2406650" y="2330450"/>
          <p14:tracePt t="47514" x="2305050" y="2330450"/>
          <p14:tracePt t="47531" x="2171700" y="2330450"/>
          <p14:tracePt t="47547" x="2051050" y="2330450"/>
          <p14:tracePt t="47564" x="1936750" y="2336800"/>
          <p14:tracePt t="47581" x="1854200" y="2336800"/>
          <p14:tracePt t="47597" x="1771650" y="2336800"/>
          <p14:tracePt t="47614" x="1676400" y="2349500"/>
          <p14:tracePt t="47631" x="1555750" y="2355850"/>
          <p14:tracePt t="47647" x="1466850" y="2362200"/>
          <p14:tracePt t="47664" x="1384300" y="2362200"/>
          <p14:tracePt t="47681" x="1320800" y="2362200"/>
          <p14:tracePt t="47697" x="1257300" y="2362200"/>
          <p14:tracePt t="47714" x="1219200" y="2362200"/>
          <p14:tracePt t="47731" x="1143000" y="2368550"/>
          <p14:tracePt t="47747" x="1117600" y="2368550"/>
          <p14:tracePt t="47764" x="1104900" y="2368550"/>
          <p14:tracePt t="47781" x="1098550" y="2368550"/>
          <p14:tracePt t="47797" x="1092200" y="2368550"/>
          <p14:tracePt t="47831" x="1085850" y="2368550"/>
          <p14:tracePt t="47847" x="1079500" y="2368550"/>
          <p14:tracePt t="47864" x="1066800" y="2368550"/>
          <p14:tracePt t="47881" x="1035050" y="2374900"/>
          <p14:tracePt t="47897" x="1009650" y="2374900"/>
          <p14:tracePt t="47914" x="996950" y="2374900"/>
          <p14:tracePt t="47931" x="984250" y="2368550"/>
          <p14:tracePt t="47947" x="971550" y="2362200"/>
          <p14:tracePt t="47964" x="965200" y="2355850"/>
          <p14:tracePt t="47981" x="958850" y="2349500"/>
          <p14:tracePt t="48014" x="958850" y="2336800"/>
          <p14:tracePt t="48047" x="958850" y="2330450"/>
          <p14:tracePt t="48295" x="958850" y="2336800"/>
          <p14:tracePt t="48311" x="952500" y="2349500"/>
          <p14:tracePt t="48319" x="952500" y="2355850"/>
          <p14:tracePt t="48331" x="952500" y="2368550"/>
          <p14:tracePt t="48347" x="952500" y="2381250"/>
          <p14:tracePt t="48364" x="952500" y="2393950"/>
          <p14:tracePt t="48367" x="952500" y="2400300"/>
          <p14:tracePt t="48381" x="952500" y="2406650"/>
          <p14:tracePt t="48397" x="952500" y="2419350"/>
          <p14:tracePt t="48414" x="952500" y="2432050"/>
          <p14:tracePt t="48431" x="952500" y="2438400"/>
          <p14:tracePt t="48513" x="958850" y="2438400"/>
          <p14:tracePt t="48521" x="958850" y="2444750"/>
          <p14:tracePt t="48545" x="965200" y="2444750"/>
          <p14:tracePt t="48553" x="971550" y="2451100"/>
          <p14:tracePt t="48569" x="977900" y="2457450"/>
          <p14:tracePt t="48581" x="984250" y="2457450"/>
          <p14:tracePt t="48597" x="1003300" y="2463800"/>
          <p14:tracePt t="48614" x="1054100" y="2470150"/>
          <p14:tracePt t="48631" x="1130300" y="2476500"/>
          <p14:tracePt t="48647" x="1244600" y="2476500"/>
          <p14:tracePt t="48664" x="1390650" y="2476500"/>
          <p14:tracePt t="48681" x="1625600" y="2495550"/>
          <p14:tracePt t="48697" x="1841500" y="2489200"/>
          <p14:tracePt t="48714" x="2038350" y="2489200"/>
          <p14:tracePt t="48731" x="2197100" y="2489200"/>
          <p14:tracePt t="48747" x="2298700" y="2489200"/>
          <p14:tracePt t="48764" x="2355850" y="2489200"/>
          <p14:tracePt t="48781" x="2381250" y="2489200"/>
          <p14:tracePt t="48797" x="2393950" y="2489200"/>
          <p14:tracePt t="48814" x="2406650" y="2489200"/>
          <p14:tracePt t="48851" x="2406650" y="2495550"/>
          <p14:tracePt t="48875" x="2406650" y="2501900"/>
          <p14:tracePt t="48883" x="2406650" y="2508250"/>
          <p14:tracePt t="48897" x="2413000" y="2520950"/>
          <p14:tracePt t="48914" x="2425700" y="2527300"/>
          <p14:tracePt t="48931" x="2438400" y="2546350"/>
          <p14:tracePt t="48964" x="2444750" y="2546350"/>
          <p14:tracePt t="49027" x="2444750" y="2552700"/>
          <p14:tracePt t="49110" x="2444750" y="2559050"/>
          <p14:tracePt t="49117" x="2438400" y="2559050"/>
          <p14:tracePt t="49133" x="2425700" y="2565400"/>
          <p14:tracePt t="49141" x="2400300" y="2565400"/>
          <p14:tracePt t="49158" x="2387600" y="2565400"/>
          <p14:tracePt t="49197" x="2387600" y="2552700"/>
          <p14:tracePt t="49205" x="2387600" y="2546350"/>
          <p14:tracePt t="49214" x="2387600" y="2540000"/>
          <p14:tracePt t="49231" x="2387600" y="2533650"/>
          <p14:tracePt t="49247" x="2393950" y="2514600"/>
          <p14:tracePt t="49264" x="2406650" y="2501900"/>
          <p14:tracePt t="49281" x="2413000" y="2501900"/>
          <p14:tracePt t="49297" x="2413000" y="2495550"/>
          <p14:tracePt t="49314" x="2438400" y="2476500"/>
          <p14:tracePt t="49331" x="2476500" y="2457450"/>
          <p14:tracePt t="49347" x="2527300" y="2413000"/>
          <p14:tracePt t="49364" x="2597150" y="2362200"/>
          <p14:tracePt t="49366" x="2628900" y="2336800"/>
          <p14:tracePt t="49381" x="2660650" y="2311400"/>
          <p14:tracePt t="49397" x="2736850" y="2247900"/>
          <p14:tracePt t="49414" x="2838450" y="2178050"/>
          <p14:tracePt t="49431" x="2895600" y="2120900"/>
          <p14:tracePt t="49447" x="2914650" y="2082800"/>
          <p14:tracePt t="49464" x="2933700" y="2063750"/>
          <p14:tracePt t="49481" x="2940050" y="2044700"/>
          <p14:tracePt t="49497" x="2940050" y="2032000"/>
          <p14:tracePt t="49514" x="2940050" y="2019300"/>
          <p14:tracePt t="49547" x="2933700" y="1993900"/>
          <p14:tracePt t="49564" x="2927350" y="1974850"/>
          <p14:tracePt t="49581" x="2921000" y="1968500"/>
          <p14:tracePt t="49597" x="2908300" y="1955800"/>
          <p14:tracePt t="49615" x="2895600" y="1949450"/>
          <p14:tracePt t="49647" x="2882900" y="1949450"/>
          <p14:tracePt t="49681" x="2870200" y="1949450"/>
          <p14:tracePt t="49697" x="2863850" y="1949450"/>
          <p14:tracePt t="49714" x="2851150" y="1949450"/>
          <p14:tracePt t="49731" x="2844800" y="1955800"/>
          <p14:tracePt t="49747" x="2832100" y="1962150"/>
          <p14:tracePt t="49764" x="2819400" y="1968500"/>
          <p14:tracePt t="49781" x="2800350" y="1974850"/>
          <p14:tracePt t="49797" x="2794000" y="1981200"/>
          <p14:tracePt t="49814" x="2787650" y="1981200"/>
          <p14:tracePt t="49831" x="2787650" y="1987550"/>
          <p14:tracePt t="49873" x="2781300" y="1993900"/>
          <p14:tracePt t="49881" x="2762250" y="2006600"/>
          <p14:tracePt t="49897" x="2736850" y="2032000"/>
          <p14:tracePt t="49914" x="2717800" y="2038350"/>
          <p14:tracePt t="49931" x="2711450" y="2044700"/>
          <p14:tracePt t="49987" x="2711450" y="2038350"/>
          <p14:tracePt t="50131" x="2705100" y="2038350"/>
          <p14:tracePt t="50139" x="2679700" y="2038350"/>
          <p14:tracePt t="50149" x="2641600" y="2038350"/>
          <p14:tracePt t="50164" x="2482850" y="2038350"/>
          <p14:tracePt t="50181" x="2254250" y="2051050"/>
          <p14:tracePt t="50197" x="1809750" y="2070100"/>
          <p14:tracePt t="50214" x="1282700" y="2101850"/>
          <p14:tracePt t="50231" x="895350" y="2133600"/>
          <p14:tracePt t="50247" x="660400" y="2139950"/>
          <p14:tracePt t="50264" x="527050" y="2139950"/>
          <p14:tracePt t="50281" x="495300" y="2139950"/>
          <p14:tracePt t="50314" x="495300" y="2127250"/>
          <p14:tracePt t="50331" x="527050" y="2127250"/>
          <p14:tracePt t="50347" x="539750" y="2127250"/>
          <p14:tracePt t="50381" x="552450" y="2127250"/>
          <p14:tracePt t="50398" x="558800" y="2127250"/>
          <p14:tracePt t="50414" x="558800" y="2133600"/>
          <p14:tracePt t="50431" x="571500" y="2139950"/>
          <p14:tracePt t="50447" x="590550" y="2152650"/>
          <p14:tracePt t="50464" x="590550" y="2171700"/>
          <p14:tracePt t="50481" x="609600" y="2203450"/>
          <p14:tracePt t="50497" x="628650" y="2254250"/>
          <p14:tracePt t="50514" x="647700" y="2317750"/>
          <p14:tracePt t="50531" x="673100" y="2387600"/>
          <p14:tracePt t="50547" x="692150" y="2482850"/>
          <p14:tracePt t="50564" x="698500" y="2603500"/>
          <p14:tracePt t="50581" x="704850" y="2711450"/>
          <p14:tracePt t="50597" x="711200" y="2813050"/>
          <p14:tracePt t="50614" x="730250" y="2908300"/>
          <p14:tracePt t="50631" x="749300" y="2997200"/>
          <p14:tracePt t="50647" x="755650" y="3016250"/>
          <p14:tracePt t="50664" x="755650" y="3041650"/>
          <p14:tracePt t="50681" x="774700" y="3067050"/>
          <p14:tracePt t="50697" x="806450" y="3092450"/>
          <p14:tracePt t="50714" x="844550" y="3105150"/>
          <p14:tracePt t="50731" x="850900" y="3149600"/>
          <p14:tracePt t="50953" x="863600" y="3149600"/>
          <p14:tracePt t="50969" x="895350" y="3143250"/>
          <p14:tracePt t="50977" x="901700" y="3136900"/>
          <p14:tracePt t="50993" x="901700" y="3130550"/>
          <p14:tracePt t="51009" x="901700" y="3124200"/>
          <p14:tracePt t="51017" x="901700" y="3117850"/>
          <p14:tracePt t="51041" x="901700" y="3105150"/>
          <p14:tracePt t="51057" x="901700" y="3098800"/>
          <p14:tracePt t="51067" x="901700" y="3086100"/>
          <p14:tracePt t="51081" x="901700" y="3079750"/>
          <p14:tracePt t="51097" x="901700" y="3060700"/>
          <p14:tracePt t="51114" x="901700" y="3035300"/>
          <p14:tracePt t="51131" x="908050" y="2971800"/>
          <p14:tracePt t="51147" x="914400" y="2914650"/>
          <p14:tracePt t="51164" x="914400" y="2819400"/>
          <p14:tracePt t="51181" x="914400" y="2736850"/>
          <p14:tracePt t="51197" x="882650" y="2654300"/>
          <p14:tracePt t="51214" x="838200" y="2609850"/>
          <p14:tracePt t="51231" x="812800" y="2590800"/>
          <p14:tracePt t="51248" x="800100" y="2571750"/>
          <p14:tracePt t="51264" x="787400" y="2565400"/>
          <p14:tracePt t="51281" x="787400" y="2552700"/>
          <p14:tracePt t="51332" x="781050" y="2565400"/>
          <p14:tracePt t="51339" x="781050" y="2578100"/>
          <p14:tracePt t="51347" x="781050" y="2603500"/>
          <p14:tracePt t="51364" x="781050" y="2673350"/>
          <p14:tracePt t="51381" x="781050" y="2743200"/>
          <p14:tracePt t="51397" x="787400" y="2838450"/>
          <p14:tracePt t="51414" x="812800" y="2959100"/>
          <p14:tracePt t="51431" x="825500" y="3060700"/>
          <p14:tracePt t="51447" x="831850" y="3124200"/>
          <p14:tracePt t="51464" x="831850" y="3200400"/>
          <p14:tracePt t="51481" x="831850" y="3289300"/>
          <p14:tracePt t="51498" x="825500" y="3378200"/>
          <p14:tracePt t="51514" x="819150" y="3435350"/>
          <p14:tracePt t="51531" x="819150" y="3460750"/>
          <p14:tracePt t="51547" x="863600" y="3473450"/>
          <p14:tracePt t="51564" x="939800" y="3486150"/>
          <p14:tracePt t="51581" x="1009650" y="3492500"/>
          <p14:tracePt t="51597" x="1289050" y="3492500"/>
          <p14:tracePt t="51614" x="1536700" y="3505200"/>
          <p14:tracePt t="51631" x="1892300" y="3505200"/>
          <p14:tracePt t="51647" x="2266950" y="3505200"/>
          <p14:tracePt t="51664" x="2565400" y="3505200"/>
          <p14:tracePt t="51681" x="2774950" y="3505200"/>
          <p14:tracePt t="51697" x="2921000" y="3505200"/>
          <p14:tracePt t="51714" x="2984500" y="3505200"/>
          <p14:tracePt t="51731" x="3009900" y="3505200"/>
          <p14:tracePt t="51799" x="3009900" y="3498850"/>
          <p14:tracePt t="51807" x="3009900" y="3479800"/>
          <p14:tracePt t="51815" x="3009900" y="3467100"/>
          <p14:tracePt t="51831" x="3009900" y="3448050"/>
          <p14:tracePt t="51848" x="3009900" y="3422650"/>
          <p14:tracePt t="51864" x="3028950" y="3384550"/>
          <p14:tracePt t="51881" x="3041650" y="3352800"/>
          <p14:tracePt t="51897" x="3048000" y="3302000"/>
          <p14:tracePt t="51914" x="3048000" y="3232150"/>
          <p14:tracePt t="51931" x="3048000" y="3175000"/>
          <p14:tracePt t="51947" x="3022600" y="3098800"/>
          <p14:tracePt t="51964" x="3009900" y="3016250"/>
          <p14:tracePt t="51981" x="2984500" y="2914650"/>
          <p14:tracePt t="51997" x="2965450" y="2832100"/>
          <p14:tracePt t="52014" x="2933700" y="2762250"/>
          <p14:tracePt t="52031" x="2921000" y="2730500"/>
          <p14:tracePt t="52047" x="2921000" y="2711450"/>
          <p14:tracePt t="53217" x="2927350" y="2711450"/>
          <p14:tracePt t="53225" x="2952750" y="2724150"/>
          <p14:tracePt t="53233" x="2978150" y="2736850"/>
          <p14:tracePt t="53247" x="2990850" y="2749550"/>
          <p14:tracePt t="53264" x="3022600" y="2774950"/>
          <p14:tracePt t="53281" x="3086100" y="2825750"/>
          <p14:tracePt t="53298" x="3111500" y="2857500"/>
          <p14:tracePt t="53314" x="3124200" y="2895600"/>
          <p14:tracePt t="53331" x="3124200" y="2914650"/>
          <p14:tracePt t="53347" x="3124200" y="2927350"/>
          <p14:tracePt t="53364" x="3124200" y="2933700"/>
          <p14:tracePt t="53381" x="3124200" y="2946400"/>
          <p14:tracePt t="53398" x="3111500" y="2959100"/>
          <p14:tracePt t="53414" x="3086100" y="2971800"/>
          <p14:tracePt t="53431" x="3060700" y="2997200"/>
          <p14:tracePt t="53448" x="3016250" y="3016250"/>
          <p14:tracePt t="53464" x="2978150" y="3016250"/>
          <p14:tracePt t="53481" x="2895600" y="3016250"/>
          <p14:tracePt t="53498" x="2889250" y="3016250"/>
          <p14:tracePt t="53765" x="2889250" y="3022600"/>
          <p14:tracePt t="54771" x="2889250" y="3016250"/>
          <p14:tracePt t="54779" x="2889250" y="3009900"/>
          <p14:tracePt t="54861" x="2889250" y="3003550"/>
          <p14:tracePt t="54869" x="2889250" y="2997200"/>
          <p14:tracePt t="54885" x="2895600" y="2997200"/>
          <p14:tracePt t="54893" x="2895600" y="2990850"/>
          <p14:tracePt t="54901" x="2895600" y="2984500"/>
          <p14:tracePt t="55005" x="2889250" y="2984500"/>
          <p14:tracePt t="55013" x="2876550" y="2978150"/>
          <p14:tracePt t="55021" x="2876550" y="2971800"/>
          <p14:tracePt t="55031" x="2863850" y="2965450"/>
          <p14:tracePt t="55048" x="2832100" y="2940050"/>
          <p14:tracePt t="55064" x="2755900" y="2895600"/>
          <p14:tracePt t="55081" x="2635250" y="2813050"/>
          <p14:tracePt t="55098" x="2438400" y="2736850"/>
          <p14:tracePt t="55114" x="2228850" y="2635250"/>
          <p14:tracePt t="55131" x="2051050" y="2533650"/>
          <p14:tracePt t="55148" x="1898650" y="2419350"/>
          <p14:tracePt t="55164" x="1778000" y="2324100"/>
          <p14:tracePt t="55181" x="1644650" y="2241550"/>
          <p14:tracePt t="55198" x="1524000" y="2171700"/>
          <p14:tracePt t="55214" x="1371600" y="2114550"/>
          <p14:tracePt t="55231" x="1295400" y="2095500"/>
          <p14:tracePt t="55248" x="1225550" y="2070100"/>
          <p14:tracePt t="55264" x="1193800" y="2070100"/>
          <p14:tracePt t="55281" x="1143000" y="2051050"/>
          <p14:tracePt t="55298" x="1066800" y="2038350"/>
          <p14:tracePt t="55314" x="1009650" y="2019300"/>
          <p14:tracePt t="55331" x="977900" y="2006600"/>
          <p14:tracePt t="55348" x="946150" y="1987550"/>
          <p14:tracePt t="55364" x="908050" y="1974850"/>
          <p14:tracePt t="55381" x="850900" y="1943100"/>
          <p14:tracePt t="55383" x="812800" y="1930400"/>
          <p14:tracePt t="55398" x="768350" y="1911350"/>
          <p14:tracePt t="55414" x="685800" y="1905000"/>
          <p14:tracePt t="55431" x="596900" y="1905000"/>
          <p14:tracePt t="55448" x="558800" y="1917700"/>
          <p14:tracePt t="55465" x="558800" y="1949450"/>
          <p14:tracePt t="55481" x="558800" y="1962150"/>
          <p14:tracePt t="56293" x="558800" y="1955800"/>
          <p14:tracePt t="56359" x="558800" y="1968500"/>
          <p14:tracePt t="56375" x="558800" y="1981200"/>
          <p14:tracePt t="56383" x="558800" y="1987550"/>
          <p14:tracePt t="56393" x="558800" y="1993900"/>
          <p14:tracePt t="56399" x="558800" y="2000250"/>
          <p14:tracePt t="56416" x="558800" y="2006600"/>
          <p14:tracePt t="56447" x="565150" y="2006600"/>
          <p14:tracePt t="56455" x="571500" y="2006600"/>
          <p14:tracePt t="56464" x="577850" y="2006600"/>
          <p14:tracePt t="56481" x="584200" y="2012950"/>
          <p14:tracePt t="56498" x="584200" y="2025650"/>
          <p14:tracePt t="56514" x="584200" y="2044700"/>
          <p14:tracePt t="56531" x="596900" y="2057400"/>
          <p14:tracePt t="56548" x="603250" y="2070100"/>
          <p14:tracePt t="56564" x="615950" y="2070100"/>
          <p14:tracePt t="56581" x="635000" y="2076450"/>
          <p14:tracePt t="56598" x="660400" y="2082800"/>
          <p14:tracePt t="56614" x="692150" y="2089150"/>
          <p14:tracePt t="56631" x="717550" y="2089150"/>
          <p14:tracePt t="56648" x="742950" y="2089150"/>
          <p14:tracePt t="56665" x="787400" y="2101850"/>
          <p14:tracePt t="56681" x="800100" y="2101850"/>
          <p14:tracePt t="56698" x="812800" y="2101850"/>
          <p14:tracePt t="56714" x="825500" y="2108200"/>
          <p14:tracePt t="56731" x="844550" y="2114550"/>
          <p14:tracePt t="56748" x="857250" y="2114550"/>
          <p14:tracePt t="56764" x="863600" y="2114550"/>
          <p14:tracePt t="56781" x="869950" y="2114550"/>
          <p14:tracePt t="56798" x="882650" y="2114550"/>
          <p14:tracePt t="56831" x="889000" y="2114550"/>
          <p14:tracePt t="56848" x="901700" y="2108200"/>
          <p14:tracePt t="56865" x="914400" y="2095500"/>
          <p14:tracePt t="56881" x="920750" y="2089150"/>
          <p14:tracePt t="56898" x="920750" y="2082800"/>
          <p14:tracePt t="56915" x="914400" y="2082800"/>
          <p14:tracePt t="56931" x="908050" y="2082800"/>
          <p14:tracePt t="56947" x="908050" y="2101850"/>
          <p14:tracePt t="56964" x="908050" y="2120900"/>
          <p14:tracePt t="56981" x="908050" y="2127250"/>
          <p14:tracePt t="57405" x="914400" y="2127250"/>
          <p14:tracePt t="57527" x="914400" y="2133600"/>
          <p14:tracePt t="57535" x="914400" y="2139950"/>
          <p14:tracePt t="57543" x="914400" y="2146300"/>
          <p14:tracePt t="57559" x="908050" y="2152650"/>
          <p14:tracePt t="57591" x="901700" y="2159000"/>
          <p14:tracePt t="57607" x="895350" y="2159000"/>
          <p14:tracePt t="57759" x="895350" y="2152650"/>
          <p14:tracePt t="57793" x="895350" y="2146300"/>
          <p14:tracePt t="57801" x="895350" y="2139950"/>
          <p14:tracePt t="57809" x="895350" y="2133600"/>
          <p14:tracePt t="57825" x="895350" y="2127250"/>
          <p14:tracePt t="57833" x="895350" y="2120900"/>
          <p14:tracePt t="57847" x="895350" y="2108200"/>
          <p14:tracePt t="57864" x="908050" y="2089150"/>
          <p14:tracePt t="57881" x="920750" y="2076450"/>
          <p14:tracePt t="57898" x="939800" y="2057400"/>
          <p14:tracePt t="57914" x="952500" y="2057400"/>
          <p14:tracePt t="57931" x="952500" y="2051050"/>
          <p14:tracePt t="57977" x="952500" y="2044700"/>
          <p14:tracePt t="58033" x="952500" y="2038350"/>
          <p14:tracePt t="58099" x="946150" y="2038350"/>
          <p14:tracePt t="58116" x="939800" y="2038350"/>
          <p14:tracePt t="58139" x="933450" y="2038350"/>
          <p14:tracePt t="58155" x="927100" y="2044700"/>
          <p14:tracePt t="58163" x="927100" y="2057400"/>
          <p14:tracePt t="58171" x="920750" y="2063750"/>
          <p14:tracePt t="58181" x="920750" y="2082800"/>
          <p14:tracePt t="58197" x="920750" y="2127250"/>
          <p14:tracePt t="58214" x="920750" y="2209800"/>
          <p14:tracePt t="58231" x="939800" y="2298700"/>
          <p14:tracePt t="58248" x="952500" y="2413000"/>
          <p14:tracePt t="58264" x="952500" y="2495550"/>
          <p14:tracePt t="58281" x="971550" y="2590800"/>
          <p14:tracePt t="58297" x="971550" y="2660650"/>
          <p14:tracePt t="58315" x="977900" y="2755900"/>
          <p14:tracePt t="58331" x="977900" y="2800350"/>
          <p14:tracePt t="58348" x="984250" y="2832100"/>
          <p14:tracePt t="58364" x="984250" y="2851150"/>
          <p14:tracePt t="58381" x="984250" y="2863850"/>
          <p14:tracePt t="58398" x="984250" y="2876550"/>
          <p14:tracePt t="58414" x="971550" y="2889250"/>
          <p14:tracePt t="58431" x="958850" y="2895600"/>
          <p14:tracePt t="58448" x="946150" y="2914650"/>
          <p14:tracePt t="58464" x="933450" y="2927350"/>
          <p14:tracePt t="58481" x="914400" y="2933700"/>
          <p14:tracePt t="58498" x="889000" y="2959100"/>
          <p14:tracePt t="58514" x="857250" y="2971800"/>
          <p14:tracePt t="58531" x="831850" y="2971800"/>
          <p14:tracePt t="58548" x="812800" y="2971800"/>
          <p14:tracePt t="58565" x="793750" y="2959100"/>
          <p14:tracePt t="58581" x="787400" y="2959100"/>
          <p14:tracePt t="58687" x="793750" y="2959100"/>
          <p14:tracePt t="58693" x="819150" y="2959100"/>
          <p14:tracePt t="58703" x="838200" y="2959100"/>
          <p14:tracePt t="58714" x="863600" y="2959100"/>
          <p14:tracePt t="58731" x="927100" y="2959100"/>
          <p14:tracePt t="58748" x="984250" y="2959100"/>
          <p14:tracePt t="58764" x="1041400" y="2959100"/>
          <p14:tracePt t="58781" x="1073150" y="2959100"/>
          <p14:tracePt t="58798" x="1085850" y="2959100"/>
          <p14:tracePt t="58814" x="1092200" y="2959100"/>
          <p14:tracePt t="58831" x="1098550" y="2959100"/>
          <p14:tracePt t="58864" x="1098550" y="2965450"/>
          <p14:tracePt t="58903" x="1104900" y="2965450"/>
          <p14:tracePt t="58911" x="1111250" y="2965450"/>
          <p14:tracePt t="58927" x="1123950" y="2965450"/>
          <p14:tracePt t="58935" x="1123950" y="2959100"/>
          <p14:tracePt t="58947" x="1136650" y="2952750"/>
          <p14:tracePt t="58964" x="1143000" y="2946400"/>
          <p14:tracePt t="58998" x="1143000" y="2959100"/>
          <p14:tracePt t="59014" x="1168400" y="2965450"/>
          <p14:tracePt t="59031" x="1181100" y="2984500"/>
          <p14:tracePt t="59047" x="1187450" y="2997200"/>
          <p14:tracePt t="59991" x="1193800" y="2997200"/>
          <p14:tracePt t="60177" x="1200150" y="2997200"/>
          <p14:tracePt t="60185" x="1206500" y="2997200"/>
          <p14:tracePt t="60241" x="1187450" y="2990850"/>
          <p14:tracePt t="60249" x="1181100" y="2984500"/>
          <p14:tracePt t="60257" x="1174750" y="2984500"/>
          <p14:tracePt t="60265" x="1174750" y="2978150"/>
          <p14:tracePt t="60321" x="1174750" y="2971800"/>
          <p14:tracePt t="60329" x="1181100" y="2971800"/>
          <p14:tracePt t="60337" x="1181100" y="2965450"/>
          <p14:tracePt t="60491" x="1181100" y="2971800"/>
          <p14:tracePt t="60651" x="1174750" y="2971800"/>
          <p14:tracePt t="60675" x="1168400" y="2971800"/>
          <p14:tracePt t="60691" x="1162050" y="2971800"/>
          <p14:tracePt t="60701" x="1155700" y="2971800"/>
          <p14:tracePt t="61619" x="1162050" y="2971800"/>
          <p14:tracePt t="61635" x="1174750" y="2965450"/>
          <p14:tracePt t="61651" x="1181100" y="2965450"/>
          <p14:tracePt t="61659" x="1187450" y="2965450"/>
          <p14:tracePt t="61667" x="1193800" y="2965450"/>
          <p14:tracePt t="61681" x="1200150" y="2965450"/>
          <p14:tracePt t="61698" x="1206500" y="2965450"/>
          <p14:tracePt t="61714" x="1212850" y="2959100"/>
          <p14:tracePt t="61731" x="1231900" y="2927350"/>
          <p14:tracePt t="61748" x="1257300" y="2895600"/>
          <p14:tracePt t="61764" x="1270000" y="2870200"/>
          <p14:tracePt t="61781" x="1270000" y="2857500"/>
          <p14:tracePt t="61798" x="1276350" y="2838450"/>
          <p14:tracePt t="61814" x="1282700" y="2832100"/>
          <p14:tracePt t="61831" x="1282700" y="2813050"/>
          <p14:tracePt t="61848" x="1282700" y="2787650"/>
          <p14:tracePt t="61864" x="1282700" y="2762250"/>
          <p14:tracePt t="61881" x="1289050" y="2736850"/>
          <p14:tracePt t="61898" x="1295400" y="2717800"/>
          <p14:tracePt t="61931" x="1282700" y="2724150"/>
          <p14:tracePt t="62521" x="1282700" y="2730500"/>
          <p14:tracePt t="62529" x="1276350" y="2730500"/>
          <p14:tracePt t="62537" x="1270000" y="2736850"/>
          <p14:tracePt t="62548" x="1263650" y="2743200"/>
          <p14:tracePt t="62564" x="1263650" y="2749550"/>
          <p14:tracePt t="62593" x="1263650" y="2755900"/>
          <p14:tracePt t="62617" x="1263650" y="2762250"/>
          <p14:tracePt t="62625" x="1263650" y="2768600"/>
          <p14:tracePt t="62633" x="1257300" y="2768600"/>
          <p14:tracePt t="62657" x="1263650" y="2762250"/>
          <p14:tracePt t="62683" x="1263650" y="2755900"/>
          <p14:tracePt t="62771" x="1276350" y="2755900"/>
          <p14:tracePt t="62779" x="1301750" y="2755900"/>
          <p14:tracePt t="62787" x="1308100" y="2755900"/>
          <p14:tracePt t="62803" x="1314450" y="2755900"/>
          <p14:tracePt t="62814" x="1314450" y="2749550"/>
          <p14:tracePt t="62831" x="1333500" y="2743200"/>
          <p14:tracePt t="62848" x="1358900" y="2743200"/>
          <p14:tracePt t="62864" x="1377950" y="2736850"/>
          <p14:tracePt t="62881" x="1403350" y="2730500"/>
          <p14:tracePt t="62898" x="1422400" y="2724150"/>
          <p14:tracePt t="62914" x="1454150" y="2705100"/>
          <p14:tracePt t="62931" x="1485900" y="2686050"/>
          <p14:tracePt t="63527" x="1504950" y="2686050"/>
          <p14:tracePt t="63609" x="1492250" y="2673350"/>
          <p14:tracePt t="63617" x="1485900" y="2667000"/>
          <p14:tracePt t="63625" x="1485900" y="2660650"/>
          <p14:tracePt t="63633" x="1485900" y="2641600"/>
          <p14:tracePt t="63648" x="1479550" y="2609850"/>
          <p14:tracePt t="63664" x="1460500" y="2565400"/>
          <p14:tracePt t="63681" x="1390650" y="2444750"/>
          <p14:tracePt t="63698" x="1358900" y="2393950"/>
          <p14:tracePt t="63714" x="1339850" y="2349500"/>
          <p14:tracePt t="63731" x="1333500" y="2298700"/>
          <p14:tracePt t="63748" x="1327150" y="2241550"/>
          <p14:tracePt t="63765" x="1314450" y="2197100"/>
          <p14:tracePt t="63781" x="1289050" y="2120900"/>
          <p14:tracePt t="63798" x="1276350" y="2044700"/>
          <p14:tracePt t="63814" x="1263650" y="1993900"/>
          <p14:tracePt t="63831" x="1263650" y="1968500"/>
          <p14:tracePt t="63848" x="1263650" y="1949450"/>
          <p14:tracePt t="63864" x="1263650" y="1936750"/>
          <p14:tracePt t="63881" x="1263650" y="1924050"/>
          <p14:tracePt t="63898" x="1263650" y="1898650"/>
          <p14:tracePt t="63914" x="1263650" y="1873250"/>
          <p14:tracePt t="63931" x="1263650" y="1854200"/>
          <p14:tracePt t="64059" x="1263650" y="1866900"/>
          <p14:tracePt t="64069" x="1263650" y="1873250"/>
          <p14:tracePt t="64075" x="1263650" y="1885950"/>
          <p14:tracePt t="64085" x="1263650" y="1892300"/>
          <p14:tracePt t="64098" x="1270000" y="1905000"/>
          <p14:tracePt t="64114" x="1282700" y="1924050"/>
          <p14:tracePt t="64131" x="1289050" y="1936750"/>
          <p14:tracePt t="64148" x="1295400" y="1943100"/>
          <p14:tracePt t="64164" x="1308100" y="1955800"/>
          <p14:tracePt t="64181" x="1339850" y="1974850"/>
          <p14:tracePt t="64198" x="1365250" y="1987550"/>
          <p14:tracePt t="64214" x="1397000" y="2006600"/>
          <p14:tracePt t="64231" x="1441450" y="2025650"/>
          <p14:tracePt t="64248" x="1485900" y="2038350"/>
          <p14:tracePt t="64264" x="1543050" y="2051050"/>
          <p14:tracePt t="64281" x="1606550" y="2051050"/>
          <p14:tracePt t="64298" x="1670050" y="2051050"/>
          <p14:tracePt t="64315" x="1720850" y="2044700"/>
          <p14:tracePt t="64331" x="1739900" y="2038350"/>
          <p14:tracePt t="64348" x="1746250" y="2038350"/>
          <p14:tracePt t="64383" x="1752600" y="2038350"/>
          <p14:tracePt t="64399" x="1758950" y="2032000"/>
          <p14:tracePt t="64415" x="1765300" y="2025650"/>
          <p14:tracePt t="64431" x="1778000" y="2025650"/>
          <p14:tracePt t="65043" x="1765300" y="2025650"/>
          <p14:tracePt t="65051" x="1758950" y="2025650"/>
          <p14:tracePt t="65059" x="1752600" y="2025650"/>
          <p14:tracePt t="65067" x="1746250" y="2025650"/>
          <p14:tracePt t="65107" x="1739900" y="2025650"/>
          <p14:tracePt t="65116" x="1739900" y="2044700"/>
          <p14:tracePt t="65123" x="1733550" y="2057400"/>
          <p14:tracePt t="65131" x="1727200" y="2082800"/>
          <p14:tracePt t="65148" x="1714500" y="2127250"/>
          <p14:tracePt t="65164" x="1708150" y="2178050"/>
          <p14:tracePt t="65181" x="1695450" y="2241550"/>
          <p14:tracePt t="65198" x="1695450" y="2266950"/>
          <p14:tracePt t="65214" x="1663700" y="2368550"/>
          <p14:tracePt t="65231" x="1631950" y="2413000"/>
          <p14:tracePt t="65248" x="1612900" y="2463800"/>
          <p14:tracePt t="65264" x="1587500" y="2495550"/>
          <p14:tracePt t="65281" x="1568450" y="2514600"/>
          <p14:tracePt t="65298" x="1549400" y="2527300"/>
          <p14:tracePt t="65314" x="1530350" y="2546350"/>
          <p14:tracePt t="65331" x="1504950" y="2552700"/>
          <p14:tracePt t="65348" x="1485900" y="2571750"/>
          <p14:tracePt t="65364" x="1473200" y="2584450"/>
          <p14:tracePt t="65381" x="1466850" y="2584450"/>
          <p14:tracePt t="66147" x="1460500" y="2584450"/>
          <p14:tracePt t="66171" x="1460500" y="2578100"/>
          <p14:tracePt t="66179" x="1454150" y="2578100"/>
          <p14:tracePt t="66187" x="1447800" y="2578100"/>
          <p14:tracePt t="66198" x="1441450" y="2571750"/>
          <p14:tracePt t="66214" x="1409700" y="2571750"/>
          <p14:tracePt t="66231" x="1384300" y="2571750"/>
          <p14:tracePt t="66248" x="1339850" y="2571750"/>
          <p14:tracePt t="66264" x="1314450" y="2533650"/>
          <p14:tracePt t="66281" x="1276350" y="2520950"/>
          <p14:tracePt t="66298" x="1238250" y="2508250"/>
          <p14:tracePt t="66314" x="1187450" y="2489200"/>
          <p14:tracePt t="66331" x="1155700" y="2470150"/>
          <p14:tracePt t="66348" x="1143000" y="2463800"/>
          <p14:tracePt t="66364" x="1136650" y="2463800"/>
          <p14:tracePt t="66381" x="1123950" y="2457450"/>
          <p14:tracePt t="66398" x="1117600" y="2451100"/>
          <p14:tracePt t="66414" x="1111250" y="2451100"/>
          <p14:tracePt t="66431" x="1092200" y="2438400"/>
          <p14:tracePt t="66448" x="1085850" y="2432050"/>
          <p14:tracePt t="66464" x="1073150" y="2425700"/>
          <p14:tracePt t="66481" x="1047750" y="2413000"/>
          <p14:tracePt t="66498" x="1041400" y="2413000"/>
          <p14:tracePt t="66514" x="1028700" y="2406650"/>
          <p14:tracePt t="66531" x="1016000" y="2393950"/>
          <p14:tracePt t="66548" x="1016000" y="2387600"/>
          <p14:tracePt t="66564" x="1009650" y="2381250"/>
          <p14:tracePt t="66583" x="1003300" y="2374900"/>
          <p14:tracePt t="66605" x="996950" y="2368550"/>
          <p14:tracePt t="66631" x="990600" y="2368550"/>
          <p14:tracePt t="66799" x="990600" y="2362200"/>
          <p14:tracePt t="67009" x="990600" y="2355850"/>
          <p14:tracePt t="67017" x="990600" y="2349500"/>
          <p14:tracePt t="67033" x="990600" y="2343150"/>
          <p14:tracePt t="67041" x="990600" y="2336800"/>
          <p14:tracePt t="67089" x="984250" y="2330450"/>
          <p14:tracePt t="67129" x="984250" y="2324100"/>
          <p14:tracePt t="67267" x="984250" y="2330450"/>
          <p14:tracePt t="67275" x="984250" y="2343150"/>
          <p14:tracePt t="67283" x="984250" y="2362200"/>
          <p14:tracePt t="67298" x="984250" y="2374900"/>
          <p14:tracePt t="67314" x="984250" y="2406650"/>
          <p14:tracePt t="67331" x="984250" y="2444750"/>
          <p14:tracePt t="67348" x="990600" y="2457450"/>
          <p14:tracePt t="67364" x="996950" y="2470150"/>
          <p14:tracePt t="67398" x="996950" y="2476500"/>
          <p14:tracePt t="67493" x="1003300" y="2476500"/>
          <p14:tracePt t="67501" x="1009650" y="2476500"/>
          <p14:tracePt t="67517" x="1028700" y="2476500"/>
          <p14:tracePt t="67525" x="1035050" y="2476500"/>
          <p14:tracePt t="67533" x="1060450" y="2476500"/>
          <p14:tracePt t="67548" x="1092200" y="2476500"/>
          <p14:tracePt t="67564" x="1136650" y="2470150"/>
          <p14:tracePt t="67581" x="1225550" y="2470150"/>
          <p14:tracePt t="67598" x="1270000" y="2470150"/>
          <p14:tracePt t="67614" x="1314450" y="2476500"/>
          <p14:tracePt t="67631" x="1397000" y="2476500"/>
          <p14:tracePt t="67648" x="1479550" y="2476500"/>
          <p14:tracePt t="67664" x="1587500" y="2476500"/>
          <p14:tracePt t="67681" x="1663700" y="2476500"/>
          <p14:tracePt t="67698" x="1733550" y="2476500"/>
          <p14:tracePt t="67714" x="1778000" y="2476500"/>
          <p14:tracePt t="67731" x="1809750" y="2476500"/>
          <p14:tracePt t="67748" x="1816100" y="2476500"/>
          <p14:tracePt t="67764" x="1835150" y="2476500"/>
          <p14:tracePt t="67781" x="1841500" y="2476500"/>
          <p14:tracePt t="67814" x="1841500" y="2470150"/>
          <p14:tracePt t="67831" x="1854200" y="2463800"/>
          <p14:tracePt t="67848" x="1879600" y="2463800"/>
          <p14:tracePt t="67864" x="1905000" y="2463800"/>
          <p14:tracePt t="67881" x="1949450" y="2463800"/>
          <p14:tracePt t="67898" x="1987550" y="2463800"/>
          <p14:tracePt t="67914" x="2032000" y="2463800"/>
          <p14:tracePt t="67931" x="2082800" y="2463800"/>
          <p14:tracePt t="67948" x="2146300" y="2463800"/>
          <p14:tracePt t="67964" x="2197100" y="2463800"/>
          <p14:tracePt t="67981" x="2254250" y="2463800"/>
          <p14:tracePt t="67998" x="2336800" y="2463800"/>
          <p14:tracePt t="68014" x="2438400" y="2451100"/>
          <p14:tracePt t="68031" x="2565400" y="2451100"/>
          <p14:tracePt t="68048" x="2686050" y="2451100"/>
          <p14:tracePt t="68064" x="2787650" y="2438400"/>
          <p14:tracePt t="68081" x="2857500" y="2432050"/>
          <p14:tracePt t="68098" x="2857500" y="2425700"/>
          <p14:tracePt t="68114" x="2863850" y="2425700"/>
          <p14:tracePt t="68331" x="2863850" y="2419350"/>
          <p14:tracePt t="68347" x="2857500" y="2413000"/>
          <p14:tracePt t="68355" x="2851150" y="2406650"/>
          <p14:tracePt t="68373" x="2844800" y="2400300"/>
          <p14:tracePt t="68381" x="2838450" y="2393950"/>
          <p14:tracePt t="68398" x="2825750" y="2381250"/>
          <p14:tracePt t="68414" x="2800350" y="2362200"/>
          <p14:tracePt t="68431" x="2781300" y="2343150"/>
          <p14:tracePt t="68448" x="2762250" y="2324100"/>
          <p14:tracePt t="68464" x="2749550" y="2311400"/>
          <p14:tracePt t="68481" x="2749550" y="2305050"/>
          <p14:tracePt t="68483" x="2743200" y="2305050"/>
          <p14:tracePt t="68499" x="2743200" y="2298700"/>
          <p14:tracePt t="68514" x="2736850" y="2298700"/>
          <p14:tracePt t="68605" x="2730500" y="2298700"/>
          <p14:tracePt t="68613" x="2724150" y="2298700"/>
          <p14:tracePt t="68621" x="2717800" y="2298700"/>
          <p14:tracePt t="68631" x="2705100" y="2298700"/>
          <p14:tracePt t="68648" x="2660650" y="2298700"/>
          <p14:tracePt t="68664" x="2609850" y="2298700"/>
          <p14:tracePt t="68681" x="2520950" y="2305050"/>
          <p14:tracePt t="68698" x="2432050" y="2305050"/>
          <p14:tracePt t="68714" x="2260600" y="2311400"/>
          <p14:tracePt t="68731" x="2063750" y="2336800"/>
          <p14:tracePt t="68748" x="1949450" y="2336800"/>
          <p14:tracePt t="68764" x="1803400" y="2336800"/>
          <p14:tracePt t="68781" x="1619250" y="2336800"/>
          <p14:tracePt t="68798" x="1536700" y="2336800"/>
          <p14:tracePt t="68814" x="1498600" y="2336800"/>
          <p14:tracePt t="68831" x="1428750" y="2336800"/>
          <p14:tracePt t="68848" x="1403350" y="2336800"/>
          <p14:tracePt t="68864" x="1384300" y="2336800"/>
          <p14:tracePt t="68881" x="1365250" y="2336800"/>
          <p14:tracePt t="68898" x="1358900" y="2336800"/>
          <p14:tracePt t="68914" x="1339850" y="2336800"/>
          <p14:tracePt t="68931" x="1320800" y="2343150"/>
          <p14:tracePt t="68948" x="1282700" y="2343150"/>
          <p14:tracePt t="68964" x="1238250" y="2343150"/>
          <p14:tracePt t="68981" x="1206500" y="2343150"/>
          <p14:tracePt t="68983" x="1187450" y="2343150"/>
          <p14:tracePt t="68998" x="1162050" y="2343150"/>
          <p14:tracePt t="69014" x="1111250" y="2343150"/>
          <p14:tracePt t="69031" x="1016000" y="2343150"/>
          <p14:tracePt t="69048" x="965200" y="2343150"/>
          <p14:tracePt t="69064" x="946150" y="2343150"/>
          <p14:tracePt t="69081" x="939800" y="2343150"/>
          <p14:tracePt t="69114" x="939800" y="2336800"/>
          <p14:tracePt t="69265" x="939800" y="2349500"/>
          <p14:tracePt t="69281" x="939800" y="2368550"/>
          <p14:tracePt t="69289" x="933450" y="2381250"/>
          <p14:tracePt t="69298" x="933450" y="2393950"/>
          <p14:tracePt t="69314" x="933450" y="2425700"/>
          <p14:tracePt t="69331" x="933450" y="2457450"/>
          <p14:tracePt t="69348" x="939800" y="2482850"/>
          <p14:tracePt t="69364" x="946150" y="2508250"/>
          <p14:tracePt t="69381" x="946150" y="2514600"/>
          <p14:tracePt t="69398" x="946150" y="2520950"/>
          <p14:tracePt t="69547" x="952500" y="2520950"/>
          <p14:tracePt t="69555" x="958850" y="2520950"/>
          <p14:tracePt t="69564" x="977900" y="2520950"/>
          <p14:tracePt t="69581" x="1047750" y="2527300"/>
          <p14:tracePt t="69598" x="1200150" y="2527300"/>
          <p14:tracePt t="69614" x="1403350" y="2527300"/>
          <p14:tracePt t="69631" x="1670050" y="2527300"/>
          <p14:tracePt t="69648" x="1987550" y="2540000"/>
          <p14:tracePt t="69665" x="2343150" y="2546350"/>
          <p14:tracePt t="69681" x="2717800" y="2546350"/>
          <p14:tracePt t="69698" x="2990850" y="2546350"/>
          <p14:tracePt t="69714" x="3181350" y="2540000"/>
          <p14:tracePt t="69731" x="3289300" y="2533650"/>
          <p14:tracePt t="69748" x="3302000" y="2533650"/>
          <p14:tracePt t="69781" x="3295650" y="2533650"/>
          <p14:tracePt t="69798" x="3282950" y="2533650"/>
          <p14:tracePt t="69814" x="3276600" y="2533650"/>
          <p14:tracePt t="69831" x="3270250" y="2533650"/>
          <p14:tracePt t="69848" x="3257550" y="2520950"/>
          <p14:tracePt t="69864" x="3244850" y="2514600"/>
          <p14:tracePt t="69881" x="3219450" y="2495550"/>
          <p14:tracePt t="69898" x="3181350" y="2470150"/>
          <p14:tracePt t="69914" x="3143250" y="2432050"/>
          <p14:tracePt t="69931" x="3105150" y="2400300"/>
          <p14:tracePt t="69948" x="3073400" y="2362200"/>
          <p14:tracePt t="69964" x="3035300" y="2330450"/>
          <p14:tracePt t="69981" x="2978150" y="2292350"/>
          <p14:tracePt t="69983" x="2959100" y="2286000"/>
          <p14:tracePt t="69998" x="2908300" y="2273300"/>
          <p14:tracePt t="70014" x="2889250" y="2266950"/>
          <p14:tracePt t="70031" x="2844800" y="2266950"/>
          <p14:tracePt t="70048" x="2825750" y="2266950"/>
          <p14:tracePt t="70064" x="2819400" y="2266950"/>
          <p14:tracePt t="70081" x="2813050" y="2266950"/>
          <p14:tracePt t="70151" x="2800350" y="2266950"/>
          <p14:tracePt t="70159" x="2787650" y="2273300"/>
          <p14:tracePt t="70167" x="2768600" y="2279650"/>
          <p14:tracePt t="70181" x="2768600" y="2286000"/>
          <p14:tracePt t="70198" x="2743200" y="2292350"/>
          <p14:tracePt t="70214" x="2705100" y="2317750"/>
          <p14:tracePt t="70231" x="2667000" y="2336800"/>
          <p14:tracePt t="70248" x="2647950" y="2343150"/>
          <p14:tracePt t="70264" x="2635250" y="2343150"/>
          <p14:tracePt t="70281" x="2603500" y="2336800"/>
          <p14:tracePt t="70298" x="2578100" y="2336800"/>
          <p14:tracePt t="70314" x="2565400" y="2349500"/>
          <p14:tracePt t="70965" x="2559050" y="2349500"/>
          <p14:tracePt t="71021" x="2546350" y="2349500"/>
          <p14:tracePt t="71029" x="2533650" y="2355850"/>
          <p14:tracePt t="71045" x="2514600" y="2362200"/>
          <p14:tracePt t="71061" x="2501900" y="2362200"/>
          <p14:tracePt t="71069" x="2489200" y="2362200"/>
          <p14:tracePt t="71081" x="2482850" y="2368550"/>
          <p14:tracePt t="71098" x="2451100" y="2381250"/>
          <p14:tracePt t="71114" x="2413000" y="2400300"/>
          <p14:tracePt t="71131" x="2362200" y="2413000"/>
          <p14:tracePt t="71148" x="2330450" y="2432050"/>
          <p14:tracePt t="71164" x="2286000" y="2444750"/>
          <p14:tracePt t="71181" x="2228850" y="2463800"/>
          <p14:tracePt t="71198" x="2184400" y="2489200"/>
          <p14:tracePt t="71214" x="2108200" y="2527300"/>
          <p14:tracePt t="71231" x="2051050" y="2559050"/>
          <p14:tracePt t="71248" x="2012950" y="2571750"/>
          <p14:tracePt t="71264" x="1981200" y="2590800"/>
          <p14:tracePt t="71281" x="1943100" y="2609850"/>
          <p14:tracePt t="71298" x="1905000" y="2622550"/>
          <p14:tracePt t="71314" x="1879600" y="2628900"/>
          <p14:tracePt t="71331" x="1860550" y="2635250"/>
          <p14:tracePt t="71348" x="1860550" y="2641600"/>
          <p14:tracePt t="71364" x="1854200" y="2641600"/>
          <p14:tracePt t="71381" x="1828800" y="2654300"/>
          <p14:tracePt t="71398" x="1816100" y="2679700"/>
          <p14:tracePt t="71414" x="1797050" y="2705100"/>
          <p14:tracePt t="71431" x="1797050" y="2717800"/>
          <p14:tracePt t="71503" x="1816100" y="2717800"/>
          <p14:tracePt t="71511" x="1835150" y="2717800"/>
          <p14:tracePt t="71521" x="1873250" y="2717800"/>
          <p14:tracePt t="71537" x="1879600" y="2717800"/>
          <p14:tracePt t="71548" x="1885950" y="2717800"/>
          <p14:tracePt t="73717" x="1892300" y="2717800"/>
          <p14:tracePt t="73757" x="1898650" y="2717800"/>
          <p14:tracePt t="73767" x="1898650" y="2730500"/>
          <p14:tracePt t="73775" x="1905000" y="2743200"/>
          <p14:tracePt t="73783" x="1911350" y="2762250"/>
          <p14:tracePt t="73798" x="1917700" y="2774950"/>
          <p14:tracePt t="73814" x="1917700" y="2819400"/>
          <p14:tracePt t="73831" x="1943100" y="2889250"/>
          <p14:tracePt t="73848" x="1955800" y="2959100"/>
          <p14:tracePt t="73864" x="1955800" y="3016250"/>
          <p14:tracePt t="73881" x="1955800" y="3079750"/>
          <p14:tracePt t="73898" x="1943100" y="3130550"/>
          <p14:tracePt t="73914" x="1917700" y="3219450"/>
          <p14:tracePt t="73931" x="1892300" y="3308350"/>
          <p14:tracePt t="73948" x="1873250" y="3371850"/>
          <p14:tracePt t="73964" x="1866900" y="3403600"/>
          <p14:tracePt t="73981" x="1860550" y="3409950"/>
          <p14:tracePt t="73998" x="1854200" y="3416300"/>
          <p14:tracePt t="74014" x="1847850" y="3416300"/>
          <p14:tracePt t="74031" x="1841500" y="3416300"/>
          <p14:tracePt t="74048" x="1828800" y="3422650"/>
          <p14:tracePt t="74064" x="1816100" y="3429000"/>
          <p14:tracePt t="74081" x="1803400" y="3435350"/>
          <p14:tracePt t="74098" x="1797050" y="3435350"/>
          <p14:tracePt t="74114" x="1784350" y="3448050"/>
          <p14:tracePt t="74393" x="1784350" y="3454400"/>
          <p14:tracePt t="74443" x="1784350" y="3460750"/>
          <p14:tracePt t="74517" x="1790700" y="3460750"/>
          <p14:tracePt t="74524" x="1803400" y="3460750"/>
          <p14:tracePt t="74531" x="1816100" y="3460750"/>
          <p14:tracePt t="74563" x="1816100" y="3454400"/>
          <p14:tracePt t="74612" x="1816100" y="3441700"/>
          <p14:tracePt t="74627" x="1822450" y="3435350"/>
          <p14:tracePt t="74635" x="1822450" y="3422650"/>
          <p14:tracePt t="74648" x="1822450" y="3409950"/>
          <p14:tracePt t="74664" x="1822450" y="3403600"/>
          <p14:tracePt t="74681" x="1822450" y="3397250"/>
          <p14:tracePt t="74699" x="1816100" y="3397250"/>
          <p14:tracePt t="74733" x="1835150" y="3397250"/>
          <p14:tracePt t="74741" x="1841500" y="3397250"/>
          <p14:tracePt t="74748" x="1860550" y="3397250"/>
          <p14:tracePt t="74764" x="1866900" y="3397250"/>
          <p14:tracePt t="74781" x="1892300" y="3397250"/>
          <p14:tracePt t="74798" x="1898650" y="3397250"/>
          <p14:tracePt t="74814" x="1905000" y="3397250"/>
          <p14:tracePt t="74861" x="1905000" y="3403600"/>
          <p14:tracePt t="74869" x="1930400" y="3403600"/>
          <p14:tracePt t="74928" x="1924050" y="3403600"/>
          <p14:tracePt t="74933" x="1917700" y="3403600"/>
          <p14:tracePt t="74957" x="1917700" y="3409950"/>
          <p14:tracePt t="75537" x="1924050" y="3409950"/>
          <p14:tracePt t="75553" x="1924050" y="3416300"/>
          <p14:tracePt t="75625" x="1924050" y="3422650"/>
          <p14:tracePt t="75683" x="1924050" y="3429000"/>
          <p14:tracePt t="75715" x="1924050" y="3435350"/>
          <p14:tracePt t="75755" x="1924050" y="3441700"/>
          <p14:tracePt t="75763" x="1911350" y="3441700"/>
          <p14:tracePt t="75771" x="1905000" y="3448050"/>
          <p14:tracePt t="75781" x="1898650" y="3448050"/>
          <p14:tracePt t="75798" x="1885950" y="3460750"/>
          <p14:tracePt t="75814" x="1873250" y="3460750"/>
          <p14:tracePt t="75848" x="1873250" y="3454400"/>
          <p14:tracePt t="75867" x="1873250" y="3448050"/>
          <p14:tracePt t="75915" x="1866900" y="3448050"/>
          <p14:tracePt t="75932" x="1860550" y="3448050"/>
          <p14:tracePt t="76061" x="1854200" y="3448050"/>
          <p14:tracePt t="76077" x="1847850" y="3454400"/>
          <p14:tracePt t="76085" x="1841500" y="3460750"/>
          <p14:tracePt t="76093" x="1835150" y="3467100"/>
          <p14:tracePt t="76101" x="1828800" y="3467100"/>
          <p14:tracePt t="76114" x="1822450" y="3479800"/>
          <p14:tracePt t="76131" x="1822450" y="3498850"/>
          <p14:tracePt t="76148" x="1816100" y="3524250"/>
          <p14:tracePt t="76164" x="1816100" y="3562350"/>
          <p14:tracePt t="76181" x="1803400" y="3663950"/>
          <p14:tracePt t="76198" x="1790700" y="3702050"/>
          <p14:tracePt t="76214" x="1771650" y="3752850"/>
          <p14:tracePt t="76231" x="1758950" y="3797300"/>
          <p14:tracePt t="76248" x="1746250" y="3854450"/>
          <p14:tracePt t="76264" x="1746250" y="3917950"/>
          <p14:tracePt t="76281" x="1746250" y="3981450"/>
          <p14:tracePt t="76298" x="1746250" y="4044950"/>
          <p14:tracePt t="76314" x="1752600" y="4083050"/>
          <p14:tracePt t="76331" x="1758950" y="4095750"/>
          <p14:tracePt t="76348" x="1765300" y="4102100"/>
          <p14:tracePt t="76364" x="1771650" y="4108450"/>
          <p14:tracePt t="76381" x="1784350" y="4108450"/>
          <p14:tracePt t="76398" x="1797050" y="4108450"/>
          <p14:tracePt t="76414" x="1809750" y="4108450"/>
          <p14:tracePt t="76431" x="1835150" y="4102100"/>
          <p14:tracePt t="76448" x="1860550" y="4095750"/>
          <p14:tracePt t="76464" x="1885950" y="4089400"/>
          <p14:tracePt t="76481" x="1930400" y="4083050"/>
          <p14:tracePt t="76498" x="1974850" y="4083050"/>
          <p14:tracePt t="76514" x="2000250" y="4089400"/>
          <p14:tracePt t="76531" x="2032000" y="4127500"/>
          <p14:tracePt t="76548" x="2038350" y="4133850"/>
          <p14:tracePt t="77067" x="2038350" y="4127500"/>
          <p14:tracePt t="77099" x="2038350" y="4121150"/>
          <p14:tracePt t="77107" x="2038350" y="4114800"/>
          <p14:tracePt t="77116" x="2044700" y="4108450"/>
          <p14:tracePt t="77131" x="2051050" y="4108450"/>
          <p14:tracePt t="77148" x="2063750" y="4102100"/>
          <p14:tracePt t="77189" x="2057400" y="4102100"/>
          <p14:tracePt t="77198" x="2057400" y="4108450"/>
          <p14:tracePt t="77237" x="2057400" y="4114800"/>
          <p14:tracePt t="77437" x="2051050" y="4114800"/>
          <p14:tracePt t="77469" x="2044700" y="4121150"/>
          <p14:tracePt t="77493" x="2044700" y="4127500"/>
          <p14:tracePt t="77511" x="2038350" y="4127500"/>
          <p14:tracePt t="77559" x="2032000" y="4127500"/>
          <p14:tracePt t="77710" x="2044700" y="4121150"/>
          <p14:tracePt t="77726" x="2051050" y="4121150"/>
          <p14:tracePt t="77734" x="2051050" y="4114800"/>
          <p14:tracePt t="77742" x="2057400" y="4114800"/>
          <p14:tracePt t="77758" x="2063750" y="4114800"/>
          <p14:tracePt t="77774" x="2070100" y="4114800"/>
          <p14:tracePt t="79991" x="2070100" y="4127500"/>
          <p14:tracePt t="79999" x="2070100" y="4152900"/>
          <p14:tracePt t="80007" x="2076450" y="4171950"/>
          <p14:tracePt t="80015" x="2076450" y="4197350"/>
          <p14:tracePt t="80031" x="2082800" y="4254500"/>
          <p14:tracePt t="80048" x="2089150" y="4324350"/>
          <p14:tracePt t="80064" x="2089150" y="4375150"/>
          <p14:tracePt t="80081" x="2095500" y="4438650"/>
          <p14:tracePt t="80098" x="2108200" y="4489450"/>
          <p14:tracePt t="80114" x="2133600" y="4552950"/>
          <p14:tracePt t="80131" x="2152650" y="4622800"/>
          <p14:tracePt t="80148" x="2159000" y="4660900"/>
          <p14:tracePt t="80164" x="2159000" y="4692650"/>
          <p14:tracePt t="80181" x="2171700" y="4711700"/>
          <p14:tracePt t="80198" x="2178050" y="4743450"/>
          <p14:tracePt t="80215" x="2184400" y="4762500"/>
          <p14:tracePt t="80231" x="2222500" y="4775200"/>
          <p14:tracePt t="80248" x="2228850" y="4781550"/>
          <p14:tracePt t="80265" x="2228850" y="4813300"/>
          <p14:tracePt t="80715" x="2222500" y="4813300"/>
          <p14:tracePt t="80723" x="2222500" y="4819650"/>
          <p14:tracePt t="80755" x="2209800" y="4819650"/>
          <p14:tracePt t="80803" x="2216150" y="4813300"/>
          <p14:tracePt t="80811" x="2228850" y="4806950"/>
          <p14:tracePt t="80819" x="2228850" y="4800600"/>
          <p14:tracePt t="80837" x="2235200" y="4800600"/>
          <p14:tracePt t="80853" x="2241550" y="4800600"/>
          <p14:tracePt t="80869" x="2241550" y="4794250"/>
          <p14:tracePt t="80925" x="2241550" y="4800600"/>
          <p14:tracePt t="80997" x="2241550" y="4794250"/>
          <p14:tracePt t="81029" x="2241550" y="4787900"/>
          <p14:tracePt t="81061" x="2241550" y="4781550"/>
          <p14:tracePt t="81078" x="2241550" y="4775200"/>
          <p14:tracePt t="81101" x="2241550" y="4768850"/>
          <p14:tracePt t="81119" x="2241550" y="4762500"/>
          <p14:tracePt t="81151" x="2235200" y="4756150"/>
          <p14:tracePt t="81159" x="2235200" y="4749800"/>
          <p14:tracePt t="81167" x="2228850" y="4749800"/>
          <p14:tracePt t="81181" x="2222500" y="4749800"/>
          <p14:tracePt t="81198" x="2216150" y="4730750"/>
          <p14:tracePt t="81214" x="2171700" y="4730750"/>
          <p14:tracePt t="81231" x="2120900" y="4749800"/>
          <p14:tracePt t="81248" x="2120900" y="4762500"/>
          <p14:tracePt t="81391" x="2114550" y="4762500"/>
          <p14:tracePt t="81409" x="2108200" y="4762500"/>
          <p14:tracePt t="81417" x="2108200" y="4756150"/>
          <p14:tracePt t="81441" x="2108200" y="4749800"/>
          <p14:tracePt t="81449" x="2101850" y="4743450"/>
          <p14:tracePt t="81457" x="2089150" y="4737100"/>
          <p14:tracePt t="81465" x="2082800" y="4730750"/>
          <p14:tracePt t="81481" x="2063750" y="4718050"/>
          <p14:tracePt t="81498" x="2032000" y="4705350"/>
          <p14:tracePt t="81514" x="2025650" y="4686300"/>
          <p14:tracePt t="81531" x="2019300" y="4679950"/>
          <p14:tracePt t="81548" x="2000250" y="4679950"/>
          <p14:tracePt t="81564" x="1993900" y="4667250"/>
          <p14:tracePt t="81582" x="1987550" y="4660900"/>
          <p14:tracePt t="81598" x="1987550" y="4654550"/>
          <p14:tracePt t="81614" x="1987550" y="4648200"/>
          <p14:tracePt t="81631" x="1968500" y="4635500"/>
          <p14:tracePt t="81664" x="1955800" y="4635500"/>
          <p14:tracePt t="81698" x="1949450" y="4635500"/>
          <p14:tracePt t="81772" x="1943100" y="4635500"/>
          <p14:tracePt t="81867" x="1936750" y="4635500"/>
          <p14:tracePt t="81883" x="1930400" y="4635500"/>
          <p14:tracePt t="81979" x="1924050" y="4629150"/>
          <p14:tracePt t="81997" x="1924050" y="4622800"/>
          <p14:tracePt t="82003" x="1917700" y="4622800"/>
          <p14:tracePt t="82077" x="1917700" y="4616450"/>
          <p14:tracePt t="82109" x="1911350" y="4616450"/>
          <p14:tracePt t="82117" x="1911350" y="4610100"/>
          <p14:tracePt t="82149" x="1911350" y="4603750"/>
          <p14:tracePt t="82157" x="1911350" y="4597400"/>
          <p14:tracePt t="82261" x="1911350" y="4591050"/>
          <p14:tracePt t="82277" x="1911350" y="4584700"/>
          <p14:tracePt t="82463" x="1911350" y="4591050"/>
          <p14:tracePt t="82471" x="1905000" y="4591050"/>
          <p14:tracePt t="82535" x="1898650" y="4591050"/>
          <p14:tracePt t="82543" x="1898650" y="4597400"/>
          <p14:tracePt t="82551" x="1892300" y="4603750"/>
          <p14:tracePt t="82565" x="1885950" y="4603750"/>
          <p14:tracePt t="82583" x="1879600" y="4603750"/>
          <p14:tracePt t="82598" x="1873250" y="4603750"/>
          <p14:tracePt t="82631" x="1866900" y="4603750"/>
          <p14:tracePt t="82721" x="1866900" y="4610100"/>
          <p14:tracePt t="82729" x="1866900" y="4616450"/>
          <p14:tracePt t="82745" x="1866900" y="4629150"/>
          <p14:tracePt t="82753" x="1866900" y="4641850"/>
          <p14:tracePt t="82765" x="1866900" y="4648200"/>
          <p14:tracePt t="82781" x="1873250" y="4673600"/>
          <p14:tracePt t="82798" x="1879600" y="4686300"/>
          <p14:tracePt t="82915" x="1879600" y="4679950"/>
          <p14:tracePt t="82923" x="1879600" y="4673600"/>
          <p14:tracePt t="82931" x="1879600" y="4667250"/>
          <p14:tracePt t="82948" x="1879600" y="4660900"/>
          <p14:tracePt t="82964" x="1879600" y="4654550"/>
          <p14:tracePt t="82981" x="1879600" y="4648200"/>
          <p14:tracePt t="83036" x="1879600" y="4641850"/>
          <p14:tracePt t="83059" x="1885950" y="4641850"/>
          <p14:tracePt t="83067" x="1885950" y="4635500"/>
          <p14:tracePt t="83075" x="1892300" y="4635500"/>
          <p14:tracePt t="83083" x="1898650" y="4635500"/>
          <p14:tracePt t="83131" x="1905000" y="4635500"/>
          <p14:tracePt t="83155" x="1905000" y="4629150"/>
          <p14:tracePt t="83173" x="1911350" y="4622800"/>
          <p14:tracePt t="83245" x="1911350" y="4616450"/>
          <p14:tracePt t="83269" x="1911350" y="4610100"/>
          <p14:tracePt t="83316" x="1917700" y="4610100"/>
          <p14:tracePt t="83333" x="1917700" y="4603750"/>
          <p14:tracePt t="83357" x="1917700" y="4597400"/>
          <p14:tracePt t="83461" x="1917700" y="4591050"/>
          <p14:tracePt t="83469" x="1917700" y="4584700"/>
          <p14:tracePt t="83477" x="1917700" y="4578350"/>
          <p14:tracePt t="83503" x="1917700" y="4572000"/>
          <p14:tracePt t="83529" x="1917700" y="4565650"/>
          <p14:tracePt t="83535" x="1924050" y="4565650"/>
          <p14:tracePt t="83551" x="1930400" y="4565650"/>
          <p14:tracePt t="83567" x="1936750" y="4559300"/>
          <p14:tracePt t="83581" x="1949450" y="4559300"/>
          <p14:tracePt t="83598" x="1962150" y="4559300"/>
          <p14:tracePt t="83615" x="1981200" y="4552950"/>
          <p14:tracePt t="83631" x="2000250" y="4552950"/>
          <p14:tracePt t="83648" x="2012950" y="4546600"/>
          <p14:tracePt t="83665" x="2019300" y="4540250"/>
          <p14:tracePt t="83698" x="2038350" y="4540250"/>
          <p14:tracePt t="83715" x="2057400" y="4540250"/>
          <p14:tracePt t="83731" x="2070100" y="4540250"/>
          <p14:tracePt t="83748" x="2089150" y="4540250"/>
          <p14:tracePt t="83765" x="2108200" y="4540250"/>
          <p14:tracePt t="83781" x="2114550" y="4540250"/>
          <p14:tracePt t="83798" x="2133600" y="4540250"/>
          <p14:tracePt t="83815" x="2139950" y="4546600"/>
          <p14:tracePt t="83831" x="2152650" y="4546600"/>
          <p14:tracePt t="83848" x="2159000" y="4546600"/>
          <p14:tracePt t="83864" x="2165350" y="4552950"/>
          <p14:tracePt t="83881" x="2178050" y="4559300"/>
          <p14:tracePt t="83898" x="2197100" y="4559300"/>
          <p14:tracePt t="83914" x="2216150" y="4565650"/>
          <p14:tracePt t="83931" x="2241550" y="4565650"/>
          <p14:tracePt t="83948" x="2266950" y="4565650"/>
          <p14:tracePt t="83965" x="2286000" y="4572000"/>
          <p14:tracePt t="83981" x="2305050" y="4572000"/>
          <p14:tracePt t="83998" x="2317750" y="4578350"/>
          <p14:tracePt t="84014" x="2343150" y="4591050"/>
          <p14:tracePt t="84031" x="2368550" y="4597400"/>
          <p14:tracePt t="84048" x="2393950" y="4603750"/>
          <p14:tracePt t="84064" x="2425700" y="4603750"/>
          <p14:tracePt t="84081" x="2438400" y="4603750"/>
          <p14:tracePt t="84098" x="2463800" y="4597400"/>
          <p14:tracePt t="84100" x="2476500" y="4597400"/>
          <p14:tracePt t="84115" x="2495550" y="4597400"/>
          <p14:tracePt t="84131" x="2520950" y="4591050"/>
          <p14:tracePt t="84148" x="2546350" y="4584700"/>
          <p14:tracePt t="84165" x="2571750" y="4578350"/>
          <p14:tracePt t="84181" x="2584450" y="4572000"/>
          <p14:tracePt t="84198" x="2597150" y="4565650"/>
          <p14:tracePt t="84215" x="2609850" y="4565650"/>
          <p14:tracePt t="84248" x="2622550" y="4565650"/>
          <p14:tracePt t="84265" x="2622550" y="4572000"/>
          <p14:tracePt t="84281" x="2635250" y="4578350"/>
          <p14:tracePt t="84298" x="2647950" y="4591050"/>
          <p14:tracePt t="84331" x="2647950" y="4597400"/>
          <p14:tracePt t="84461" x="2641600" y="4597400"/>
          <p14:tracePt t="84477" x="2635250" y="4597400"/>
          <p14:tracePt t="84493" x="2628900" y="4597400"/>
          <p14:tracePt t="84509" x="2622550" y="4597400"/>
          <p14:tracePt t="84525" x="2616200" y="4597400"/>
          <p14:tracePt t="84534" x="2616200" y="4603750"/>
          <p14:tracePt t="84553" x="2609850" y="4603750"/>
          <p14:tracePt t="84719" x="2609850" y="4591050"/>
          <p14:tracePt t="84727" x="2609850" y="4578350"/>
          <p14:tracePt t="84735" x="2597150" y="4559300"/>
          <p14:tracePt t="84748" x="2597150" y="4546600"/>
          <p14:tracePt t="84765" x="2584450" y="4508500"/>
          <p14:tracePt t="84781" x="2578100" y="4489450"/>
          <p14:tracePt t="84798" x="2559050" y="4464050"/>
          <p14:tracePt t="84815" x="2527300" y="4419600"/>
          <p14:tracePt t="84831" x="2508250" y="4394200"/>
          <p14:tracePt t="84848" x="2482850" y="4381500"/>
          <p14:tracePt t="84865" x="2463800" y="4362450"/>
          <p14:tracePt t="84881" x="2451100" y="4356100"/>
          <p14:tracePt t="84898" x="2444750" y="4343400"/>
          <p14:tracePt t="84915" x="2438400" y="4337050"/>
          <p14:tracePt t="84970" x="2438400" y="4330700"/>
          <p14:tracePt t="84975" x="2432050" y="4330700"/>
          <p14:tracePt t="84983" x="2425700" y="4330700"/>
          <p14:tracePt t="84998" x="2425700" y="4324350"/>
          <p14:tracePt t="85015" x="2406650" y="4305300"/>
          <p14:tracePt t="85031" x="2381250" y="4279900"/>
          <p14:tracePt t="85048" x="2336800" y="4260850"/>
          <p14:tracePt t="85065" x="2286000" y="4248150"/>
          <p14:tracePt t="85081" x="2241550" y="4248150"/>
          <p14:tracePt t="85098" x="2203450" y="4248150"/>
          <p14:tracePt t="85115" x="2159000" y="4260850"/>
          <p14:tracePt t="85131" x="2127250" y="4267200"/>
          <p14:tracePt t="85148" x="2114550" y="4286250"/>
          <p14:tracePt t="85165" x="2101850" y="4292600"/>
          <p14:tracePt t="85201" x="2101850" y="4298950"/>
          <p14:tracePt t="85241" x="2108200" y="4305300"/>
          <p14:tracePt t="85257" x="2114550" y="4305300"/>
          <p14:tracePt t="85269" x="2120900" y="4305300"/>
          <p14:tracePt t="85411" x="2127250" y="4311650"/>
          <p14:tracePt t="85419" x="2133600" y="4324350"/>
          <p14:tracePt t="85427" x="2146300" y="4330700"/>
          <p14:tracePt t="85435" x="2159000" y="4356100"/>
          <p14:tracePt t="85448" x="2171700" y="4381500"/>
          <p14:tracePt t="85465" x="2190750" y="4451350"/>
          <p14:tracePt t="85481" x="2216150" y="4540250"/>
          <p14:tracePt t="85498" x="2266950" y="4654550"/>
          <p14:tracePt t="85515" x="2343150" y="4851400"/>
          <p14:tracePt t="85531" x="2406650" y="4959350"/>
          <p14:tracePt t="85548" x="2463800" y="5041900"/>
          <p14:tracePt t="85565" x="2489200" y="5086350"/>
          <p14:tracePt t="85581" x="2508250" y="5111750"/>
          <p14:tracePt t="85598" x="2514600" y="5130800"/>
          <p14:tracePt t="85615" x="2514600" y="5149850"/>
          <p14:tracePt t="85631" x="2514600" y="5162550"/>
          <p14:tracePt t="85648" x="2514600" y="5168900"/>
          <p14:tracePt t="85665" x="2514600" y="5175250"/>
          <p14:tracePt t="85718" x="2514600" y="5168900"/>
          <p14:tracePt t="85725" x="2489200" y="5149850"/>
          <p14:tracePt t="85733" x="2451100" y="5130800"/>
          <p14:tracePt t="85748" x="2406650" y="5099050"/>
          <p14:tracePt t="85765" x="2203450" y="4991100"/>
          <p14:tracePt t="85781" x="2101850" y="4946650"/>
          <p14:tracePt t="85798" x="2025650" y="4933950"/>
          <p14:tracePt t="85815" x="1962150" y="4921250"/>
          <p14:tracePt t="85831" x="1917700" y="4914900"/>
          <p14:tracePt t="85848" x="1873250" y="4908550"/>
          <p14:tracePt t="85865" x="1828800" y="4914900"/>
          <p14:tracePt t="85881" x="1797050" y="4940300"/>
          <p14:tracePt t="85898" x="1765300" y="4978400"/>
          <p14:tracePt t="85915" x="1758950" y="5029200"/>
          <p14:tracePt t="85931" x="1758950" y="5067300"/>
          <p14:tracePt t="85948" x="1765300" y="5105400"/>
          <p14:tracePt t="85965" x="1809750" y="5143500"/>
          <p14:tracePt t="85981" x="1860550" y="5175250"/>
          <p14:tracePt t="85998" x="1968500" y="5194300"/>
          <p14:tracePt t="86015" x="2019300" y="5194300"/>
          <p14:tracePt t="86031" x="2044700" y="5194300"/>
          <p14:tracePt t="86048" x="2044700" y="5181600"/>
          <p14:tracePt t="86159" x="2038350" y="5181600"/>
          <p14:tracePt t="86217" x="2038350" y="5175250"/>
          <p14:tracePt t="86265" x="2038350" y="5168900"/>
          <p14:tracePt t="86345" x="2044700" y="5168900"/>
          <p14:tracePt t="86353" x="2051050" y="5168900"/>
          <p14:tracePt t="86361" x="2057400" y="5168900"/>
          <p14:tracePt t="86369" x="2063750" y="5168900"/>
          <p14:tracePt t="86381" x="2070100" y="5168900"/>
          <p14:tracePt t="86398" x="2076450" y="5162550"/>
          <p14:tracePt t="86415" x="2089150" y="5156200"/>
          <p14:tracePt t="86448" x="2082800" y="5156200"/>
          <p14:tracePt t="86464" x="2070100" y="5175250"/>
          <p14:tracePt t="86481" x="2063750" y="5175250"/>
          <p14:tracePt t="86498" x="2057400" y="5181600"/>
          <p14:tracePt t="87119" x="2051050" y="5181600"/>
          <p14:tracePt t="87183" x="2044700" y="5181600"/>
          <p14:tracePt t="87191" x="2044700" y="5187950"/>
          <p14:tracePt t="87247" x="2044700" y="5181600"/>
          <p14:tracePt t="87279" x="2044700" y="5175250"/>
          <p14:tracePt t="87287" x="2051050" y="5175250"/>
          <p14:tracePt t="87303" x="2063750" y="5175250"/>
          <p14:tracePt t="87315" x="2063750" y="5168900"/>
          <p14:tracePt t="87331" x="2070100" y="5168900"/>
          <p14:tracePt t="87367" x="2057400" y="5168900"/>
          <p14:tracePt t="87391" x="2051050" y="5168900"/>
          <p14:tracePt t="87409" x="2057400" y="5168900"/>
          <p14:tracePt t="87415" x="2063750" y="5162550"/>
          <p14:tracePt t="87423" x="2076450" y="5162550"/>
          <p14:tracePt t="87431" x="2089150" y="5156200"/>
          <p14:tracePt t="87457" x="2089150" y="5143500"/>
          <p14:tracePt t="87553" x="2101850" y="5130800"/>
          <p14:tracePt t="87561" x="2114550" y="5105400"/>
          <p14:tracePt t="87569" x="2120900" y="5080000"/>
          <p14:tracePt t="87581" x="2127250" y="5048250"/>
          <p14:tracePt t="87598" x="2127250" y="5003800"/>
          <p14:tracePt t="87615" x="2127250" y="4978400"/>
          <p14:tracePt t="87631" x="2127250" y="4965700"/>
          <p14:tracePt t="87648" x="2127250" y="4959350"/>
          <p14:tracePt t="87665" x="2127250" y="4953000"/>
          <p14:tracePt t="87681" x="2127250" y="4946650"/>
          <p14:tracePt t="87698" x="2127250" y="4927600"/>
          <p14:tracePt t="87715" x="2127250" y="4908550"/>
          <p14:tracePt t="87731" x="2127250" y="4895850"/>
          <p14:tracePt t="87907" x="2127250" y="4889500"/>
          <p14:tracePt t="87915" x="2127250" y="4883150"/>
          <p14:tracePt t="89583" x="2165350" y="4864100"/>
          <p14:tracePt t="89591" x="2197100" y="4838700"/>
          <p14:tracePt t="89599" x="2228850" y="4806950"/>
          <p14:tracePt t="89615" x="2305050" y="4743450"/>
          <p14:tracePt t="89631" x="2343150" y="4692650"/>
          <p14:tracePt t="89648" x="2362200" y="4641850"/>
          <p14:tracePt t="89665" x="2368550" y="4610100"/>
          <p14:tracePt t="89681" x="2368550" y="4591050"/>
          <p14:tracePt t="89698" x="2368550" y="4584700"/>
          <p14:tracePt t="89715" x="2368550" y="4572000"/>
          <p14:tracePt t="89731" x="2362200" y="4552950"/>
          <p14:tracePt t="89748" x="2349500" y="4527550"/>
          <p14:tracePt t="89945" x="2349500" y="4514850"/>
          <p14:tracePt t="89953" x="2349500" y="4502150"/>
          <p14:tracePt t="89965" x="2349500" y="4470400"/>
          <p14:tracePt t="89981" x="2343150" y="4425950"/>
          <p14:tracePt t="89998" x="2343150" y="4337050"/>
          <p14:tracePt t="90015" x="2336800" y="4254500"/>
          <p14:tracePt t="90031" x="2336800" y="4146550"/>
          <p14:tracePt t="90048" x="2311400" y="3987800"/>
          <p14:tracePt t="90065" x="2286000" y="3854450"/>
          <p14:tracePt t="90081" x="2247900" y="3727450"/>
          <p14:tracePt t="90098" x="2222500" y="3619500"/>
          <p14:tracePt t="90115" x="2184400" y="3498850"/>
          <p14:tracePt t="90131" x="2159000" y="3422650"/>
          <p14:tracePt t="90148" x="2127250" y="3346450"/>
          <p14:tracePt t="90165" x="2114550" y="3308350"/>
          <p14:tracePt t="90181" x="2114550" y="3289300"/>
          <p14:tracePt t="90485" x="2114550" y="3308350"/>
          <p14:tracePt t="90493" x="2127250" y="3333750"/>
          <p14:tracePt t="90501" x="2133600" y="3346450"/>
          <p14:tracePt t="90515" x="2146300" y="3359150"/>
          <p14:tracePt t="90531" x="2152650" y="3371850"/>
          <p14:tracePt t="90605" x="2152650" y="3378200"/>
          <p14:tracePt t="90613" x="2152650" y="3384550"/>
          <p14:tracePt t="90621" x="2159000" y="3403600"/>
          <p14:tracePt t="90631" x="2165350" y="3422650"/>
          <p14:tracePt t="90648" x="2190750" y="3467100"/>
          <p14:tracePt t="90665" x="2241550" y="3530600"/>
          <p14:tracePt t="90681" x="2292350" y="3575050"/>
          <p14:tracePt t="90698" x="2324100" y="3594100"/>
          <p14:tracePt t="90715" x="2336800" y="3613150"/>
          <p14:tracePt t="90731" x="2349500" y="3625850"/>
          <p14:tracePt t="90748" x="2368550" y="3651250"/>
          <p14:tracePt t="90765" x="2400300" y="3695700"/>
          <p14:tracePt t="90781" x="2432050" y="3727450"/>
          <p14:tracePt t="90798" x="2482850" y="3746500"/>
          <p14:tracePt t="90815" x="2546350" y="3765550"/>
          <p14:tracePt t="91420" x="2546350" y="3771900"/>
          <p14:tracePt t="91451" x="2552700" y="3771900"/>
          <p14:tracePt t="91499" x="2565400" y="3765550"/>
          <p14:tracePt t="91507" x="2578100" y="3759200"/>
          <p14:tracePt t="91515" x="2590800" y="3746500"/>
          <p14:tracePt t="91531" x="2597150" y="3740150"/>
          <p14:tracePt t="91548" x="2609850" y="3733800"/>
          <p14:tracePt t="91565" x="2616200" y="3733800"/>
          <p14:tracePt t="91581" x="2635250" y="3727450"/>
          <p14:tracePt t="91598" x="2654300" y="3721100"/>
          <p14:tracePt t="91615" x="2698750" y="3702050"/>
          <p14:tracePt t="91631" x="2736850" y="3670300"/>
          <p14:tracePt t="91648" x="2806700" y="3638550"/>
          <p14:tracePt t="91665" x="2863850" y="3587750"/>
          <p14:tracePt t="91681" x="2901950" y="3568700"/>
          <p14:tracePt t="91698" x="2978150" y="3568700"/>
          <p14:tracePt t="91715" x="3149600" y="3543300"/>
          <p14:tracePt t="91731" x="3409950" y="3467100"/>
          <p14:tracePt t="91748" x="3854450" y="3314700"/>
          <p14:tracePt t="91765" x="4787900" y="2914650"/>
          <p14:tracePt t="91781" x="5543550" y="2609850"/>
          <p14:tracePt t="91798" x="6216650" y="2330450"/>
          <p14:tracePt t="91815" x="6565900" y="2178050"/>
          <p14:tracePt t="91831" x="6902450" y="2000250"/>
          <p14:tracePt t="91848" x="7048500" y="1930400"/>
          <p14:tracePt t="91865" x="7099300" y="1905000"/>
          <p14:tracePt t="91881" x="7124700" y="1885950"/>
          <p14:tracePt t="91898" x="7124700" y="1892300"/>
          <p14:tracePt t="91915" x="7105650" y="1911350"/>
          <p14:tracePt t="92539" x="7099300" y="1911350"/>
          <p14:tracePt t="92579" x="7086600" y="1911350"/>
          <p14:tracePt t="92603" x="7067550" y="1911350"/>
          <p14:tracePt t="92611" x="7061200" y="1911350"/>
          <p14:tracePt t="92619" x="7048500" y="1911350"/>
          <p14:tracePt t="92631" x="7035800" y="1911350"/>
          <p14:tracePt t="92648" x="7016750" y="1911350"/>
          <p14:tracePt t="92665" x="7010400" y="1905000"/>
          <p14:tracePt t="92681" x="6985000" y="1905000"/>
          <p14:tracePt t="92698" x="6972300" y="1905000"/>
          <p14:tracePt t="92715" x="6965950" y="1905000"/>
          <p14:tracePt t="92731" x="6953250" y="1905000"/>
          <p14:tracePt t="92748" x="6946900" y="1905000"/>
          <p14:tracePt t="92765" x="6934200" y="1905000"/>
          <p14:tracePt t="92781" x="6915150" y="1917700"/>
          <p14:tracePt t="92798" x="6889750" y="1936750"/>
          <p14:tracePt t="92815" x="6870700" y="1936750"/>
          <p14:tracePt t="92831" x="6858000" y="1936750"/>
          <p14:tracePt t="92848" x="6845300" y="1936750"/>
          <p14:tracePt t="92881" x="6838950" y="1936750"/>
          <p14:tracePt t="92925" x="6832600" y="1949450"/>
          <p14:tracePt t="92933" x="6832600" y="1955800"/>
          <p14:tracePt t="92941" x="6832600" y="1968500"/>
          <p14:tracePt t="92950" x="6832600" y="1974850"/>
          <p14:tracePt t="92965" x="6832600" y="1993900"/>
          <p14:tracePt t="92998" x="6826250" y="1993900"/>
          <p14:tracePt t="94027" x="6826250" y="2000250"/>
          <p14:tracePt t="94035" x="6819900" y="2019300"/>
          <p14:tracePt t="94043" x="6807200" y="2032000"/>
          <p14:tracePt t="94051" x="6794500" y="2063750"/>
          <p14:tracePt t="94065" x="6788150" y="2089150"/>
          <p14:tracePt t="94081" x="6788150" y="2133600"/>
          <p14:tracePt t="94098" x="6781800" y="2190750"/>
          <p14:tracePt t="94115" x="6781800" y="2254250"/>
          <p14:tracePt t="94131" x="6781800" y="2292350"/>
          <p14:tracePt t="94133" x="6781800" y="2305050"/>
          <p14:tracePt t="94148" x="6781800" y="2311400"/>
          <p14:tracePt t="94165" x="6788150" y="2324100"/>
          <p14:tracePt t="94198" x="6781800" y="2324100"/>
          <p14:tracePt t="97441" x="6781800" y="2330450"/>
          <p14:tracePt t="97449" x="6769100" y="2336800"/>
          <p14:tracePt t="97457" x="6762750" y="2336800"/>
          <p14:tracePt t="97523" x="6762750" y="2330450"/>
          <p14:tracePt t="97587" x="6750050" y="2330450"/>
          <p14:tracePt t="97595" x="6743700" y="2330450"/>
          <p14:tracePt t="97603" x="6718300" y="2330450"/>
          <p14:tracePt t="97615" x="6699250" y="2330450"/>
          <p14:tracePt t="97631" x="6648450" y="2330450"/>
          <p14:tracePt t="97648" x="6584950" y="2330450"/>
          <p14:tracePt t="97665" x="6521450" y="2336800"/>
          <p14:tracePt t="97681" x="6419850" y="2336800"/>
          <p14:tracePt t="97684" x="6375400" y="2336800"/>
          <p14:tracePt t="97698" x="6318250" y="2336800"/>
          <p14:tracePt t="97715" x="6159500" y="2324100"/>
          <p14:tracePt t="97731" x="6064250" y="2311400"/>
          <p14:tracePt t="97748" x="5943600" y="2298700"/>
          <p14:tracePt t="97765" x="5784850" y="2286000"/>
          <p14:tracePt t="97781" x="5734050" y="2286000"/>
          <p14:tracePt t="97798" x="5626100" y="2286000"/>
          <p14:tracePt t="97815" x="5549900" y="2279650"/>
          <p14:tracePt t="97831" x="5486400" y="2286000"/>
          <p14:tracePt t="97848" x="5461000" y="2286000"/>
          <p14:tracePt t="97865" x="5454650" y="2286000"/>
          <p14:tracePt t="98151" x="5454650" y="2279650"/>
          <p14:tracePt t="98159" x="5454650" y="2266950"/>
          <p14:tracePt t="98167" x="5454650" y="2260600"/>
          <p14:tracePt t="98181" x="5448300" y="2260600"/>
          <p14:tracePt t="98198" x="5435600" y="2254250"/>
          <p14:tracePt t="98215" x="5422900" y="2235200"/>
          <p14:tracePt t="98231" x="5416550" y="2228850"/>
          <p14:tracePt t="98248" x="5416550" y="2203450"/>
          <p14:tracePt t="98265" x="5416550" y="2184400"/>
          <p14:tracePt t="98281" x="5416550" y="2171700"/>
          <p14:tracePt t="98315" x="5416550" y="2159000"/>
          <p14:tracePt t="98348" x="5416550" y="2139950"/>
          <p14:tracePt t="98365" x="5416550" y="2120900"/>
          <p14:tracePt t="98381" x="5416550" y="2089150"/>
          <p14:tracePt t="98398" x="5416550" y="2070100"/>
          <p14:tracePt t="98415" x="5416550" y="2063750"/>
          <p14:tracePt t="98431" x="5422900" y="2057400"/>
          <p14:tracePt t="98448" x="5435600" y="2051050"/>
          <p14:tracePt t="98465" x="5454650" y="2032000"/>
          <p14:tracePt t="98482" x="5461000" y="2032000"/>
          <p14:tracePt t="98498" x="5461000" y="2012950"/>
          <p14:tracePt t="98515" x="5461000" y="2006600"/>
          <p14:tracePt t="98531" x="5461000" y="2000250"/>
          <p14:tracePt t="98548" x="5461000" y="1981200"/>
          <p14:tracePt t="98565" x="5480050" y="1955800"/>
          <p14:tracePt t="98581" x="5492750" y="1943100"/>
          <p14:tracePt t="98598" x="5499100" y="1936750"/>
          <p14:tracePt t="99375" x="5511800" y="1936750"/>
          <p14:tracePt t="99383" x="5530850" y="1936750"/>
          <p14:tracePt t="99391" x="5562600" y="1936750"/>
          <p14:tracePt t="99401" x="5594350" y="1936750"/>
          <p14:tracePt t="99415" x="5645150" y="1936750"/>
          <p14:tracePt t="99431" x="5657850" y="1936750"/>
          <p14:tracePt t="99697" x="5664200" y="1936750"/>
          <p14:tracePt t="99707" x="5670550" y="1936750"/>
          <p14:tracePt t="99715" x="5676900" y="1936750"/>
          <p14:tracePt t="99731" x="5683250" y="1936750"/>
          <p14:tracePt t="99748" x="5702300" y="1936750"/>
          <p14:tracePt t="99765" x="5727700" y="1936750"/>
          <p14:tracePt t="99781" x="5753100" y="1943100"/>
          <p14:tracePt t="99798" x="5778500" y="1943100"/>
          <p14:tracePt t="99815" x="5810250" y="1943100"/>
          <p14:tracePt t="99831" x="5835650" y="1943100"/>
          <p14:tracePt t="99848" x="5867400" y="1943100"/>
          <p14:tracePt t="99865" x="5886450" y="1943100"/>
          <p14:tracePt t="99881" x="5911850" y="1943100"/>
          <p14:tracePt t="99898" x="5943600" y="1943100"/>
          <p14:tracePt t="99915" x="6000750" y="1943100"/>
          <p14:tracePt t="99931" x="6045200" y="1936750"/>
          <p14:tracePt t="99948" x="6083300" y="1936750"/>
          <p14:tracePt t="99965" x="6134100" y="1936750"/>
          <p14:tracePt t="99981" x="6178550" y="1936750"/>
          <p14:tracePt t="99998" x="6223000" y="1936750"/>
          <p14:tracePt t="100015" x="6286500" y="1936750"/>
          <p14:tracePt t="100031" x="6337300" y="1936750"/>
          <p14:tracePt t="100048" x="6407150" y="1924050"/>
          <p14:tracePt t="100065" x="6470650" y="1911350"/>
          <p14:tracePt t="100081" x="6534150" y="1905000"/>
          <p14:tracePt t="100098" x="6584950" y="1905000"/>
          <p14:tracePt t="100115" x="6623050" y="1905000"/>
          <p14:tracePt t="100131" x="6661150" y="1905000"/>
          <p14:tracePt t="100148" x="6686550" y="1905000"/>
          <p14:tracePt t="100165" x="6705600" y="1905000"/>
          <p14:tracePt t="100181" x="6718300" y="1905000"/>
          <p14:tracePt t="100198" x="6731000" y="1905000"/>
          <p14:tracePt t="100591" x="6737350" y="1905000"/>
          <p14:tracePt t="100663" x="6737350" y="1911350"/>
          <p14:tracePt t="100671" x="6743700" y="1917700"/>
          <p14:tracePt t="100681" x="6743700" y="1924050"/>
          <p14:tracePt t="100698" x="6743700" y="1936750"/>
          <p14:tracePt t="100715" x="6750050" y="1943100"/>
          <p14:tracePt t="100731" x="6762750" y="1949450"/>
          <p14:tracePt t="100748" x="6762750" y="1955800"/>
          <p14:tracePt t="100765" x="6769100" y="1962150"/>
          <p14:tracePt t="100781" x="6775450" y="1962150"/>
          <p14:tracePt t="100798" x="6788150" y="1981200"/>
          <p14:tracePt t="100815" x="6800850" y="2000250"/>
          <p14:tracePt t="100831" x="6826250" y="2025650"/>
          <p14:tracePt t="100848" x="6845300" y="2070100"/>
          <p14:tracePt t="100865" x="6883400" y="2127250"/>
          <p14:tracePt t="100881" x="6915150" y="2165350"/>
          <p14:tracePt t="100898" x="6953250" y="2197100"/>
          <p14:tracePt t="100915" x="6965950" y="2216150"/>
          <p14:tracePt t="100931" x="6985000" y="2235200"/>
          <p14:tracePt t="101429" x="6972300" y="2235200"/>
          <p14:tracePt t="101437" x="6965950" y="2235200"/>
          <p14:tracePt t="101448" x="6959600" y="2235200"/>
          <p14:tracePt t="101465" x="6940550" y="2235200"/>
          <p14:tracePt t="101481" x="6940550" y="2228850"/>
          <p14:tracePt t="101501" x="6940550" y="2209800"/>
          <p14:tracePt t="101517" x="6940550" y="2203450"/>
          <p14:tracePt t="101531" x="6940550" y="2197100"/>
          <p14:tracePt t="101548" x="6927850" y="2190750"/>
          <p14:tracePt t="101565" x="6889750" y="2178050"/>
          <p14:tracePt t="101581" x="6889750" y="2165350"/>
          <p14:tracePt t="101598" x="6889750" y="2152650"/>
          <p14:tracePt t="101615" x="6889750" y="2133600"/>
          <p14:tracePt t="101631" x="6877050" y="2120900"/>
          <p14:tracePt t="101648" x="6870700" y="2114550"/>
          <p14:tracePt t="101665" x="6864350" y="2108200"/>
          <p14:tracePt t="101681" x="6851650" y="2101850"/>
          <p14:tracePt t="101698" x="6851650" y="2089150"/>
          <p14:tracePt t="101715" x="6845300" y="2089150"/>
          <p14:tracePt t="101731" x="6838950" y="2082800"/>
          <p14:tracePt t="101748" x="6832600" y="2076450"/>
          <p14:tracePt t="101765" x="6826250" y="2076450"/>
          <p14:tracePt t="101781" x="6826250" y="2070100"/>
          <p14:tracePt t="101815" x="6826250" y="2063750"/>
          <p14:tracePt t="101857" x="6819900" y="2063750"/>
          <p14:tracePt t="101945" x="6813550" y="2063750"/>
          <p14:tracePt t="101970" x="6807200" y="2070100"/>
          <p14:tracePt t="101977" x="6794500" y="2070100"/>
          <p14:tracePt t="101985" x="6788150" y="2076450"/>
          <p14:tracePt t="101998" x="6775450" y="2082800"/>
          <p14:tracePt t="102015" x="6743700" y="2095500"/>
          <p14:tracePt t="102031" x="6699250" y="2101850"/>
          <p14:tracePt t="102048" x="6635750" y="2101850"/>
          <p14:tracePt t="102065" x="6521450" y="2108200"/>
          <p14:tracePt t="102081" x="6457950" y="2108200"/>
          <p14:tracePt t="102098" x="6407150" y="2108200"/>
          <p14:tracePt t="102115" x="6292850" y="2095500"/>
          <p14:tracePt t="102131" x="6184900" y="2070100"/>
          <p14:tracePt t="102148" x="6108700" y="2044700"/>
          <p14:tracePt t="102165" x="6045200" y="2032000"/>
          <p14:tracePt t="102181" x="5988050" y="2025650"/>
          <p14:tracePt t="102198" x="5962650" y="2019300"/>
          <p14:tracePt t="102215" x="5937250" y="2019300"/>
          <p14:tracePt t="102218" x="5930900" y="2019300"/>
          <p14:tracePt t="102231" x="5924550" y="2019300"/>
          <p14:tracePt t="102248" x="5918200" y="2019300"/>
          <p14:tracePt t="102265" x="5911850" y="2019300"/>
          <p14:tracePt t="102281" x="5911850" y="2012950"/>
          <p14:tracePt t="102298" x="5899150" y="2006600"/>
          <p14:tracePt t="102315" x="5873750" y="2006600"/>
          <p14:tracePt t="102331" x="5848350" y="2006600"/>
          <p14:tracePt t="102348" x="5822950" y="2012950"/>
          <p14:tracePt t="102365" x="5803900" y="2019300"/>
          <p14:tracePt t="102381" x="5797550" y="2019300"/>
          <p14:tracePt t="102398" x="5784850" y="2019300"/>
          <p14:tracePt t="102431" x="5778500" y="2019300"/>
          <p14:tracePt t="102533" x="5778500" y="2025650"/>
          <p14:tracePt t="102549" x="5778500" y="2038350"/>
          <p14:tracePt t="102565" x="5778500" y="2051050"/>
          <p14:tracePt t="102573" x="5778500" y="2057400"/>
          <p14:tracePt t="102597" x="5778500" y="2076450"/>
          <p14:tracePt t="102605" x="5778500" y="2082800"/>
          <p14:tracePt t="102615" x="5778500" y="2101850"/>
          <p14:tracePt t="102631" x="5778500" y="2114550"/>
          <p14:tracePt t="103121" x="5772150" y="2114550"/>
          <p14:tracePt t="103137" x="5765800" y="2114550"/>
          <p14:tracePt t="103161" x="5759450" y="2114550"/>
          <p14:tracePt t="103169" x="5740400" y="2108200"/>
          <p14:tracePt t="103177" x="5734050" y="2108200"/>
          <p14:tracePt t="103185" x="5721350" y="2108200"/>
          <p14:tracePt t="103198" x="5715000" y="2108200"/>
          <p14:tracePt t="103215" x="5695950" y="2127250"/>
          <p14:tracePt t="103231" x="5689600" y="2146300"/>
          <p14:tracePt t="103248" x="5670550" y="2165350"/>
          <p14:tracePt t="103265" x="5613400" y="2209800"/>
          <p14:tracePt t="103281" x="5588000" y="2235200"/>
          <p14:tracePt t="103298" x="5562600" y="2266950"/>
          <p14:tracePt t="103315" x="5530850" y="2292350"/>
          <p14:tracePt t="103331" x="5505450" y="2311400"/>
          <p14:tracePt t="103348" x="5467350" y="2330450"/>
          <p14:tracePt t="103365" x="5422900" y="2343150"/>
          <p14:tracePt t="103381" x="5378450" y="2355850"/>
          <p14:tracePt t="103398" x="5340350" y="2368550"/>
          <p14:tracePt t="103415" x="5295900" y="2368550"/>
          <p14:tracePt t="103431" x="5251450" y="2374900"/>
          <p14:tracePt t="103448" x="5219700" y="2381250"/>
          <p14:tracePt t="103465" x="5187950" y="2381250"/>
          <p14:tracePt t="103481" x="5181600" y="2381250"/>
          <p14:tracePt t="103563" x="5181600" y="2374900"/>
          <p14:tracePt t="104063" x="5181600" y="2368550"/>
          <p14:tracePt t="104159" x="5175250" y="2368550"/>
          <p14:tracePt t="104167" x="5175250" y="2362200"/>
          <p14:tracePt t="104183" x="5175250" y="2355850"/>
          <p14:tracePt t="104191" x="5168900" y="2355850"/>
          <p14:tracePt t="104199" x="5168900" y="2349500"/>
          <p14:tracePt t="104215" x="5168900" y="2343150"/>
          <p14:tracePt t="104231" x="5162550" y="2343150"/>
          <p14:tracePt t="104248" x="5162550" y="2336800"/>
          <p14:tracePt t="104265" x="5156200" y="2336800"/>
          <p14:tracePt t="104545" x="5162550" y="2336800"/>
          <p14:tracePt t="104553" x="5181600" y="2336800"/>
          <p14:tracePt t="104563" x="5187950" y="2336800"/>
          <p14:tracePt t="104569" x="5207000" y="2336800"/>
          <p14:tracePt t="104581" x="5226050" y="2330450"/>
          <p14:tracePt t="104598" x="5264150" y="2330450"/>
          <p14:tracePt t="104615" x="5302250" y="2330450"/>
          <p14:tracePt t="104631" x="5334000" y="2330450"/>
          <p14:tracePt t="104648" x="5372100" y="2330450"/>
          <p14:tracePt t="104665" x="5416550" y="2330450"/>
          <p14:tracePt t="104681" x="5480050" y="2330450"/>
          <p14:tracePt t="104698" x="5607050" y="2330450"/>
          <p14:tracePt t="104715" x="5676900" y="2330450"/>
          <p14:tracePt t="104731" x="5772150" y="2330450"/>
          <p14:tracePt t="104748" x="5861050" y="2330450"/>
          <p14:tracePt t="104765" x="5956300" y="2336800"/>
          <p14:tracePt t="104781" x="6019800" y="2336800"/>
          <p14:tracePt t="104798" x="6108700" y="2336800"/>
          <p14:tracePt t="104815" x="6203950" y="2336800"/>
          <p14:tracePt t="104831" x="6318250" y="2349500"/>
          <p14:tracePt t="104848" x="6438900" y="2355850"/>
          <p14:tracePt t="104865" x="6572250" y="2355850"/>
          <p14:tracePt t="104882" x="6705600" y="2355850"/>
          <p14:tracePt t="104898" x="6800850" y="2349500"/>
          <p14:tracePt t="104915" x="6896100" y="2336800"/>
          <p14:tracePt t="104931" x="6978650" y="2324100"/>
          <p14:tracePt t="104948" x="7029450" y="2324100"/>
          <p14:tracePt t="104965" x="7067550" y="2324100"/>
          <p14:tracePt t="104981" x="7092950" y="2324100"/>
          <p14:tracePt t="104998" x="7112000" y="2330450"/>
          <p14:tracePt t="105015" x="7124700" y="2336800"/>
          <p14:tracePt t="105031" x="7131050" y="2336800"/>
          <p14:tracePt t="105048" x="7137400" y="2336800"/>
          <p14:tracePt t="105081" x="7143750" y="2343150"/>
          <p14:tracePt t="105098" x="7143750" y="2349500"/>
          <p14:tracePt t="105125" x="7143750" y="2355850"/>
          <p14:tracePt t="105135" x="7143750" y="2362200"/>
          <p14:tracePt t="105223" x="7137400" y="2381250"/>
          <p14:tracePt t="105231" x="7131050" y="2393950"/>
          <p14:tracePt t="105239" x="7124700" y="2400300"/>
          <p14:tracePt t="105248" x="7124700" y="2406650"/>
          <p14:tracePt t="105481" x="7118350" y="2406650"/>
          <p14:tracePt t="105561" x="7118350" y="2419350"/>
          <p14:tracePt t="105577" x="7118350" y="2425700"/>
          <p14:tracePt t="105601" x="7118350" y="2438400"/>
          <p14:tracePt t="105617" x="7118350" y="2444750"/>
          <p14:tracePt t="105633" x="7124700" y="2451100"/>
          <p14:tracePt t="105641" x="7131050" y="2451100"/>
          <p14:tracePt t="105673" x="7131050" y="2457450"/>
          <p14:tracePt t="105753" x="7137400" y="2457450"/>
          <p14:tracePt t="105761" x="7143750" y="2457450"/>
          <p14:tracePt t="105811" x="7150100" y="2457450"/>
          <p14:tracePt t="105835" x="7150100" y="2451100"/>
          <p14:tracePt t="105867" x="7150100" y="2444750"/>
          <p14:tracePt t="106349" x="7150100" y="2438400"/>
          <p14:tracePt t="106357" x="7150100" y="2432050"/>
          <p14:tracePt t="106399" x="7150100" y="2425700"/>
          <p14:tracePt t="106455" x="7150100" y="2419350"/>
          <p14:tracePt t="106777" x="7156450" y="2413000"/>
          <p14:tracePt t="106818" x="7156450" y="2406650"/>
          <p14:tracePt t="107227" x="7156450" y="2400300"/>
          <p14:tracePt t="107235" x="7156450" y="2393950"/>
          <p14:tracePt t="107251" x="7156450" y="2381250"/>
          <p14:tracePt t="107259" x="7156450" y="2374900"/>
          <p14:tracePt t="107267" x="7156450" y="2368550"/>
          <p14:tracePt t="107281" x="7156450" y="2355850"/>
          <p14:tracePt t="107298" x="7156450" y="2330450"/>
          <p14:tracePt t="107315" x="7150100" y="2279650"/>
          <p14:tracePt t="107331" x="7150100" y="2260600"/>
          <p14:tracePt t="107348" x="7131050" y="2228850"/>
          <p14:tracePt t="107365" x="7099300" y="2159000"/>
          <p14:tracePt t="107382" x="7080250" y="2127250"/>
          <p14:tracePt t="107398" x="7054850" y="2082800"/>
          <p14:tracePt t="107415" x="7048500" y="2051050"/>
          <p14:tracePt t="107431" x="7042150" y="2032000"/>
          <p14:tracePt t="107448" x="7035800" y="2019300"/>
          <p14:tracePt t="107465" x="7035800" y="2012950"/>
          <p14:tracePt t="107613" x="7029450" y="2012950"/>
          <p14:tracePt t="107639" x="7010400" y="2012950"/>
          <p14:tracePt t="107647" x="6991350" y="2025650"/>
          <p14:tracePt t="107655" x="6934200" y="2038350"/>
          <p14:tracePt t="107665" x="6883400" y="2057400"/>
          <p14:tracePt t="107681" x="6724650" y="2089150"/>
          <p14:tracePt t="107698" x="6445250" y="2159000"/>
          <p14:tracePt t="107715" x="6223000" y="2216150"/>
          <p14:tracePt t="107731" x="6007100" y="2247900"/>
          <p14:tracePt t="107748" x="5822950" y="2254250"/>
          <p14:tracePt t="107765" x="5670550" y="2254250"/>
          <p14:tracePt t="107767" x="5607050" y="2254250"/>
          <p14:tracePt t="107781" x="5568950" y="2254250"/>
          <p14:tracePt t="107798" x="5537200" y="2247900"/>
          <p14:tracePt t="107815" x="5518150" y="2241550"/>
          <p14:tracePt t="107961" x="5518150" y="2247900"/>
          <p14:tracePt t="107969" x="5518150" y="2254250"/>
          <p14:tracePt t="107977" x="5518150" y="2260600"/>
          <p14:tracePt t="107985" x="5518150" y="2266950"/>
          <p14:tracePt t="107998" x="5518150" y="2273300"/>
          <p14:tracePt t="108015" x="5518150" y="2292350"/>
          <p14:tracePt t="108031" x="5518150" y="2311400"/>
          <p14:tracePt t="108048" x="5530850" y="2336800"/>
          <p14:tracePt t="108065" x="5549900" y="2374900"/>
          <p14:tracePt t="108082" x="5568950" y="2413000"/>
          <p14:tracePt t="108098" x="5581650" y="2470150"/>
          <p14:tracePt t="108115" x="5581650" y="2514600"/>
          <p14:tracePt t="108132" x="5588000" y="2546350"/>
          <p14:tracePt t="108148" x="5588000" y="2571750"/>
          <p14:tracePt t="108165" x="5600700" y="2603500"/>
          <p14:tracePt t="108759" x="5600700" y="2609850"/>
          <p14:tracePt t="108839" x="5600700" y="2616200"/>
          <p14:tracePt t="108863" x="5600700" y="2622550"/>
          <p14:tracePt t="108887" x="5600700" y="2628900"/>
          <p14:tracePt t="108895" x="5600700" y="2635250"/>
          <p14:tracePt t="108911" x="5594350" y="2635250"/>
          <p14:tracePt t="108919" x="5588000" y="2635250"/>
          <p14:tracePt t="108931" x="5581650" y="2635250"/>
          <p14:tracePt t="108948" x="5568950" y="2654300"/>
          <p14:tracePt t="108965" x="5556250" y="2660650"/>
          <p14:tracePt t="109015" x="5556250" y="2654300"/>
          <p14:tracePt t="109031" x="5537200" y="2654300"/>
          <p14:tracePt t="109041" x="5530850" y="2654300"/>
          <p14:tracePt t="109049" x="5524500" y="2660650"/>
          <p14:tracePt t="109065" x="5499100" y="2667000"/>
          <p14:tracePt t="109081" x="5480050" y="2686050"/>
          <p14:tracePt t="109098" x="5480050" y="2698750"/>
          <p14:tracePt t="109115" x="5473700" y="2724150"/>
          <p14:tracePt t="109131" x="5454650" y="2749550"/>
          <p14:tracePt t="109148" x="5435600" y="2774950"/>
          <p14:tracePt t="109165" x="5429250" y="2794000"/>
          <p14:tracePt t="109182" x="5429250" y="2819400"/>
          <p14:tracePt t="109198" x="5429250" y="2844800"/>
          <p14:tracePt t="109215" x="5403850" y="2876550"/>
          <p14:tracePt t="109232" x="5384800" y="2921000"/>
          <p14:tracePt t="109248" x="5359400" y="2946400"/>
          <p14:tracePt t="109265" x="5340350" y="2990850"/>
          <p14:tracePt t="109281" x="5334000" y="3009900"/>
          <p14:tracePt t="109298" x="5327650" y="3035300"/>
          <p14:tracePt t="109315" x="5321300" y="3035300"/>
          <p14:tracePt t="109348" x="5314950" y="3035300"/>
          <p14:tracePt t="109365" x="5308600" y="3028950"/>
          <p14:tracePt t="109381" x="5308600" y="3022600"/>
          <p14:tracePt t="109398" x="5302250" y="3016250"/>
          <p14:tracePt t="109523" x="5302250" y="3009900"/>
          <p14:tracePt t="109539" x="5302250" y="3003550"/>
          <p14:tracePt t="109547" x="5321300" y="2997200"/>
          <p14:tracePt t="109555" x="5334000" y="2990850"/>
          <p14:tracePt t="109565" x="5340350" y="2984500"/>
          <p14:tracePt t="109581" x="5353050" y="2984500"/>
          <p14:tracePt t="109598" x="5359400" y="2984500"/>
          <p14:tracePt t="110329" x="5365750" y="2971800"/>
          <p14:tracePt t="110337" x="5372100" y="2959100"/>
          <p14:tracePt t="110348" x="5384800" y="2946400"/>
          <p14:tracePt t="110365" x="5403850" y="2908300"/>
          <p14:tracePt t="110381" x="5403850" y="2889250"/>
          <p14:tracePt t="110398" x="5410200" y="2857500"/>
          <p14:tracePt t="110415" x="5416550" y="2819400"/>
          <p14:tracePt t="110431" x="5416550" y="2781300"/>
          <p14:tracePt t="110448" x="5416550" y="2736850"/>
          <p14:tracePt t="110465" x="5416550" y="2673350"/>
          <p14:tracePt t="110481" x="5416550" y="2654300"/>
          <p14:tracePt t="110498" x="5391150" y="2616200"/>
          <p14:tracePt t="110515" x="5372100" y="2609850"/>
          <p14:tracePt t="110531" x="5353050" y="2609850"/>
          <p14:tracePt t="110548" x="5340350" y="2616200"/>
          <p14:tracePt t="110565" x="5308600" y="2628900"/>
          <p14:tracePt t="110581" x="5276850" y="2641600"/>
          <p14:tracePt t="110829" x="5276850" y="2635250"/>
          <p14:tracePt t="110845" x="5276850" y="2622550"/>
          <p14:tracePt t="110853" x="5276850" y="2609850"/>
          <p14:tracePt t="110949" x="5276850" y="2597150"/>
          <p14:tracePt t="110965" x="5276850" y="2590800"/>
          <p14:tracePt t="110973" x="5283200" y="2578100"/>
          <p14:tracePt t="110981" x="5283200" y="2571750"/>
          <p14:tracePt t="110998" x="5283200" y="2565400"/>
          <p14:tracePt t="111015" x="5283200" y="2552700"/>
          <p14:tracePt t="111032" x="5276850" y="2546350"/>
          <p14:tracePt t="111048" x="5264150" y="2533650"/>
          <p14:tracePt t="111065" x="5251450" y="2533650"/>
          <p14:tracePt t="111081" x="5238750" y="2520950"/>
          <p14:tracePt t="111098" x="5219700" y="2514600"/>
          <p14:tracePt t="111115" x="5213350" y="2508250"/>
          <p14:tracePt t="111131" x="5200650" y="2495550"/>
          <p14:tracePt t="111148" x="5187950" y="2476500"/>
          <p14:tracePt t="111165" x="5175250" y="2457450"/>
          <p14:tracePt t="111182" x="5156200" y="2451100"/>
          <p14:tracePt t="111198" x="5143500" y="2451100"/>
          <p14:tracePt t="111215" x="5124450" y="2438400"/>
          <p14:tracePt t="111232" x="5111750" y="2432050"/>
          <p14:tracePt t="111248" x="5099050" y="2432050"/>
          <p14:tracePt t="111265" x="5086350" y="2432050"/>
          <p14:tracePt t="111282" x="5073650" y="2425700"/>
          <p14:tracePt t="111298" x="5073650" y="2419350"/>
          <p14:tracePt t="111337" x="5067300" y="2413000"/>
          <p14:tracePt t="111353" x="5060950" y="2413000"/>
          <p14:tracePt t="111361" x="5060950" y="2406650"/>
          <p14:tracePt t="111368" x="5048250" y="2406650"/>
          <p14:tracePt t="111382" x="5048250" y="2400300"/>
          <p14:tracePt t="111441" x="5048250" y="2393950"/>
          <p14:tracePt t="111458" x="5041900" y="2393950"/>
          <p14:tracePt t="111473" x="5041900" y="2400300"/>
          <p14:tracePt t="111483" x="5041900" y="2406650"/>
          <p14:tracePt t="111489" x="5041900" y="2413000"/>
          <p14:tracePt t="111505" x="5041900" y="2419350"/>
          <p14:tracePt t="111515" x="5041900" y="2432050"/>
          <p14:tracePt t="111531" x="5041900" y="2438400"/>
          <p14:tracePt t="111548" x="5048250" y="2457450"/>
          <p14:tracePt t="111565" x="5060950" y="2482850"/>
          <p14:tracePt t="111582" x="5060950" y="2495550"/>
          <p14:tracePt t="111598" x="5060950" y="2520950"/>
          <p14:tracePt t="111615" x="5060950" y="2546350"/>
          <p14:tracePt t="111632" x="5060950" y="2559050"/>
          <p14:tracePt t="111648" x="5060950" y="2571750"/>
          <p14:tracePt t="111665" x="5073650" y="2571750"/>
          <p14:tracePt t="111682" x="5073650" y="2578100"/>
          <p14:tracePt t="111715" x="5073650" y="2584450"/>
          <p14:tracePt t="111771" x="5073650" y="2590800"/>
          <p14:tracePt t="111779" x="5080000" y="2603500"/>
          <p14:tracePt t="111795" x="5080000" y="2609850"/>
          <p14:tracePt t="111803" x="5086350" y="2616200"/>
          <p14:tracePt t="111815" x="5092700" y="2622550"/>
          <p14:tracePt t="111832" x="5105400" y="2635250"/>
          <p14:tracePt t="111848" x="5105400" y="2673350"/>
          <p14:tracePt t="111865" x="5105400" y="2705100"/>
          <p14:tracePt t="111882" x="5099050" y="2724150"/>
          <p14:tracePt t="111898" x="5099050" y="2730500"/>
          <p14:tracePt t="112143" x="5086350" y="2730500"/>
          <p14:tracePt t="112151" x="5080000" y="2730500"/>
          <p14:tracePt t="112160" x="5073650" y="2730500"/>
          <p14:tracePt t="112191" x="5073650" y="2724150"/>
          <p14:tracePt t="112207" x="5073650" y="2717800"/>
          <p14:tracePt t="112215" x="5073650" y="2711450"/>
          <p14:tracePt t="112231" x="5060950" y="2711450"/>
          <p14:tracePt t="112295" x="5060950" y="2698750"/>
          <p14:tracePt t="112303" x="5060950" y="2692400"/>
          <p14:tracePt t="112311" x="5073650" y="2679700"/>
          <p14:tracePt t="112319" x="5086350" y="2667000"/>
          <p14:tracePt t="112332" x="5086350" y="2660650"/>
          <p14:tracePt t="112348" x="5092700" y="2647950"/>
          <p14:tracePt t="112385" x="5092700" y="2641600"/>
          <p14:tracePt t="112417" x="5099050" y="2641600"/>
          <p14:tracePt t="112425" x="5105400" y="2635250"/>
          <p14:tracePt t="112433" x="5118100" y="2628900"/>
          <p14:tracePt t="112457" x="5124450" y="2628900"/>
          <p14:tracePt t="112465" x="5124450" y="2622550"/>
          <p14:tracePt t="112482" x="5137150" y="2609850"/>
          <p14:tracePt t="112498" x="5149850" y="2597150"/>
          <p14:tracePt t="112515" x="5162550" y="2590800"/>
          <p14:tracePt t="112532" x="5168900" y="2584450"/>
          <p14:tracePt t="112548" x="5168900" y="2571750"/>
          <p14:tracePt t="112565" x="5168900" y="2565400"/>
          <p14:tracePt t="112582" x="5168900" y="2552700"/>
          <p14:tracePt t="112598" x="5168900" y="2546350"/>
          <p14:tracePt t="112615" x="5168900" y="2540000"/>
          <p14:tracePt t="112632" x="5175250" y="2520950"/>
          <p14:tracePt t="112648" x="5200650" y="2508250"/>
          <p14:tracePt t="112665" x="5232400" y="2489200"/>
          <p14:tracePt t="112682" x="5264150" y="2476500"/>
          <p14:tracePt t="112698" x="5276850" y="2463800"/>
          <p14:tracePt t="112715" x="5302250" y="2457450"/>
          <p14:tracePt t="112732" x="5340350" y="2457450"/>
          <p14:tracePt t="112748" x="5372100" y="2457450"/>
          <p14:tracePt t="112765" x="5403850" y="2457450"/>
          <p14:tracePt t="112782" x="5441950" y="2463800"/>
          <p14:tracePt t="112798" x="5461000" y="2495550"/>
          <p14:tracePt t="112815" x="5467350" y="2552700"/>
          <p14:tracePt t="112832" x="5467350" y="2565400"/>
          <p14:tracePt t="113013" x="5461000" y="2565400"/>
          <p14:tracePt t="113037" x="5473700" y="2565400"/>
          <p14:tracePt t="113045" x="5492750" y="2565400"/>
          <p14:tracePt t="113053" x="5499100" y="2559050"/>
          <p14:tracePt t="113065" x="5505450" y="2546350"/>
          <p14:tracePt t="113093" x="5511800" y="2540000"/>
          <p14:tracePt t="113109" x="5511800" y="2533650"/>
          <p14:tracePt t="113117" x="5505450" y="2533650"/>
          <p14:tracePt t="113141" x="5499100" y="2527300"/>
          <p14:tracePt t="113149" x="5499100" y="2520950"/>
          <p14:tracePt t="113165" x="5480050" y="2508250"/>
          <p14:tracePt t="113182" x="5467350" y="2495550"/>
          <p14:tracePt t="113198" x="5461000" y="2489200"/>
          <p14:tracePt t="113215" x="5461000" y="2482850"/>
          <p14:tracePt t="113232" x="5454650" y="2476500"/>
          <p14:tracePt t="113248" x="5435600" y="2463800"/>
          <p14:tracePt t="113265" x="5403850" y="2457450"/>
          <p14:tracePt t="113282" x="5365750" y="2451100"/>
          <p14:tracePt t="113298" x="5346700" y="2451100"/>
          <p14:tracePt t="113315" x="5327650" y="2444750"/>
          <p14:tracePt t="113332" x="5308600" y="2438400"/>
          <p14:tracePt t="113348" x="5289550" y="2425700"/>
          <p14:tracePt t="113365" x="5270500" y="2425700"/>
          <p14:tracePt t="113382" x="5245100" y="2425700"/>
          <p14:tracePt t="113398" x="5207000" y="2419350"/>
          <p14:tracePt t="113415" x="5168900" y="2413000"/>
          <p14:tracePt t="113432" x="5149850" y="2406650"/>
          <p14:tracePt t="113448" x="5130800" y="2406650"/>
          <p14:tracePt t="113465" x="5118100" y="2393950"/>
          <p14:tracePt t="113482" x="5105400" y="2393950"/>
          <p14:tracePt t="113515" x="5105400" y="2387600"/>
          <p14:tracePt t="113795" x="5105400" y="2393950"/>
          <p14:tracePt t="113803" x="5105400" y="2400300"/>
          <p14:tracePt t="113811" x="5105400" y="2406650"/>
          <p14:tracePt t="113819" x="5105400" y="2413000"/>
          <p14:tracePt t="113832" x="5111750" y="2413000"/>
          <p14:tracePt t="113848" x="5111750" y="2419350"/>
          <p14:tracePt t="113875" x="5118100" y="2419350"/>
          <p14:tracePt t="113883" x="5118100" y="2425700"/>
          <p14:tracePt t="113907" x="5118100" y="2432050"/>
          <p14:tracePt t="113915" x="5124450" y="2444750"/>
          <p14:tracePt t="113932" x="5130800" y="2451100"/>
          <p14:tracePt t="113948" x="5130800" y="2457450"/>
          <p14:tracePt t="113965" x="5137150" y="2457450"/>
          <p14:tracePt t="114021" x="5143500" y="2463800"/>
          <p14:tracePt t="114037" x="5143500" y="2470150"/>
          <p14:tracePt t="114327" x="5149850" y="2470150"/>
          <p14:tracePt t="114335" x="5175250" y="2470150"/>
          <p14:tracePt t="114343" x="5219700" y="2470150"/>
          <p14:tracePt t="114351" x="5276850" y="2470150"/>
          <p14:tracePt t="114365" x="5353050" y="2470150"/>
          <p14:tracePt t="114382" x="5492750" y="2470150"/>
          <p14:tracePt t="114398" x="5715000" y="2470150"/>
          <p14:tracePt t="114415" x="5867400" y="2476500"/>
          <p14:tracePt t="114432" x="6032500" y="2482850"/>
          <p14:tracePt t="114448" x="6210300" y="2482850"/>
          <p14:tracePt t="114465" x="6388100" y="2508250"/>
          <p14:tracePt t="114482" x="6540500" y="2533650"/>
          <p14:tracePt t="114498" x="6667500" y="2540000"/>
          <p14:tracePt t="114515" x="6737350" y="2546350"/>
          <p14:tracePt t="114532" x="6794500" y="2552700"/>
          <p14:tracePt t="114548" x="6819900" y="2559050"/>
          <p14:tracePt t="114565" x="6838950" y="2565400"/>
          <p14:tracePt t="114582" x="6858000" y="2565400"/>
          <p14:tracePt t="114598" x="6870700" y="2565400"/>
          <p14:tracePt t="114615" x="6889750" y="2565400"/>
          <p14:tracePt t="114632" x="6927850" y="2571750"/>
          <p14:tracePt t="114648" x="6997700" y="2578100"/>
          <p14:tracePt t="114665" x="7054850" y="2584450"/>
          <p14:tracePt t="114682" x="7086600" y="2584450"/>
          <p14:tracePt t="114698" x="7124700" y="2584450"/>
          <p14:tracePt t="114715" x="7162800" y="2597150"/>
          <p14:tracePt t="114732" x="7213600" y="2609850"/>
          <p14:tracePt t="114748" x="7232650" y="2609850"/>
          <p14:tracePt t="114765" x="7245350" y="2609850"/>
          <p14:tracePt t="114782" x="7245350" y="2616200"/>
          <p14:tracePt t="114798" x="7245350" y="2622550"/>
          <p14:tracePt t="114815" x="7245350" y="2641600"/>
          <p14:tracePt t="114832" x="7251700" y="2647950"/>
          <p14:tracePt t="114850" x="7251700" y="2673350"/>
          <p14:tracePt t="114865" x="7245350" y="2673350"/>
          <p14:tracePt t="114882" x="7245350" y="2679700"/>
          <p14:tracePt t="114947" x="7245350" y="2686050"/>
          <p14:tracePt t="115003" x="7239000" y="2686050"/>
          <p14:tracePt t="115083" x="7239000" y="2692400"/>
          <p14:tracePt t="115099" x="7258050" y="2686050"/>
          <p14:tracePt t="115107" x="7258050" y="2673350"/>
          <p14:tracePt t="115122" x="7258050" y="2667000"/>
          <p14:tracePt t="115131" x="7258050" y="2654300"/>
          <p14:tracePt t="115149" x="7258050" y="2647950"/>
          <p14:tracePt t="115189" x="7258050" y="2641600"/>
          <p14:tracePt t="115301" x="7258050" y="2647950"/>
          <p14:tracePt t="115317" x="7258050" y="2654300"/>
          <p14:tracePt t="115325" x="7258050" y="2660650"/>
          <p14:tracePt t="115341" x="7251700" y="2673350"/>
          <p14:tracePt t="115349" x="7251700" y="2679700"/>
          <p14:tracePt t="115365" x="7239000" y="2698750"/>
          <p14:tracePt t="115382" x="7232650" y="2724150"/>
          <p14:tracePt t="115398" x="7232650" y="2743200"/>
          <p14:tracePt t="115415" x="7232650" y="2781300"/>
          <p14:tracePt t="115432" x="7232650" y="2825750"/>
          <p14:tracePt t="115448" x="7226300" y="2863850"/>
          <p14:tracePt t="115465" x="7226300" y="2901950"/>
          <p14:tracePt t="115482" x="7219950" y="2940050"/>
          <p14:tracePt t="115498" x="7213600" y="2971800"/>
          <p14:tracePt t="115515" x="7213600" y="2990850"/>
          <p14:tracePt t="115532" x="7213600" y="3009900"/>
          <p14:tracePt t="115548" x="7213600" y="3048000"/>
          <p14:tracePt t="115565" x="7213600" y="3079750"/>
          <p14:tracePt t="115582" x="7213600" y="3111500"/>
          <p14:tracePt t="115598" x="7213600" y="3168650"/>
          <p14:tracePt t="115615" x="7207250" y="3219450"/>
          <p14:tracePt t="115632" x="7207250" y="3257550"/>
          <p14:tracePt t="115648" x="7207250" y="3295650"/>
          <p14:tracePt t="115665" x="7207250" y="3327400"/>
          <p14:tracePt t="115682" x="7207250" y="3359150"/>
          <p14:tracePt t="115698" x="7207250" y="3378200"/>
          <p14:tracePt t="115715" x="7194550" y="3397250"/>
          <p14:tracePt t="115751" x="7194550" y="3403600"/>
          <p14:tracePt t="115769" x="7194550" y="3409950"/>
          <p14:tracePt t="115793" x="7194550" y="3416300"/>
          <p14:tracePt t="115889" x="7181850" y="3416300"/>
          <p14:tracePt t="115897" x="7175500" y="3416300"/>
          <p14:tracePt t="115905" x="7150100" y="3422650"/>
          <p14:tracePt t="115915" x="7131050" y="3422650"/>
          <p14:tracePt t="115932" x="7080250" y="3422650"/>
          <p14:tracePt t="115948" x="7016750" y="3429000"/>
          <p14:tracePt t="115965" x="6959600" y="3429000"/>
          <p14:tracePt t="115982" x="6883400" y="3429000"/>
          <p14:tracePt t="115998" x="6762750" y="3435350"/>
          <p14:tracePt t="116015" x="6540500" y="3435350"/>
          <p14:tracePt t="116032" x="6356350" y="3435350"/>
          <p14:tracePt t="116048" x="6089650" y="3435350"/>
          <p14:tracePt t="116065" x="5918200" y="3435350"/>
          <p14:tracePt t="116082" x="5772150" y="3422650"/>
          <p14:tracePt t="116098" x="5695950" y="3422650"/>
          <p14:tracePt t="116115" x="5626100" y="3429000"/>
          <p14:tracePt t="116132" x="5568950" y="3454400"/>
          <p14:tracePt t="116148" x="5543550" y="3467100"/>
          <p14:tracePt t="116165" x="5537200" y="3473450"/>
          <p14:tracePt t="116333" x="5543550" y="3460750"/>
          <p14:tracePt t="116339" x="5562600" y="3429000"/>
          <p14:tracePt t="116349" x="5581650" y="3384550"/>
          <p14:tracePt t="116365" x="5626100" y="3295650"/>
          <p14:tracePt t="116382" x="5689600" y="3194050"/>
          <p14:tracePt t="116398" x="5734050" y="3105150"/>
          <p14:tracePt t="116415" x="5772150" y="3035300"/>
          <p14:tracePt t="116432" x="5797550" y="3009900"/>
          <p14:tracePt t="116448" x="5822950" y="2984500"/>
          <p14:tracePt t="116465" x="5829300" y="2984500"/>
          <p14:tracePt t="116517" x="5835650" y="2984500"/>
          <p14:tracePt t="116541" x="5842000" y="2984500"/>
          <p14:tracePt t="116549" x="5848350" y="2984500"/>
          <p14:tracePt t="116557" x="5854700" y="2984500"/>
          <p14:tracePt t="116573" x="5861050" y="2984500"/>
          <p14:tracePt t="116582" x="5867400" y="2984500"/>
          <p14:tracePt t="116623" x="5867400" y="2990850"/>
          <p14:tracePt t="116751" x="5867400" y="2997200"/>
          <p14:tracePt t="116759" x="5867400" y="3003550"/>
          <p14:tracePt t="116767" x="5867400" y="3016250"/>
          <p14:tracePt t="116782" x="5867400" y="3022600"/>
          <p14:tracePt t="116798" x="5867400" y="3041650"/>
          <p14:tracePt t="116815" x="5867400" y="3048000"/>
          <p14:tracePt t="116953" x="5867400" y="3054350"/>
          <p14:tracePt t="116961" x="5899150" y="3054350"/>
          <p14:tracePt t="116969" x="5924550" y="3060700"/>
          <p14:tracePt t="116982" x="5943600" y="3067050"/>
          <p14:tracePt t="116998" x="5975350" y="3073400"/>
          <p14:tracePt t="117033" x="5949950" y="3073400"/>
          <p14:tracePt t="117048" x="5886450" y="3073400"/>
          <p14:tracePt t="117065" x="5784850" y="3079750"/>
          <p14:tracePt t="117082" x="5670550" y="3092450"/>
          <p14:tracePt t="117098" x="5518150" y="3098800"/>
          <p14:tracePt t="117115" x="5283200" y="3111500"/>
          <p14:tracePt t="117132" x="4908550" y="3111500"/>
          <p14:tracePt t="117148" x="4305300" y="3092450"/>
          <p14:tracePt t="117165" x="3644900" y="3092450"/>
          <p14:tracePt t="117182" x="3086100" y="3041650"/>
          <p14:tracePt t="117198" x="2489200" y="3041650"/>
          <p14:tracePt t="117215" x="2114550" y="3041650"/>
          <p14:tracePt t="117232" x="1803400" y="3067050"/>
          <p14:tracePt t="117248" x="1625600" y="3073400"/>
          <p14:tracePt t="117265" x="1549400" y="3060700"/>
          <p14:tracePt t="117282" x="1485900" y="3041650"/>
          <p14:tracePt t="117298" x="1479550" y="3022600"/>
          <p14:tracePt t="117332" x="1485900" y="3016250"/>
          <p14:tracePt t="117348" x="1492250" y="3016250"/>
          <p14:tracePt t="117365" x="1492250" y="3022600"/>
          <p14:tracePt t="117382" x="1492250" y="3035300"/>
          <p14:tracePt t="117398" x="1492250" y="3041650"/>
          <p14:tracePt t="117415" x="1485900" y="3041650"/>
          <p14:tracePt t="117435" x="1485900" y="3048000"/>
          <p14:tracePt t="117565" x="1492250" y="3048000"/>
          <p14:tracePt t="117581" x="1504950" y="3048000"/>
          <p14:tracePt t="117589" x="1511300" y="3048000"/>
          <p14:tracePt t="117598" x="1530350" y="3048000"/>
          <p14:tracePt t="117615" x="1568450" y="3048000"/>
          <p14:tracePt t="117632" x="1625600" y="3048000"/>
          <p14:tracePt t="117648" x="1714500" y="3048000"/>
          <p14:tracePt t="117665" x="1847850" y="3022600"/>
          <p14:tracePt t="117682" x="2025650" y="3009900"/>
          <p14:tracePt t="117698" x="2178050" y="2984500"/>
          <p14:tracePt t="117715" x="2311400" y="2971800"/>
          <p14:tracePt t="117732" x="2381250" y="2971800"/>
          <p14:tracePt t="117748" x="2413000" y="2984500"/>
          <p14:tracePt t="117765" x="2413000" y="2997200"/>
          <p14:tracePt t="118055" x="2413000" y="2990850"/>
          <p14:tracePt t="118257" x="2476500" y="2990850"/>
          <p14:tracePt t="118265" x="2559050" y="2990850"/>
          <p14:tracePt t="118273" x="2711450" y="2990850"/>
          <p14:tracePt t="118282" x="2914650" y="2990850"/>
          <p14:tracePt t="118298" x="3505200" y="3016250"/>
          <p14:tracePt t="118315" x="4254500" y="3054350"/>
          <p14:tracePt t="118332" x="4940300" y="3073400"/>
          <p14:tracePt t="118348" x="5524500" y="3086100"/>
          <p14:tracePt t="118365" x="6038850" y="3028950"/>
          <p14:tracePt t="118382" x="6362700" y="3009900"/>
          <p14:tracePt t="118398" x="6559550" y="2978150"/>
          <p14:tracePt t="118415" x="6642100" y="2971800"/>
          <p14:tracePt t="118432" x="6642100" y="2984500"/>
          <p14:tracePt t="118448" x="6642100" y="2990850"/>
          <p14:tracePt t="118675" x="6642100" y="2984500"/>
          <p14:tracePt t="118683" x="6635750" y="2978150"/>
          <p14:tracePt t="118691" x="6635750" y="2971800"/>
          <p14:tracePt t="118773" x="6635750" y="2978150"/>
          <p14:tracePt t="118781" x="6635750" y="2984500"/>
          <p14:tracePt t="118789" x="6635750" y="2990850"/>
          <p14:tracePt t="118798" x="6642100" y="3003550"/>
          <p14:tracePt t="118815" x="6654800" y="3016250"/>
          <p14:tracePt t="118832" x="6667500" y="3035300"/>
          <p14:tracePt t="118848" x="6686550" y="3054350"/>
          <p14:tracePt t="118865" x="6705600" y="3079750"/>
          <p14:tracePt t="118882" x="6718300" y="3092450"/>
          <p14:tracePt t="118898" x="6737350" y="3098800"/>
          <p14:tracePt t="118915" x="6743700" y="3105150"/>
          <p14:tracePt t="118932" x="6756400" y="3105150"/>
          <p14:tracePt t="118948" x="6762750" y="3105150"/>
          <p14:tracePt t="118965" x="6775450" y="3105150"/>
          <p14:tracePt t="118982" x="6788150" y="3105150"/>
          <p14:tracePt t="118998" x="6813550" y="3105150"/>
          <p14:tracePt t="119015" x="6845300" y="3079750"/>
          <p14:tracePt t="119032" x="6858000" y="3060700"/>
          <p14:tracePt t="119048" x="6864350" y="3022600"/>
          <p14:tracePt t="119065" x="6851650" y="2990850"/>
          <p14:tracePt t="119081" x="6807200" y="2959100"/>
          <p14:tracePt t="119098" x="6756400" y="2927350"/>
          <p14:tracePt t="119115" x="6711950" y="2895600"/>
          <p14:tracePt t="119131" x="6680200" y="2870200"/>
          <p14:tracePt t="119148" x="6648450" y="2832100"/>
          <p14:tracePt t="119165" x="6629400" y="2806700"/>
          <p14:tracePt t="119182" x="6591300" y="2774950"/>
          <p14:tracePt t="119198" x="6515100" y="2749550"/>
          <p14:tracePt t="119215" x="6426200" y="2724150"/>
          <p14:tracePt t="119232" x="6369050" y="2705100"/>
          <p14:tracePt t="119248" x="6311900" y="2698750"/>
          <p14:tracePt t="119265" x="6267450" y="2698750"/>
          <p14:tracePt t="119282" x="6203950" y="2698750"/>
          <p14:tracePt t="119298" x="6134100" y="2724150"/>
          <p14:tracePt t="119315" x="6070600" y="2762250"/>
          <p14:tracePt t="119332" x="6019800" y="2800350"/>
          <p14:tracePt t="119348" x="5994400" y="2825750"/>
          <p14:tracePt t="119365" x="5981700" y="2863850"/>
          <p14:tracePt t="119382" x="5981700" y="2908300"/>
          <p14:tracePt t="119398" x="5981700" y="2946400"/>
          <p14:tracePt t="119415" x="5988050" y="2978150"/>
          <p14:tracePt t="119432" x="6019800" y="3009900"/>
          <p14:tracePt t="119448" x="6064250" y="3041650"/>
          <p14:tracePt t="119465" x="6115050" y="3060700"/>
          <p14:tracePt t="119482" x="6159500" y="3079750"/>
          <p14:tracePt t="119498" x="6235700" y="3092450"/>
          <p14:tracePt t="119515" x="6299200" y="3092450"/>
          <p14:tracePt t="119532" x="6330950" y="3092450"/>
          <p14:tracePt t="119548" x="6356350" y="3086100"/>
          <p14:tracePt t="119565" x="6362700" y="3086100"/>
          <p14:tracePt t="119691" x="6369050" y="3079750"/>
          <p14:tracePt t="119699" x="6369050" y="3073400"/>
          <p14:tracePt t="119707" x="6369050" y="3067050"/>
          <p14:tracePt t="119715" x="6369050" y="3060700"/>
          <p14:tracePt t="119732" x="6369050" y="3073400"/>
          <p14:tracePt t="119949" x="6369050" y="3079750"/>
          <p14:tracePt t="120117" x="6362700" y="3079750"/>
          <p14:tracePt t="120125" x="6356350" y="3079750"/>
          <p14:tracePt t="120133" x="6356350" y="3073400"/>
          <p14:tracePt t="120157" x="6343650" y="3067050"/>
          <p14:tracePt t="120165" x="6324600" y="3067050"/>
          <p14:tracePt t="120182" x="6292850" y="3067050"/>
          <p14:tracePt t="120198" x="6248400" y="3067050"/>
          <p14:tracePt t="120215" x="6242050" y="3060700"/>
          <p14:tracePt t="120232" x="6229350" y="3054350"/>
          <p14:tracePt t="120248" x="6216650" y="3041650"/>
          <p14:tracePt t="120265" x="6210300" y="3041650"/>
          <p14:tracePt t="120282" x="6191250" y="3041650"/>
          <p14:tracePt t="120298" x="6165850" y="3041650"/>
          <p14:tracePt t="120315" x="6153150" y="3028950"/>
          <p14:tracePt t="120332" x="6146800" y="3028950"/>
          <p14:tracePt t="120348" x="6140450" y="3028950"/>
          <p14:tracePt t="120365" x="6134100" y="3028950"/>
          <p14:tracePt t="120367" x="6121400" y="3022600"/>
          <p14:tracePt t="120382" x="6115050" y="3016250"/>
          <p14:tracePt t="120398" x="6096000" y="3003550"/>
          <p14:tracePt t="120415" x="6076950" y="2997200"/>
          <p14:tracePt t="120432" x="6051550" y="2984500"/>
          <p14:tracePt t="120448" x="6032500" y="2965450"/>
          <p14:tracePt t="120465" x="6013450" y="2952750"/>
          <p14:tracePt t="120482" x="6000750" y="2927350"/>
          <p14:tracePt t="120498" x="5981700" y="2901950"/>
          <p14:tracePt t="120515" x="5975350" y="2876550"/>
          <p14:tracePt t="120532" x="5956300" y="2857500"/>
          <p14:tracePt t="120548" x="5956300" y="2844800"/>
          <p14:tracePt t="120565" x="5956300" y="2819400"/>
          <p14:tracePt t="120598" x="5956300" y="2800350"/>
          <p14:tracePt t="120615" x="5956300" y="2794000"/>
          <p14:tracePt t="120632" x="5956300" y="2787650"/>
          <p14:tracePt t="121365" x="5956300" y="2781300"/>
          <p14:tracePt t="121374" x="5962650" y="2774950"/>
          <p14:tracePt t="121382" x="5975350" y="2768600"/>
          <p14:tracePt t="121398" x="5988050" y="2768600"/>
          <p14:tracePt t="121415" x="5994400" y="2755900"/>
          <p14:tracePt t="121432" x="6007100" y="2743200"/>
          <p14:tracePt t="121448" x="6026150" y="2724150"/>
          <p14:tracePt t="121465" x="6026150" y="2692400"/>
          <p14:tracePt t="121482" x="6026150" y="2641600"/>
          <p14:tracePt t="121498" x="6026150" y="2603500"/>
          <p14:tracePt t="121515" x="6026150" y="2571750"/>
          <p14:tracePt t="121532" x="6026150" y="2552700"/>
          <p14:tracePt t="121548" x="6026150" y="2546350"/>
          <p14:tracePt t="121565" x="6000750" y="2533650"/>
          <p14:tracePt t="121582" x="5975350" y="2540000"/>
          <p14:tracePt t="121598" x="5962650" y="2546350"/>
          <p14:tracePt t="121937" x="5975350" y="2546350"/>
          <p14:tracePt t="121945" x="5994400" y="2540000"/>
          <p14:tracePt t="121953" x="6013450" y="2533650"/>
          <p14:tracePt t="121971" x="6019800" y="2533650"/>
          <p14:tracePt t="121987" x="6019800" y="2540000"/>
          <p14:tracePt t="122003" x="6007100" y="2552700"/>
          <p14:tracePt t="122015" x="6000750" y="2559050"/>
          <p14:tracePt t="122032" x="5975350" y="2565400"/>
          <p14:tracePt t="122048" x="5956300" y="2565400"/>
          <p14:tracePt t="122065" x="5937250" y="2565400"/>
          <p14:tracePt t="122082" x="5899150" y="2565400"/>
          <p14:tracePt t="122098" x="5848350" y="2565400"/>
          <p14:tracePt t="122115" x="5765800" y="2565400"/>
          <p14:tracePt t="122132" x="5657850" y="2565400"/>
          <p14:tracePt t="122148" x="5454650" y="2565400"/>
          <p14:tracePt t="122165" x="4972050" y="2552700"/>
          <p14:tracePt t="122182" x="4387850" y="2546350"/>
          <p14:tracePt t="122198" x="3721100" y="2552700"/>
          <p14:tracePt t="122215" x="3232150" y="2590800"/>
          <p14:tracePt t="122232" x="2876550" y="2597150"/>
          <p14:tracePt t="122248" x="2584450" y="2597150"/>
          <p14:tracePt t="122265" x="2330450" y="2597150"/>
          <p14:tracePt t="122282" x="2082800" y="2597150"/>
          <p14:tracePt t="122298" x="1936750" y="2597150"/>
          <p14:tracePt t="122315" x="1905000" y="2590800"/>
          <p14:tracePt t="122332" x="1885950" y="2571750"/>
          <p14:tracePt t="122348" x="1892300" y="2559050"/>
          <p14:tracePt t="122365" x="1911350" y="2552700"/>
          <p14:tracePt t="122382" x="1917700" y="2552700"/>
          <p14:tracePt t="122398" x="1911350" y="2552700"/>
          <p14:tracePt t="122415" x="1905000" y="2552700"/>
          <p14:tracePt t="122461" x="1905000" y="2546350"/>
          <p14:tracePt t="122469" x="1905000" y="2540000"/>
          <p14:tracePt t="122501" x="1905000" y="2533650"/>
          <p14:tracePt t="122509" x="1898650" y="2527300"/>
          <p14:tracePt t="122517" x="1898650" y="2520950"/>
          <p14:tracePt t="122532" x="1892300" y="2508250"/>
          <p14:tracePt t="122548" x="1885950" y="2501900"/>
          <p14:tracePt t="122565" x="1879600" y="2495550"/>
          <p14:tracePt t="122582" x="1860550" y="2495550"/>
          <p14:tracePt t="122598" x="1841500" y="2495550"/>
          <p14:tracePt t="122615" x="1816100" y="2489200"/>
          <p14:tracePt t="122632" x="1803400" y="2482850"/>
          <p14:tracePt t="122648" x="1797050" y="2476500"/>
          <p14:tracePt t="122665" x="1784350" y="2476500"/>
          <p14:tracePt t="122682" x="1771650" y="2463800"/>
          <p14:tracePt t="122698" x="1765300" y="2457450"/>
          <p14:tracePt t="122715" x="1752600" y="2451100"/>
          <p14:tracePt t="122732" x="1752600" y="2444750"/>
          <p14:tracePt t="122748" x="1746250" y="2432050"/>
          <p14:tracePt t="122782" x="1746250" y="2419350"/>
          <p14:tracePt t="122993" x="1746250" y="2406650"/>
          <p14:tracePt t="123017" x="1746250" y="2400300"/>
          <p14:tracePt t="123025" x="1739900" y="2400300"/>
          <p14:tracePt t="123041" x="1727200" y="2400300"/>
          <p14:tracePt t="123048" x="1720850" y="2400300"/>
          <p14:tracePt t="123065" x="1708150" y="2393950"/>
          <p14:tracePt t="123082" x="1689100" y="2393950"/>
          <p14:tracePt t="123235" x="1689100" y="2387600"/>
          <p14:tracePt t="123251" x="1676400" y="2387600"/>
          <p14:tracePt t="123259" x="1663700" y="2381250"/>
          <p14:tracePt t="123267" x="1657350" y="2374900"/>
          <p14:tracePt t="123282" x="1644650" y="2362200"/>
          <p14:tracePt t="123298" x="1606550" y="2336800"/>
          <p14:tracePt t="123315" x="1574800" y="2324100"/>
          <p14:tracePt t="123332" x="1555750" y="2317750"/>
          <p14:tracePt t="123348" x="1511300" y="2317750"/>
          <p14:tracePt t="123365" x="1473200" y="2317750"/>
          <p14:tracePt t="123382" x="1441450" y="2311400"/>
          <p14:tracePt t="123398" x="1416050" y="2311400"/>
          <p14:tracePt t="123415" x="1390650" y="2305050"/>
          <p14:tracePt t="123432" x="1339850" y="2305050"/>
          <p14:tracePt t="123448" x="1289050" y="2298700"/>
          <p14:tracePt t="123465" x="1250950" y="2298700"/>
          <p14:tracePt t="123482" x="1206500" y="2292350"/>
          <p14:tracePt t="123498" x="1174750" y="2286000"/>
          <p14:tracePt t="123515" x="1149350" y="2286000"/>
          <p14:tracePt t="123532" x="1111250" y="2286000"/>
          <p14:tracePt t="123548" x="1092200" y="2273300"/>
          <p14:tracePt t="123565" x="1066800" y="2260600"/>
          <p14:tracePt t="123582" x="1041400" y="2254250"/>
          <p14:tracePt t="123598" x="1028700" y="2247900"/>
          <p14:tracePt t="123615" x="1022350" y="2247900"/>
          <p14:tracePt t="123632" x="1016000" y="2241550"/>
          <p14:tracePt t="123648" x="996950" y="2241550"/>
          <p14:tracePt t="123665" x="990600" y="2241550"/>
          <p14:tracePt t="123682" x="958850" y="2247900"/>
          <p14:tracePt t="123733" x="958850" y="2254250"/>
          <p14:tracePt t="123767" x="958850" y="2266950"/>
          <p14:tracePt t="123773" x="958850" y="2279650"/>
          <p14:tracePt t="123783" x="958850" y="2298700"/>
          <p14:tracePt t="123798" x="958850" y="2330450"/>
          <p14:tracePt t="123815" x="958850" y="2355850"/>
          <p14:tracePt t="123832" x="996950" y="2387600"/>
          <p14:tracePt t="123848" x="1016000" y="2400300"/>
          <p14:tracePt t="123865" x="1028700" y="2413000"/>
          <p14:tracePt t="123882" x="1035050" y="2413000"/>
          <p14:tracePt t="123898" x="1041400" y="2419350"/>
          <p14:tracePt t="123915" x="1047750" y="2425700"/>
          <p14:tracePt t="123932" x="1079500" y="2432050"/>
          <p14:tracePt t="123948" x="1149350" y="2444750"/>
          <p14:tracePt t="123965" x="1282700" y="2444750"/>
          <p14:tracePt t="123982" x="1517650" y="2444750"/>
          <p14:tracePt t="123998" x="1720850" y="2438400"/>
          <p14:tracePt t="124015" x="1936750" y="2438400"/>
          <p14:tracePt t="124032" x="2133600" y="2438400"/>
          <p14:tracePt t="124048" x="2305050" y="2438400"/>
          <p14:tracePt t="124065" x="2438400" y="2438400"/>
          <p14:tracePt t="124082" x="2552700" y="2438400"/>
          <p14:tracePt t="124098" x="2635250" y="2438400"/>
          <p14:tracePt t="124115" x="2705100" y="2438400"/>
          <p14:tracePt t="124132" x="2762250" y="2438400"/>
          <p14:tracePt t="124148" x="2781300" y="2438400"/>
          <p14:tracePt t="124182" x="2787650" y="2438400"/>
          <p14:tracePt t="124198" x="2800350" y="2438400"/>
          <p14:tracePt t="124215" x="2819400" y="2432050"/>
          <p14:tracePt t="124232" x="2984500" y="2432050"/>
          <p14:tracePt t="124248" x="3149600" y="2451100"/>
          <p14:tracePt t="124265" x="3467100" y="2482850"/>
          <p14:tracePt t="124282" x="3949700" y="2508250"/>
          <p14:tracePt t="124298" x="4489450" y="2520950"/>
          <p14:tracePt t="124315" x="5048250" y="2520950"/>
          <p14:tracePt t="124332" x="5499100" y="2559050"/>
          <p14:tracePt t="124348" x="5880100" y="2552700"/>
          <p14:tracePt t="124365" x="6070600" y="2546350"/>
          <p14:tracePt t="124382" x="6178550" y="2527300"/>
          <p14:tracePt t="124398" x="6203950" y="2514600"/>
          <p14:tracePt t="124432" x="6203950" y="2508250"/>
          <p14:tracePt t="124448" x="6203950" y="2501900"/>
          <p14:tracePt t="124465" x="6197600" y="2495550"/>
          <p14:tracePt t="124482" x="6165850" y="2482850"/>
          <p14:tracePt t="124498" x="6159500" y="2495550"/>
          <p14:tracePt t="124709" x="6146800" y="2495550"/>
          <p14:tracePt t="124717" x="6140450" y="2495550"/>
          <p14:tracePt t="124725" x="6140450" y="2482850"/>
          <p14:tracePt t="124733" x="6140450" y="2470150"/>
          <p14:tracePt t="124748" x="6153150" y="2463800"/>
          <p14:tracePt t="124765" x="6172200" y="2457450"/>
          <p14:tracePt t="124782" x="6197600" y="2457450"/>
          <p14:tracePt t="124798" x="6242050" y="2457450"/>
          <p14:tracePt t="124815" x="6292850" y="2451100"/>
          <p14:tracePt t="124832" x="6318250" y="2444750"/>
          <p14:tracePt t="124848" x="6356350" y="2444750"/>
          <p14:tracePt t="124865" x="6413500" y="2438400"/>
          <p14:tracePt t="124882" x="6457950" y="2419350"/>
          <p14:tracePt t="124898" x="6489700" y="2419350"/>
          <p14:tracePt t="124915" x="6508750" y="2406650"/>
          <p14:tracePt t="124951" x="6502400" y="2406650"/>
          <p14:tracePt t="124965" x="6489700" y="2400300"/>
          <p14:tracePt t="124982" x="6470650" y="2400300"/>
          <p14:tracePt t="124998" x="6432550" y="2400300"/>
          <p14:tracePt t="125015" x="6375400" y="2400300"/>
          <p14:tracePt t="125032" x="6286500" y="2400300"/>
          <p14:tracePt t="125048" x="6159500" y="2400300"/>
          <p14:tracePt t="125065" x="6051550" y="2400300"/>
          <p14:tracePt t="125082" x="5924550" y="2406650"/>
          <p14:tracePt t="125098" x="5848350" y="2425700"/>
          <p14:tracePt t="125115" x="5784850" y="2438400"/>
          <p14:tracePt t="125132" x="5695950" y="2463800"/>
          <p14:tracePt t="125148" x="5632450" y="2476500"/>
          <p14:tracePt t="125165" x="5588000" y="2482850"/>
          <p14:tracePt t="125182" x="5556250" y="2482850"/>
          <p14:tracePt t="125215" x="5556250" y="2476500"/>
          <p14:tracePt t="125239" x="5562600" y="2476500"/>
          <p14:tracePt t="125255" x="5568950" y="2476500"/>
          <p14:tracePt t="125265" x="5575300" y="2476500"/>
          <p14:tracePt t="125282" x="5581650" y="2476500"/>
          <p14:tracePt t="125298" x="5588000" y="2476500"/>
          <p14:tracePt t="125315" x="5594350" y="2482850"/>
          <p14:tracePt t="125336" x="5594350" y="2489200"/>
          <p14:tracePt t="125348" x="5600700" y="2495550"/>
          <p14:tracePt t="125365" x="5607050" y="2495550"/>
          <p14:tracePt t="125382" x="5613400" y="2501900"/>
          <p14:tracePt t="125398" x="5619750" y="2508250"/>
          <p14:tracePt t="125415" x="5626100" y="2508250"/>
          <p14:tracePt t="125432" x="5632450" y="2520950"/>
          <p14:tracePt t="125448" x="5638800" y="2520950"/>
          <p14:tracePt t="125465" x="5645150" y="2520950"/>
          <p14:tracePt t="125482" x="5651500" y="2520950"/>
          <p14:tracePt t="125521" x="5657850" y="2520950"/>
          <p14:tracePt t="125537" x="5664200" y="2520950"/>
          <p14:tracePt t="125548" x="5676900" y="2527300"/>
          <p14:tracePt t="125565" x="5695950" y="2552700"/>
          <p14:tracePt t="125582" x="5708650" y="2578100"/>
          <p14:tracePt t="125598" x="5715000" y="2590800"/>
          <p14:tracePt t="125615" x="5715000" y="2616200"/>
          <p14:tracePt t="126029" x="5715000" y="2609850"/>
          <p14:tracePt t="126037" x="5727700" y="2603500"/>
          <p14:tracePt t="126048" x="5734050" y="2603500"/>
          <p14:tracePt t="126071" x="5715000" y="2609850"/>
          <p14:tracePt t="126082" x="5695950" y="2616200"/>
          <p14:tracePt t="126098" x="5689600" y="2635250"/>
          <p14:tracePt t="126115" x="5683250" y="2647950"/>
          <p14:tracePt t="126132" x="5670550" y="2692400"/>
          <p14:tracePt t="126148" x="5670550" y="2705100"/>
          <p14:tracePt t="126165" x="5670550" y="2781300"/>
          <p14:tracePt t="126183" x="5670550" y="2863850"/>
          <p14:tracePt t="126198" x="5664200" y="2952750"/>
          <p14:tracePt t="126215" x="5645150" y="3067050"/>
          <p14:tracePt t="126232" x="5632450" y="3225800"/>
          <p14:tracePt t="126248" x="5613400" y="3416300"/>
          <p14:tracePt t="126265" x="5607050" y="3600450"/>
          <p14:tracePt t="126282" x="5607050" y="3803650"/>
          <p14:tracePt t="126298" x="5676900" y="3949700"/>
          <p14:tracePt t="126315" x="5734050" y="4025900"/>
          <p14:tracePt t="126332" x="5734050" y="4057650"/>
          <p14:tracePt t="126348" x="5746750" y="4070350"/>
          <p14:tracePt t="127221" x="5740400" y="4070350"/>
          <p14:tracePt t="127237" x="5734050" y="4070350"/>
          <p14:tracePt t="127261" x="5727700" y="4070350"/>
          <p14:tracePt t="127285" x="5721350" y="4070350"/>
          <p14:tracePt t="127367" x="5727700" y="4064000"/>
          <p14:tracePt t="127373" x="5727700" y="4057650"/>
          <p14:tracePt t="127383" x="5727700" y="4044950"/>
          <p14:tracePt t="127398" x="5740400" y="4032250"/>
          <p14:tracePt t="127415" x="5740400" y="4019550"/>
          <p14:tracePt t="127432" x="5740400" y="4013200"/>
          <p14:tracePt t="127448" x="5746750" y="3994150"/>
          <p14:tracePt t="127465" x="5765800" y="3987800"/>
          <p14:tracePt t="127482" x="5784850" y="3975100"/>
          <p14:tracePt t="127498" x="5810250" y="3956050"/>
          <p14:tracePt t="127515" x="5829300" y="3949700"/>
          <p14:tracePt t="127532" x="5835650" y="3943350"/>
          <p14:tracePt t="127599" x="5835650" y="3949700"/>
          <p14:tracePt t="127639" x="5835650" y="3956050"/>
          <p14:tracePt t="127647" x="5835650" y="3962400"/>
          <p14:tracePt t="127657" x="5835650" y="3968750"/>
          <p14:tracePt t="127665" x="5835650" y="3975100"/>
          <p14:tracePt t="127682" x="5829300" y="3987800"/>
          <p14:tracePt t="127698" x="5822950" y="4000500"/>
          <p14:tracePt t="127732" x="5822950" y="4006850"/>
          <p14:tracePt t="127748" x="5822950" y="4013200"/>
          <p14:tracePt t="128195" x="5822950" y="4019550"/>
          <p14:tracePt t="128203" x="5829300" y="4032250"/>
          <p14:tracePt t="128215" x="5835650" y="4044950"/>
          <p14:tracePt t="128232" x="5848350" y="4083050"/>
          <p14:tracePt t="128248" x="5848350" y="4108450"/>
          <p14:tracePt t="128265" x="5848350" y="4114800"/>
          <p14:tracePt t="128282" x="5848350" y="4121150"/>
          <p14:tracePt t="128298" x="5854700" y="4133850"/>
          <p14:tracePt t="128315" x="5867400" y="4152900"/>
          <p14:tracePt t="128332" x="5892800" y="4171950"/>
          <p14:tracePt t="128348" x="5918200" y="4203700"/>
          <p14:tracePt t="128365" x="5918200" y="4222750"/>
          <p14:tracePt t="128382" x="5924550" y="4235450"/>
          <p14:tracePt t="128398" x="5937250" y="4241800"/>
          <p14:tracePt t="128415" x="5962650" y="4248150"/>
          <p14:tracePt t="128432" x="5981700" y="4286250"/>
          <p14:tracePt t="128448" x="6013450" y="4292600"/>
          <p14:tracePt t="128615" x="6013450" y="4298950"/>
          <p14:tracePt t="128647" x="6013450" y="4305300"/>
          <p14:tracePt t="128663" x="6019800" y="4305300"/>
          <p14:tracePt t="128679" x="6019800" y="4311650"/>
          <p14:tracePt t="128703" x="6026150" y="4311650"/>
          <p14:tracePt t="128711" x="6032500" y="4311650"/>
          <p14:tracePt t="128719" x="6032500" y="4305300"/>
          <p14:tracePt t="128735" x="6045200" y="4305300"/>
          <p14:tracePt t="128767" x="6038850" y="4318000"/>
          <p14:tracePt t="128774" x="6026150" y="4324350"/>
          <p14:tracePt t="128783" x="6013450" y="4337050"/>
          <p14:tracePt t="128798" x="6000750" y="4356100"/>
          <p14:tracePt t="128815" x="5988050" y="4375150"/>
          <p14:tracePt t="128879" x="5994400" y="4375150"/>
          <p14:tracePt t="128897" x="6000750" y="4375150"/>
          <p14:tracePt t="128961" x="6013450" y="4362450"/>
          <p14:tracePt t="128969" x="6026150" y="4324350"/>
          <p14:tracePt t="128977" x="6045200" y="4292600"/>
          <p14:tracePt t="128985" x="6057900" y="4254500"/>
          <p14:tracePt t="128999" x="6070600" y="4203700"/>
          <p14:tracePt t="129015" x="6115050" y="4083050"/>
          <p14:tracePt t="129032" x="6153150" y="3917950"/>
          <p14:tracePt t="129048" x="6299200" y="3511550"/>
          <p14:tracePt t="129065" x="6451600" y="3143250"/>
          <p14:tracePt t="129082" x="6572250" y="2895600"/>
          <p14:tracePt t="129098" x="6680200" y="2730500"/>
          <p14:tracePt t="129115" x="6775450" y="2597150"/>
          <p14:tracePt t="129132" x="6819900" y="2546350"/>
          <p14:tracePt t="129148" x="6832600" y="2546350"/>
          <p14:tracePt t="129165" x="6832600" y="2540000"/>
          <p14:tracePt t="129182" x="6813550" y="2533650"/>
          <p14:tracePt t="129380" x="6826250" y="2533650"/>
          <p14:tracePt t="129395" x="6832600" y="2533650"/>
          <p14:tracePt t="129410" x="6838950" y="2533650"/>
          <p14:tracePt t="129427" x="6845300" y="2533650"/>
          <p14:tracePt t="129434" x="6864350" y="2533650"/>
          <p14:tracePt t="129448" x="6883400" y="2527300"/>
          <p14:tracePt t="129465" x="6921500" y="2514600"/>
          <p14:tracePt t="129482" x="6959600" y="2508250"/>
          <p14:tracePt t="129498" x="6997700" y="2508250"/>
          <p14:tracePt t="129515" x="7023100" y="2520950"/>
          <p14:tracePt t="129532" x="7048500" y="2527300"/>
          <p14:tracePt t="129548" x="7080250" y="2527300"/>
          <p14:tracePt t="129565" x="7099300" y="2527300"/>
          <p14:tracePt t="129582" x="7131050" y="2527300"/>
          <p14:tracePt t="129598" x="7169150" y="2527300"/>
          <p14:tracePt t="129615" x="7200900" y="2527300"/>
          <p14:tracePt t="129632" x="7232650" y="2527300"/>
          <p14:tracePt t="129648" x="7264400" y="2527300"/>
          <p14:tracePt t="129665" x="7296150" y="2527300"/>
          <p14:tracePt t="129682" x="7315200" y="2520950"/>
          <p14:tracePt t="129698" x="7334250" y="2514600"/>
          <p14:tracePt t="129715" x="7340600" y="2508250"/>
          <p14:tracePt t="129732" x="7340600" y="2501900"/>
          <p14:tracePt t="129765" x="7340600" y="2495550"/>
          <p14:tracePt t="129782" x="7346950" y="2489200"/>
          <p14:tracePt t="129798" x="7359650" y="2476500"/>
          <p14:tracePt t="129815" x="7366000" y="2463800"/>
          <p14:tracePt t="129848" x="7366000" y="2451100"/>
          <p14:tracePt t="129865" x="7359650" y="2451100"/>
          <p14:tracePt t="129882" x="7353300" y="2438400"/>
          <p14:tracePt t="129898" x="7340600" y="2432050"/>
          <p14:tracePt t="129915" x="7334250" y="2425700"/>
          <p14:tracePt t="129932" x="7308850" y="2413000"/>
          <p14:tracePt t="129948" x="7277100" y="2413000"/>
          <p14:tracePt t="129950" x="7251700" y="2406650"/>
          <p14:tracePt t="129965" x="7232650" y="2406650"/>
          <p14:tracePt t="129982" x="7169150" y="2393950"/>
          <p14:tracePt t="129998" x="7023100" y="2387600"/>
          <p14:tracePt t="130015" x="6972300" y="2374900"/>
          <p14:tracePt t="130032" x="6819900" y="2374900"/>
          <p14:tracePt t="130048" x="6521450" y="2374900"/>
          <p14:tracePt t="130065" x="6311900" y="2374900"/>
          <p14:tracePt t="130082" x="6140450" y="2374900"/>
          <p14:tracePt t="130098" x="5994400" y="2362200"/>
          <p14:tracePt t="130115" x="5842000" y="2343150"/>
          <p14:tracePt t="130132" x="5708650" y="2343150"/>
          <p14:tracePt t="130148" x="5562600" y="2355850"/>
          <p14:tracePt t="130165" x="5391150" y="2381250"/>
          <p14:tracePt t="130182" x="5257800" y="2406650"/>
          <p14:tracePt t="130198" x="5149850" y="2413000"/>
          <p14:tracePt t="130215" x="5086350" y="2413000"/>
          <p14:tracePt t="130232" x="5048250" y="2413000"/>
          <p14:tracePt t="130248" x="5010150" y="2400300"/>
          <p14:tracePt t="130265" x="4991100" y="2400300"/>
          <p14:tracePt t="130282" x="4978400" y="2400300"/>
          <p14:tracePt t="130298" x="4965700" y="2406650"/>
          <p14:tracePt t="130315" x="4959350" y="2406650"/>
          <p14:tracePt t="130332" x="4953000" y="2406650"/>
          <p14:tracePt t="130348" x="4946650" y="2406650"/>
          <p14:tracePt t="130365" x="4946650" y="2413000"/>
          <p14:tracePt t="130382" x="4921250" y="2432050"/>
          <p14:tracePt t="130398" x="4908550" y="2451100"/>
          <p14:tracePt t="130459" x="4914900" y="2444750"/>
          <p14:tracePt t="130499" x="4921250" y="2444750"/>
          <p14:tracePt t="130507" x="4933950" y="2444750"/>
          <p14:tracePt t="130515" x="4940300" y="2444750"/>
          <p14:tracePt t="130532" x="4959350" y="2457450"/>
          <p14:tracePt t="130548" x="4991100" y="2463800"/>
          <p14:tracePt t="130565" x="5010150" y="2482850"/>
          <p14:tracePt t="130582" x="5016500" y="2489200"/>
          <p14:tracePt t="130598" x="5016500" y="2508250"/>
          <p14:tracePt t="130615" x="5016500" y="2527300"/>
          <p14:tracePt t="130632" x="5016500" y="2552700"/>
          <p14:tracePt t="130648" x="5016500" y="2571750"/>
          <p14:tracePt t="130665" x="5016500" y="2590800"/>
          <p14:tracePt t="130682" x="5016500" y="2609850"/>
          <p14:tracePt t="130698" x="5029200" y="2609850"/>
          <p14:tracePt t="130781" x="5035550" y="2609850"/>
          <p14:tracePt t="130796" x="5035550" y="2603500"/>
          <p14:tracePt t="130805" x="5035550" y="2597150"/>
          <p14:tracePt t="130829" x="5035550" y="2584450"/>
          <p14:tracePt t="130845" x="5035550" y="2578100"/>
          <p14:tracePt t="130869" x="5035550" y="2571750"/>
          <p14:tracePt t="130887" x="5041900" y="2565400"/>
          <p14:tracePt t="130892" x="5054600" y="2559050"/>
          <p14:tracePt t="130903" x="5054600" y="2552700"/>
          <p14:tracePt t="130915" x="5067300" y="2552700"/>
          <p14:tracePt t="130932" x="5099050" y="2546350"/>
          <p14:tracePt t="130948" x="5137150" y="2546350"/>
          <p14:tracePt t="130950" x="5168900" y="2546350"/>
          <p14:tracePt t="130965" x="5207000" y="2546350"/>
          <p14:tracePt t="130982" x="5289550" y="2546350"/>
          <p14:tracePt t="130998" x="5435600" y="2546350"/>
          <p14:tracePt t="131015" x="5581650" y="2546350"/>
          <p14:tracePt t="131032" x="5695950" y="2546350"/>
          <p14:tracePt t="131048" x="5835650" y="2546350"/>
          <p14:tracePt t="131065" x="5988050" y="2546350"/>
          <p14:tracePt t="131082" x="6127750" y="2546350"/>
          <p14:tracePt t="131098" x="6280150" y="2546350"/>
          <p14:tracePt t="131115" x="6432550" y="2546350"/>
          <p14:tracePt t="131132" x="6584950" y="2533650"/>
          <p14:tracePt t="131148" x="6718300" y="2533650"/>
          <p14:tracePt t="131165" x="6838950" y="2533650"/>
          <p14:tracePt t="131182" x="6934200" y="2527300"/>
          <p14:tracePt t="131198" x="6978650" y="2520950"/>
          <p14:tracePt t="131215" x="7016750" y="2520950"/>
          <p14:tracePt t="131232" x="7048500" y="2520950"/>
          <p14:tracePt t="131248" x="7086600" y="2520950"/>
          <p14:tracePt t="131265" x="7112000" y="2520950"/>
          <p14:tracePt t="131282" x="7124700" y="2533650"/>
          <p14:tracePt t="131298" x="7112000" y="2546350"/>
          <p14:tracePt t="131315" x="7042150" y="2584450"/>
          <p14:tracePt t="131332" x="7023100" y="2584450"/>
          <p14:tracePt t="131642" x="7042150" y="2584450"/>
          <p14:tracePt t="131659" x="7067550" y="2584450"/>
          <p14:tracePt t="131667" x="7080250" y="2571750"/>
          <p14:tracePt t="131675" x="7099300" y="2559050"/>
          <p14:tracePt t="131683" x="7124700" y="2552700"/>
          <p14:tracePt t="131698" x="7175500" y="2552700"/>
          <p14:tracePt t="131715" x="7200900" y="2546350"/>
          <p14:tracePt t="131732" x="7213600" y="2546350"/>
          <p14:tracePt t="131749" x="7232650" y="2546350"/>
          <p14:tracePt t="131765" x="7251700" y="2546350"/>
          <p14:tracePt t="131782" x="7283450" y="2540000"/>
          <p14:tracePt t="131798" x="7308850" y="2540000"/>
          <p14:tracePt t="131832" x="7315200" y="2540000"/>
          <p14:tracePt t="131848" x="7315200" y="2546350"/>
          <p14:tracePt t="131865" x="7315200" y="2552700"/>
          <p14:tracePt t="131950" x="7308850" y="2552700"/>
          <p14:tracePt t="131956" x="7302500" y="2552700"/>
          <p14:tracePt t="131965" x="7296150" y="2546350"/>
          <p14:tracePt t="131982" x="7289800" y="2540000"/>
          <p14:tracePt t="131998" x="7277100" y="2540000"/>
          <p14:tracePt t="132015" x="7277100" y="2527300"/>
          <p14:tracePt t="132032" x="7277100" y="2520950"/>
          <p14:tracePt t="132119" x="7277100" y="2533650"/>
          <p14:tracePt t="132128" x="7277100" y="2552700"/>
          <p14:tracePt t="132135" x="7277100" y="2578100"/>
          <p14:tracePt t="132148" x="7270750" y="2622550"/>
          <p14:tracePt t="132165" x="7270750" y="2705100"/>
          <p14:tracePt t="132182" x="7264400" y="2832100"/>
          <p14:tracePt t="132198" x="7264400" y="3022600"/>
          <p14:tracePt t="132215" x="7264400" y="3155950"/>
          <p14:tracePt t="132232" x="7264400" y="3276600"/>
          <p14:tracePt t="132248" x="7270750" y="3384550"/>
          <p14:tracePt t="132265" x="7277100" y="3473450"/>
          <p14:tracePt t="132282" x="7296150" y="3536950"/>
          <p14:tracePt t="132298" x="7327900" y="3594100"/>
          <p14:tracePt t="132315" x="7327900" y="3651250"/>
          <p14:tracePt t="132332" x="7327900" y="3689350"/>
          <p14:tracePt t="132348" x="7321550" y="3702050"/>
          <p14:tracePt t="132365" x="7315200" y="3702050"/>
          <p14:tracePt t="132464" x="7308850" y="3702050"/>
          <p14:tracePt t="132475" x="7302500" y="3702050"/>
          <p14:tracePt t="132482" x="7283450" y="3689350"/>
          <p14:tracePt t="132498" x="7219950" y="3651250"/>
          <p14:tracePt t="132515" x="7137400" y="3613150"/>
          <p14:tracePt t="132532" x="7023100" y="3600450"/>
          <p14:tracePt t="132548" x="6813550" y="3581400"/>
          <p14:tracePt t="132565" x="6521450" y="3581400"/>
          <p14:tracePt t="132582" x="6197600" y="3581400"/>
          <p14:tracePt t="132598" x="5975350" y="3587750"/>
          <p14:tracePt t="132615" x="5746750" y="3587750"/>
          <p14:tracePt t="132632" x="5461000" y="3543300"/>
          <p14:tracePt t="132649" x="5353050" y="3492500"/>
          <p14:tracePt t="132665" x="5314950" y="3467100"/>
          <p14:tracePt t="132682" x="5302250" y="3467100"/>
          <p14:tracePt t="132723" x="5302250" y="3460750"/>
          <p14:tracePt t="132779" x="5302250" y="3454400"/>
          <p14:tracePt t="132787" x="5302250" y="3448050"/>
          <p14:tracePt t="132795" x="5289550" y="3435350"/>
          <p14:tracePt t="132803" x="5283200" y="3416300"/>
          <p14:tracePt t="132815" x="5276850" y="3403600"/>
          <p14:tracePt t="132832" x="5264150" y="3359150"/>
          <p14:tracePt t="132849" x="5245100" y="3321050"/>
          <p14:tracePt t="132865" x="5219700" y="3270250"/>
          <p14:tracePt t="132882" x="5194300" y="3244850"/>
          <p14:tracePt t="132899" x="5162550" y="3168650"/>
          <p14:tracePt t="132915" x="5143500" y="3105150"/>
          <p14:tracePt t="132932" x="5137150" y="3009900"/>
          <p14:tracePt t="132948" x="5137150" y="2914650"/>
          <p14:tracePt t="132965" x="5137150" y="2851150"/>
          <p14:tracePt t="132982" x="5149850" y="2794000"/>
          <p14:tracePt t="132999" x="5168900" y="2749550"/>
          <p14:tracePt t="133015" x="5194300" y="2705100"/>
          <p14:tracePt t="133032" x="5213350" y="2660650"/>
          <p14:tracePt t="133048" x="5213350" y="2635250"/>
          <p14:tracePt t="133065" x="5213350" y="2628900"/>
          <p14:tracePt t="133082" x="5213350" y="2616200"/>
          <p14:tracePt t="133098" x="5200650" y="2597150"/>
          <p14:tracePt t="133115" x="5187950" y="2565400"/>
          <p14:tracePt t="133132" x="5181600" y="2546350"/>
          <p14:tracePt t="133149" x="5175250" y="2540000"/>
          <p14:tracePt t="133165" x="5175250" y="2520950"/>
          <p14:tracePt t="133182" x="5175250" y="2501900"/>
          <p14:tracePt t="133199" x="5175250" y="2482850"/>
          <p14:tracePt t="133215" x="5175250" y="2463800"/>
          <p14:tracePt t="133232" x="5175250" y="2451100"/>
          <p14:tracePt t="133249" x="5187950" y="2444750"/>
          <p14:tracePt t="133265" x="5207000" y="2425700"/>
          <p14:tracePt t="133282" x="5226050" y="2419350"/>
          <p14:tracePt t="133298" x="5238750" y="2419350"/>
          <p14:tracePt t="133315" x="5251450" y="2419350"/>
          <p14:tracePt t="133332" x="5422900" y="2419350"/>
          <p14:tracePt t="133348" x="5549900" y="2419350"/>
          <p14:tracePt t="133365" x="5721350" y="2413000"/>
          <p14:tracePt t="133382" x="5969000" y="2413000"/>
          <p14:tracePt t="133399" x="6375400" y="2393950"/>
          <p14:tracePt t="133415" x="6610350" y="2393950"/>
          <p14:tracePt t="133432" x="6826250" y="2393950"/>
          <p14:tracePt t="133448" x="6985000" y="2393950"/>
          <p14:tracePt t="133465" x="7099300" y="2393950"/>
          <p14:tracePt t="133482" x="7162800" y="2400300"/>
          <p14:tracePt t="133498" x="7194550" y="2400300"/>
          <p14:tracePt t="133515" x="7200900" y="2406650"/>
          <p14:tracePt t="133548" x="7200900" y="2413000"/>
          <p14:tracePt t="133617" x="7200900" y="2419350"/>
          <p14:tracePt t="133625" x="7200900" y="2425700"/>
          <p14:tracePt t="133641" x="7200900" y="2432050"/>
          <p14:tracePt t="133649" x="7200900" y="2438400"/>
          <p14:tracePt t="133665" x="7200900" y="2457450"/>
          <p14:tracePt t="133682" x="7200900" y="2476500"/>
          <p14:tracePt t="133698" x="7200900" y="2514600"/>
          <p14:tracePt t="133715" x="7194550" y="2552700"/>
          <p14:tracePt t="133732" x="7188200" y="2616200"/>
          <p14:tracePt t="133748" x="7188200" y="2711450"/>
          <p14:tracePt t="133765" x="7181850" y="2844800"/>
          <p14:tracePt t="133782" x="7181850" y="2984500"/>
          <p14:tracePt t="133798" x="7181850" y="3086100"/>
          <p14:tracePt t="133815" x="7181850" y="3143250"/>
          <p14:tracePt t="133832" x="7181850" y="3155950"/>
          <p14:tracePt t="133873" x="7181850" y="3143250"/>
          <p14:tracePt t="133882" x="7175500" y="3130550"/>
          <p14:tracePt t="133898" x="7169150" y="3111500"/>
          <p14:tracePt t="133915" x="7150100" y="3073400"/>
          <p14:tracePt t="133932" x="7124700" y="3048000"/>
          <p14:tracePt t="133949" x="7118350" y="3028950"/>
          <p14:tracePt t="133965" x="7086600" y="2978150"/>
          <p14:tracePt t="133982" x="7048500" y="2901950"/>
          <p14:tracePt t="133999" x="6978650" y="2787650"/>
          <p14:tracePt t="134015" x="6896100" y="2673350"/>
          <p14:tracePt t="134032" x="6851650" y="2584450"/>
          <p14:tracePt t="134048" x="6781800" y="2514600"/>
          <p14:tracePt t="134065" x="6705600" y="2451100"/>
          <p14:tracePt t="134082" x="6597650" y="2387600"/>
          <p14:tracePt t="134098" x="6273800" y="2292350"/>
          <p14:tracePt t="134115" x="6038850" y="2235200"/>
          <p14:tracePt t="134132" x="5937250" y="2190750"/>
          <p14:tracePt t="134148" x="5867400" y="2184400"/>
          <p14:tracePt t="134165" x="5848350" y="2184400"/>
          <p14:tracePt t="134182" x="5829300" y="2184400"/>
          <p14:tracePt t="134198" x="5829300" y="2216150"/>
          <p14:tracePt t="134215" x="5829300" y="2292350"/>
          <p14:tracePt t="134232" x="5829300" y="2387600"/>
          <p14:tracePt t="134248" x="5829300" y="2470150"/>
          <p14:tracePt t="134265" x="5861050" y="2520950"/>
          <p14:tracePt t="134282" x="5899150" y="2565400"/>
          <p14:tracePt t="134298" x="5937250" y="2590800"/>
          <p14:tracePt t="134315" x="5956300" y="2603500"/>
          <p14:tracePt t="134332" x="5962650" y="2609850"/>
          <p14:tracePt t="134348" x="5969000" y="2628900"/>
          <p14:tracePt t="134365" x="5956300" y="2641600"/>
          <p14:tracePt t="134905" x="5962650" y="2641600"/>
          <p14:tracePt t="134921" x="5969000" y="2641600"/>
          <p14:tracePt t="134944" x="5975350" y="2641600"/>
          <p14:tracePt t="134961" x="5981700" y="2641600"/>
          <p14:tracePt t="134994" x="5994400" y="2641600"/>
          <p14:tracePt t="135035" x="6013450" y="2641600"/>
          <p14:tracePt t="135040" x="6026150" y="2641600"/>
          <p14:tracePt t="135050" x="6032500" y="2641600"/>
          <p14:tracePt t="135065" x="6045200" y="2641600"/>
          <p14:tracePt t="135099" x="6064250" y="2641600"/>
          <p14:tracePt t="135115" x="6064250" y="2647950"/>
          <p14:tracePt t="135132" x="6070600" y="2647950"/>
          <p14:tracePt t="135148" x="6064250" y="2647950"/>
          <p14:tracePt t="135195" x="6076950" y="2647950"/>
          <p14:tracePt t="135203" x="6076950" y="2641600"/>
          <p14:tracePt t="135215" x="6083300" y="2635250"/>
          <p14:tracePt t="135232" x="6089650" y="2635250"/>
          <p14:tracePt t="135248" x="6089650" y="2628900"/>
          <p14:tracePt t="135265" x="6108700" y="2628900"/>
          <p14:tracePt t="135315" x="6108700" y="2635250"/>
          <p14:tracePt t="135323" x="6115050" y="2635250"/>
          <p14:tracePt t="135332" x="6121400" y="2635250"/>
          <p14:tracePt t="135348" x="6134100" y="2641600"/>
          <p14:tracePt t="135365" x="6146800" y="2641600"/>
          <p14:tracePt t="135398" x="6146800" y="2654300"/>
          <p14:tracePt t="135485" x="6153150" y="2654300"/>
          <p14:tracePt t="135839" x="6159500" y="2660650"/>
          <p14:tracePt t="136436" x="6115050" y="2660650"/>
          <p14:tracePt t="136443" x="6032500" y="2641600"/>
          <p14:tracePt t="136451" x="5924550" y="2635250"/>
          <p14:tracePt t="136465" x="5759450" y="2603500"/>
          <p14:tracePt t="136482" x="5340350" y="2520950"/>
          <p14:tracePt t="136484" x="5060950" y="2482850"/>
          <p14:tracePt t="136498" x="4597400" y="2406650"/>
          <p14:tracePt t="136515" x="4146550" y="2292350"/>
          <p14:tracePt t="136532" x="3663950" y="2139950"/>
          <p14:tracePt t="136548" x="3175000" y="1943100"/>
          <p14:tracePt t="136565" x="2692400" y="1758950"/>
          <p14:tracePt t="136582" x="2247900" y="1670050"/>
          <p14:tracePt t="136598" x="1955800" y="1600200"/>
          <p14:tracePt t="136615" x="1771650" y="1574800"/>
          <p14:tracePt t="136632" x="1670050" y="1543050"/>
          <p14:tracePt t="136648" x="1619250" y="1536700"/>
          <p14:tracePt t="136665" x="1593850" y="1524000"/>
          <p14:tracePt t="136682" x="1587500" y="1517650"/>
          <p14:tracePt t="136699"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1547664" y="188640"/>
            <a:ext cx="6811018" cy="432047"/>
          </a:xfrm>
          <a:prstGeom prst="rect">
            <a:avLst/>
          </a:prstGeom>
        </p:spPr>
        <p:txBody>
          <a:bodyPr/>
          <a:lstStyle>
            <a:lvl1pPr algn="l" rtl="0" eaLnBrk="1" fontAlgn="base" hangingPunct="1">
              <a:spcBef>
                <a:spcPct val="0"/>
              </a:spcBef>
              <a:spcAft>
                <a:spcPct val="0"/>
              </a:spcAft>
              <a:defRPr kumimoji="1" sz="2400" u="sng">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2000" b="1" u="none" dirty="0">
                <a:solidFill>
                  <a:schemeClr val="bg1">
                    <a:lumMod val="50000"/>
                  </a:schemeClr>
                </a:solidFill>
                <a:latin typeface="+mj-ea"/>
              </a:rPr>
              <a:t>The new package structure for high reliability </a:t>
            </a:r>
            <a:r>
              <a:rPr lang="en-US" altLang="ja-JP" sz="2000" b="1" u="none" dirty="0" err="1">
                <a:solidFill>
                  <a:schemeClr val="bg1">
                    <a:lumMod val="50000"/>
                  </a:schemeClr>
                </a:solidFill>
                <a:latin typeface="+mj-ea"/>
              </a:rPr>
              <a:t>Tj</a:t>
            </a:r>
            <a:endParaRPr lang="ja-JP" altLang="en-US" sz="2000" b="1" u="none" dirty="0">
              <a:solidFill>
                <a:schemeClr val="bg1">
                  <a:lumMod val="50000"/>
                </a:schemeClr>
              </a:solidFill>
              <a:latin typeface="+mj-ea"/>
            </a:endParaRPr>
          </a:p>
        </p:txBody>
      </p:sp>
      <p:pic>
        <p:nvPicPr>
          <p:cNvPr id="2" name="Рисунок 1"/>
          <p:cNvPicPr>
            <a:picLocks noChangeAspect="1"/>
          </p:cNvPicPr>
          <p:nvPr/>
        </p:nvPicPr>
        <p:blipFill>
          <a:blip r:embed="rId3"/>
          <a:stretch>
            <a:fillRect/>
          </a:stretch>
        </p:blipFill>
        <p:spPr>
          <a:xfrm>
            <a:off x="539552" y="908720"/>
            <a:ext cx="8277373" cy="5260597"/>
          </a:xfrm>
          <a:prstGeom prst="rect">
            <a:avLst/>
          </a:prstGeom>
        </p:spPr>
      </p:pic>
    </p:spTree>
    <p:extLst>
      <p:ext uri="{BB962C8B-B14F-4D97-AF65-F5344CB8AC3E}">
        <p14:creationId xmlns:p14="http://schemas.microsoft.com/office/powerpoint/2010/main" val="4042550342"/>
      </p:ext>
    </p:extLst>
  </p:cSld>
  <p:clrMapOvr>
    <a:masterClrMapping/>
  </p:clrMapOvr>
  <p:transition advTm="64774"/>
  <p:timing>
    <p:tnLst>
      <p:par>
        <p:cTn id="1" dur="indefinite" restart="never" nodeType="tmRoot"/>
      </p:par>
    </p:tnLst>
  </p:timing>
  <p:extLst mod="1">
    <p:ext uri="{3A86A75C-4F4B-4683-9AE1-C65F6400EC91}">
      <p14:laserTraceLst xmlns:p14="http://schemas.microsoft.com/office/powerpoint/2010/main">
        <p14:tracePtLst>
          <p14:tracePt t="2133" x="361950" y="5600700"/>
          <p14:tracePt t="2320" x="361950" y="5594350"/>
          <p14:tracePt t="2328" x="361950" y="5588000"/>
          <p14:tracePt t="2343" x="368300" y="5588000"/>
          <p14:tracePt t="2351" x="381000" y="5581650"/>
          <p14:tracePt t="2360" x="393700" y="5568950"/>
          <p14:tracePt t="2377" x="444500" y="5537200"/>
          <p14:tracePt t="2393" x="527050" y="5486400"/>
          <p14:tracePt t="2410" x="590550" y="5422900"/>
          <p14:tracePt t="2427" x="666750" y="5334000"/>
          <p14:tracePt t="2443" x="755650" y="5232400"/>
          <p14:tracePt t="2460" x="838200" y="5130800"/>
          <p14:tracePt t="2477" x="946150" y="4997450"/>
          <p14:tracePt t="2493" x="1073150" y="4883150"/>
          <p14:tracePt t="2510" x="1181100" y="4749800"/>
          <p14:tracePt t="2527" x="1301750" y="4660900"/>
          <p14:tracePt t="2543" x="1416050" y="4578350"/>
          <p14:tracePt t="2560" x="1517650" y="4489450"/>
          <p14:tracePt t="2577" x="1619250" y="4406900"/>
          <p14:tracePt t="2578" x="1644650" y="4406900"/>
          <p14:tracePt t="2593" x="1644650" y="4375150"/>
          <p14:tracePt t="4406" x="1651000" y="4375150"/>
          <p14:tracePt t="4501" x="1657350" y="4375150"/>
          <p14:tracePt t="4518" x="1663700" y="4375150"/>
          <p14:tracePt t="4533" x="1670050" y="4375150"/>
          <p14:tracePt t="4542" x="1670050" y="4368800"/>
          <p14:tracePt t="4549" x="1676400" y="4368800"/>
          <p14:tracePt t="5563" x="1670050" y="4368800"/>
          <p14:tracePt t="5580" x="1663700" y="4368800"/>
          <p14:tracePt t="5587" x="1657350" y="4368800"/>
          <p14:tracePt t="5639" x="1663700" y="4368800"/>
          <p14:tracePt t="5696" x="1663700" y="4362450"/>
          <p14:tracePt t="5733" x="1670050" y="4362450"/>
          <p14:tracePt t="5741" x="1682750" y="4362450"/>
          <p14:tracePt t="5757" x="1701800" y="4362450"/>
          <p14:tracePt t="5765" x="1708150" y="4362450"/>
          <p14:tracePt t="5777" x="1708150" y="4356100"/>
          <p14:tracePt t="5853" x="1708150" y="4349750"/>
          <p14:tracePt t="5886" x="1701800" y="4349750"/>
          <p14:tracePt t="5903" x="1695450" y="4349750"/>
          <p14:tracePt t="5917" x="1682750" y="4349750"/>
          <p14:tracePt t="5941" x="1676400" y="4349750"/>
          <p14:tracePt t="5951" x="1676400" y="4343400"/>
          <p14:tracePt t="5967" x="1670050" y="4343400"/>
          <p14:tracePt t="5991" x="1670050" y="4349750"/>
          <p14:tracePt t="5999" x="1670050" y="4356100"/>
          <p14:tracePt t="9871" x="1676400" y="4356100"/>
          <p14:tracePt t="9889" x="1682750" y="4356100"/>
          <p14:tracePt t="9897" x="1695450" y="4337050"/>
          <p14:tracePt t="9905" x="1714500" y="4318000"/>
          <p14:tracePt t="9913" x="1739900" y="4292600"/>
          <p14:tracePt t="9927" x="1778000" y="4254500"/>
          <p14:tracePt t="9943" x="1860550" y="4178300"/>
          <p14:tracePt t="9960" x="2044700" y="4076700"/>
          <p14:tracePt t="9977" x="2336800" y="3898900"/>
          <p14:tracePt t="9993" x="2933700" y="3587750"/>
          <p14:tracePt t="10010" x="3416300" y="3333750"/>
          <p14:tracePt t="10027" x="3886200" y="3067050"/>
          <p14:tracePt t="10043" x="4349750" y="2787650"/>
          <p14:tracePt t="10060" x="4775200" y="2540000"/>
          <p14:tracePt t="10077" x="5054600" y="2343150"/>
          <p14:tracePt t="10093" x="5454650" y="2127250"/>
          <p14:tracePt t="10110" x="5708650" y="1949450"/>
          <p14:tracePt t="10127" x="6019800" y="1746250"/>
          <p14:tracePt t="10143" x="6248400" y="1600200"/>
          <p14:tracePt t="10160" x="6419850" y="1498600"/>
          <p14:tracePt t="10177" x="6559550" y="1416050"/>
          <p14:tracePt t="10193" x="6610350" y="1390650"/>
          <p14:tracePt t="10210" x="6629400" y="1390650"/>
          <p14:tracePt t="10227" x="6642100" y="1390650"/>
          <p14:tracePt t="10451" x="6642100" y="1384300"/>
          <p14:tracePt t="10501" x="6648450" y="1384300"/>
          <p14:tracePt t="10509" x="6654800" y="1377950"/>
          <p14:tracePt t="10517" x="6667500" y="1377950"/>
          <p14:tracePt t="10527" x="6667500" y="1365250"/>
          <p14:tracePt t="10543" x="6705600" y="1352550"/>
          <p14:tracePt t="10560" x="6718300" y="1346200"/>
          <p14:tracePt t="10577" x="6731000" y="1346200"/>
          <p14:tracePt t="10593" x="6775450" y="1339850"/>
          <p14:tracePt t="10610" x="6800850" y="1339850"/>
          <p14:tracePt t="10627" x="6845300" y="1339850"/>
          <p14:tracePt t="10643" x="6877050" y="1333500"/>
          <p14:tracePt t="10660" x="6921500" y="1327150"/>
          <p14:tracePt t="10677" x="6991350" y="1327150"/>
          <p14:tracePt t="10693" x="7112000" y="1327150"/>
          <p14:tracePt t="10710" x="7162800" y="1339850"/>
          <p14:tracePt t="10727" x="7194550" y="1358900"/>
          <p14:tracePt t="10743" x="7213600" y="1365250"/>
          <p14:tracePt t="10760" x="7264400" y="1371600"/>
          <p14:tracePt t="10777" x="7308850" y="1371600"/>
          <p14:tracePt t="10793" x="7353300" y="1377950"/>
          <p14:tracePt t="10810" x="7397750" y="1390650"/>
          <p14:tracePt t="10827" x="7435850" y="1416050"/>
          <p14:tracePt t="10843" x="7473950" y="1435100"/>
          <p14:tracePt t="10860" x="7512050" y="1435100"/>
          <p14:tracePt t="10877" x="7531100" y="1435100"/>
          <p14:tracePt t="10893" x="7543800" y="1435100"/>
          <p14:tracePt t="10910" x="7556500" y="1435100"/>
          <p14:tracePt t="10927" x="7569200" y="1435100"/>
          <p14:tracePt t="10943" x="7581900" y="1435100"/>
          <p14:tracePt t="10960" x="7588250" y="1435100"/>
          <p14:tracePt t="10977" x="7594600" y="1435100"/>
          <p14:tracePt t="10993" x="7607300" y="1428750"/>
          <p14:tracePt t="11010" x="7613650" y="1428750"/>
          <p14:tracePt t="11027" x="7620000" y="1422400"/>
          <p14:tracePt t="11043" x="7632700" y="1422400"/>
          <p14:tracePt t="11060" x="7645400" y="1416050"/>
          <p14:tracePt t="11077" x="7651750" y="1416050"/>
          <p14:tracePt t="11093" x="7651750" y="1403350"/>
          <p14:tracePt t="11110" x="7658100" y="1397000"/>
          <p14:tracePt t="11127" x="7658100" y="1384300"/>
          <p14:tracePt t="11143" x="7658100" y="1365250"/>
          <p14:tracePt t="11160" x="7651750" y="1333500"/>
          <p14:tracePt t="11177" x="7639050" y="1301750"/>
          <p14:tracePt t="11193" x="7575550" y="1257300"/>
          <p14:tracePt t="11210" x="7550150" y="1244600"/>
          <p14:tracePt t="11227" x="7518400" y="1238250"/>
          <p14:tracePt t="11243" x="7493000" y="1238250"/>
          <p14:tracePt t="11260" x="7467600" y="1244600"/>
          <p14:tracePt t="11277" x="7448550" y="1257300"/>
          <p14:tracePt t="11293" x="7429500" y="1276350"/>
          <p14:tracePt t="11310" x="7404100" y="1308100"/>
          <p14:tracePt t="11327" x="7378700" y="1346200"/>
          <p14:tracePt t="11343" x="7353300" y="1377950"/>
          <p14:tracePt t="11360" x="7327900" y="1403350"/>
          <p14:tracePt t="11377" x="7321550" y="1428750"/>
          <p14:tracePt t="11393" x="7315200" y="1454150"/>
          <p14:tracePt t="11410" x="7315200" y="1466850"/>
          <p14:tracePt t="11427" x="7315200" y="1479550"/>
          <p14:tracePt t="11443" x="7327900" y="1492250"/>
          <p14:tracePt t="11461" x="7346950" y="1498600"/>
          <p14:tracePt t="11477" x="7366000" y="1498600"/>
          <p14:tracePt t="11493" x="7378700" y="1498600"/>
          <p14:tracePt t="11510" x="7385050" y="1498600"/>
          <p14:tracePt t="11917" x="7391400" y="1485900"/>
          <p14:tracePt t="11925" x="7391400" y="1479550"/>
          <p14:tracePt t="11935" x="7397750" y="1466850"/>
          <p14:tracePt t="11943" x="7397750" y="1460500"/>
          <p14:tracePt t="11960" x="7404100" y="1447800"/>
          <p14:tracePt t="11977" x="7404100" y="1441450"/>
          <p14:tracePt t="21613" x="7385050" y="1441450"/>
          <p14:tracePt t="21621" x="7340600" y="1454150"/>
          <p14:tracePt t="21629" x="7296150" y="1473200"/>
          <p14:tracePt t="21643" x="7239000" y="1485900"/>
          <p14:tracePt t="21660" x="7054850" y="1555750"/>
          <p14:tracePt t="21677" x="6527800" y="1778000"/>
          <p14:tracePt t="21693" x="6388100" y="1847850"/>
          <p14:tracePt t="21695" x="6235700" y="1917700"/>
          <p14:tracePt t="21710" x="6134100" y="1968500"/>
          <p14:tracePt t="21727" x="5930900" y="2076450"/>
          <p14:tracePt t="21743" x="5810250" y="2146300"/>
          <p14:tracePt t="21760" x="5689600" y="2241550"/>
          <p14:tracePt t="21777" x="5549900" y="2349500"/>
          <p14:tracePt t="21793" x="5397500" y="2438400"/>
          <p14:tracePt t="21810" x="5238750" y="2514600"/>
          <p14:tracePt t="21827" x="5099050" y="2565400"/>
          <p14:tracePt t="21843" x="4991100" y="2603500"/>
          <p14:tracePt t="21860" x="4895850" y="2628900"/>
          <p14:tracePt t="21877" x="4806950" y="2660650"/>
          <p14:tracePt t="21893" x="4749800" y="2667000"/>
          <p14:tracePt t="21910" x="4699000" y="2692400"/>
          <p14:tracePt t="21927" x="4692650" y="2692400"/>
          <p14:tracePt t="22412" x="4692650" y="2698750"/>
          <p14:tracePt t="22451" x="4686300" y="2698750"/>
          <p14:tracePt t="22459" x="4673600" y="2705100"/>
          <p14:tracePt t="22467" x="4667250" y="2705100"/>
          <p14:tracePt t="22477" x="4654550" y="2705100"/>
          <p14:tracePt t="22493" x="4616450" y="2711450"/>
          <p14:tracePt t="22510" x="4616450" y="2724150"/>
          <p14:tracePt t="22527" x="4610100" y="2724150"/>
          <p14:tracePt t="22579" x="4603750" y="2724150"/>
          <p14:tracePt t="22587" x="4597400" y="2724150"/>
          <p14:tracePt t="22597" x="4584700" y="2724150"/>
          <p14:tracePt t="22610" x="4578350" y="2724150"/>
          <p14:tracePt t="22627" x="4552950" y="2724150"/>
          <p14:tracePt t="22643" x="4546600" y="2724150"/>
          <p14:tracePt t="22660" x="4533900" y="2736850"/>
          <p14:tracePt t="22677" x="4521200" y="2749550"/>
          <p14:tracePt t="22693" x="4508500" y="2749550"/>
          <p14:tracePt t="22710" x="4502150" y="2749550"/>
          <p14:tracePt t="22733" x="4495800" y="2749550"/>
          <p14:tracePt t="22743" x="4489450" y="2749550"/>
          <p14:tracePt t="22760" x="4464050" y="2730500"/>
          <p14:tracePt t="22777" x="4425950" y="2717800"/>
          <p14:tracePt t="22793" x="4387850" y="2686050"/>
          <p14:tracePt t="22810" x="4279900" y="2647950"/>
          <p14:tracePt t="22827" x="4108450" y="2590800"/>
          <p14:tracePt t="22843" x="3924300" y="2527300"/>
          <p14:tracePt t="22861" x="3733800" y="2501900"/>
          <p14:tracePt t="22877" x="3657600" y="2476500"/>
          <p14:tracePt t="22893" x="3581400" y="2425700"/>
          <p14:tracePt t="22910" x="3549650" y="2393950"/>
          <p14:tracePt t="22927" x="3435350" y="2374900"/>
          <p14:tracePt t="22944" x="3352800" y="2374900"/>
          <p14:tracePt t="22960" x="3295650" y="2387600"/>
          <p14:tracePt t="22977" x="3270250" y="2387600"/>
          <p14:tracePt t="23425" x="3263900" y="2387600"/>
          <p14:tracePt t="23449" x="3257550" y="2387600"/>
          <p14:tracePt t="23457" x="3257550" y="2393950"/>
          <p14:tracePt t="23473" x="3251200" y="2393950"/>
          <p14:tracePt t="23481" x="3244850" y="2393950"/>
          <p14:tracePt t="23499" x="3225800" y="2393950"/>
          <p14:tracePt t="23510" x="3219450" y="2393950"/>
          <p14:tracePt t="23527" x="3194050" y="2393950"/>
          <p14:tracePt t="23544" x="3162300" y="2381250"/>
          <p14:tracePt t="23560" x="3105150" y="2362200"/>
          <p14:tracePt t="23577" x="3028950" y="2355850"/>
          <p14:tracePt t="23593" x="2940050" y="2349500"/>
          <p14:tracePt t="23610" x="2813050" y="2317750"/>
          <p14:tracePt t="23627" x="2641600" y="2260600"/>
          <p14:tracePt t="23644" x="2495550" y="2209800"/>
          <p14:tracePt t="23660" x="2438400" y="2197100"/>
          <p14:tracePt t="23677" x="2152650" y="2146300"/>
          <p14:tracePt t="23694" x="2032000" y="2114550"/>
          <p14:tracePt t="23710" x="1943100" y="2082800"/>
          <p14:tracePt t="23727" x="1828800" y="2038350"/>
          <p14:tracePt t="23743" x="1689100" y="1962150"/>
          <p14:tracePt t="23760" x="1555750" y="1898650"/>
          <p14:tracePt t="23777" x="1473200" y="1841500"/>
          <p14:tracePt t="23793" x="1441450" y="1803400"/>
          <p14:tracePt t="23811" x="1416050" y="1771650"/>
          <p14:tracePt t="23827" x="1409700" y="1758950"/>
          <p14:tracePt t="23844" x="1390650" y="1758950"/>
          <p14:tracePt t="23860" x="1384300" y="1765300"/>
          <p14:tracePt t="24242" x="1384300" y="1771650"/>
          <p14:tracePt t="24271" x="1358900" y="1765300"/>
          <p14:tracePt t="24281" x="1358900" y="1752600"/>
          <p14:tracePt t="24287" x="1352550" y="1746250"/>
          <p14:tracePt t="24295" x="1339850" y="1733550"/>
          <p14:tracePt t="24310" x="1327150" y="1695450"/>
          <p14:tracePt t="24327" x="1314450" y="1663700"/>
          <p14:tracePt t="24343" x="1289050" y="1631950"/>
          <p14:tracePt t="24360" x="1276350" y="1612900"/>
          <p14:tracePt t="24377" x="1270000" y="1593850"/>
          <p14:tracePt t="24393" x="1263650" y="1581150"/>
          <p14:tracePt t="24410" x="1263650" y="1568450"/>
          <p14:tracePt t="24427" x="1257300" y="1562100"/>
          <p14:tracePt t="24444" x="1257300" y="1549400"/>
          <p14:tracePt t="24460" x="1257300" y="1530350"/>
          <p14:tracePt t="24477" x="1257300" y="1511300"/>
          <p14:tracePt t="24493" x="1257300" y="1498600"/>
          <p14:tracePt t="24510" x="1257300" y="1492250"/>
          <p14:tracePt t="24527" x="1263650" y="1485900"/>
          <p14:tracePt t="24560" x="1276350" y="1473200"/>
          <p14:tracePt t="24633" x="1282700" y="1473200"/>
          <p14:tracePt t="24649" x="1289050" y="1473200"/>
          <p14:tracePt t="24657" x="1289050" y="1479550"/>
          <p14:tracePt t="24665" x="1295400" y="1479550"/>
          <p14:tracePt t="24677" x="1295400" y="1485900"/>
          <p14:tracePt t="24693" x="1308100" y="1498600"/>
          <p14:tracePt t="24710" x="1320800" y="1511300"/>
          <p14:tracePt t="24727" x="1327150" y="1517650"/>
          <p14:tracePt t="24743" x="1333500" y="1524000"/>
          <p14:tracePt t="24760" x="1339850" y="1530350"/>
          <p14:tracePt t="24777" x="1352550" y="1536700"/>
          <p14:tracePt t="24793" x="1352550" y="1543050"/>
          <p14:tracePt t="24810" x="1365250" y="1568450"/>
          <p14:tracePt t="24827" x="1371600" y="1612900"/>
          <p14:tracePt t="24843" x="1371600" y="1670050"/>
          <p14:tracePt t="24860" x="1390650" y="1746250"/>
          <p14:tracePt t="24877" x="1397000" y="1784350"/>
          <p14:tracePt t="25309" x="1390650" y="1784350"/>
          <p14:tracePt t="25319" x="1384300" y="1784350"/>
          <p14:tracePt t="25351" x="1377950" y="1784350"/>
          <p14:tracePt t="25368" x="1377950" y="1803400"/>
          <p14:tracePt t="25375" x="1377950" y="1841500"/>
          <p14:tracePt t="25383" x="1377950" y="1866900"/>
          <p14:tracePt t="25393" x="1377950" y="1885950"/>
          <p14:tracePt t="25410" x="1377950" y="1924050"/>
          <p14:tracePt t="25427" x="1377950" y="1974850"/>
          <p14:tracePt t="25444" x="1371600" y="2012950"/>
          <p14:tracePt t="25460" x="1365250" y="2057400"/>
          <p14:tracePt t="25477" x="1346200" y="2108200"/>
          <p14:tracePt t="25494" x="1320800" y="2159000"/>
          <p14:tracePt t="25510" x="1295400" y="2190750"/>
          <p14:tracePt t="25527" x="1263650" y="2216150"/>
          <p14:tracePt t="25543" x="1250950" y="2228850"/>
          <p14:tracePt t="25560" x="1238250" y="2241550"/>
          <p14:tracePt t="25577" x="1225550" y="2247900"/>
          <p14:tracePt t="25594" x="1206500" y="2266950"/>
          <p14:tracePt t="25610" x="1174750" y="2279650"/>
          <p14:tracePt t="25627" x="1149350" y="2292350"/>
          <p14:tracePt t="25643" x="1136650" y="2305050"/>
          <p14:tracePt t="25660" x="1123950" y="2305050"/>
          <p14:tracePt t="25677" x="1117600" y="2305050"/>
          <p14:tracePt t="25710" x="1111250" y="2305050"/>
          <p14:tracePt t="25727" x="1104900" y="2298700"/>
          <p14:tracePt t="25729" x="1098550" y="2298700"/>
          <p14:tracePt t="25744" x="1092200" y="2292350"/>
          <p14:tracePt t="25761" x="1066800" y="2273300"/>
          <p14:tracePt t="25794" x="1060450" y="2266950"/>
          <p14:tracePt t="25849" x="1060450" y="2260600"/>
          <p14:tracePt t="26196" x="1054100" y="2273300"/>
          <p14:tracePt t="26203" x="1054100" y="2286000"/>
          <p14:tracePt t="26211" x="1054100" y="2311400"/>
          <p14:tracePt t="26227" x="1054100" y="2336800"/>
          <p14:tracePt t="26244" x="1054100" y="2343150"/>
          <p14:tracePt t="26260" x="1054100" y="2349500"/>
          <p14:tracePt t="26277" x="1054100" y="2368550"/>
          <p14:tracePt t="26310" x="1060450" y="2387600"/>
          <p14:tracePt t="26327" x="1073150" y="2406650"/>
          <p14:tracePt t="26343" x="1092200" y="2438400"/>
          <p14:tracePt t="26360" x="1098550" y="2463800"/>
          <p14:tracePt t="26377" x="1104900" y="2476500"/>
          <p14:tracePt t="26394" x="1117600" y="2495550"/>
          <p14:tracePt t="26410" x="1123950" y="2495550"/>
          <p14:tracePt t="26453" x="1130300" y="2495550"/>
          <p14:tracePt t="26469" x="1130300" y="2501900"/>
          <p14:tracePt t="26477" x="1143000" y="2508250"/>
          <p14:tracePt t="26494" x="1155700" y="2508250"/>
          <p14:tracePt t="26510" x="1168400" y="2508250"/>
          <p14:tracePt t="26527" x="1181100" y="2508250"/>
          <p14:tracePt t="26544" x="1187450" y="2508250"/>
          <p14:tracePt t="26560" x="1193800" y="2508250"/>
          <p14:tracePt t="26577" x="1200150" y="2495550"/>
          <p14:tracePt t="26594" x="1200150" y="2463800"/>
          <p14:tracePt t="26610" x="1200150" y="2425700"/>
          <p14:tracePt t="26627" x="1200150" y="2387600"/>
          <p14:tracePt t="26644" x="1193800" y="2336800"/>
          <p14:tracePt t="26660" x="1187450" y="2292350"/>
          <p14:tracePt t="26677" x="1181100" y="2235200"/>
          <p14:tracePt t="26694" x="1168400" y="2190750"/>
          <p14:tracePt t="26710" x="1168400" y="2127250"/>
          <p14:tracePt t="26727" x="1155700" y="2044700"/>
          <p14:tracePt t="26744" x="1149350" y="2000250"/>
          <p14:tracePt t="26760" x="1149350" y="1955800"/>
          <p14:tracePt t="26777" x="1149350" y="1917700"/>
          <p14:tracePt t="26794" x="1149350" y="1873250"/>
          <p14:tracePt t="26810" x="1149350" y="1841500"/>
          <p14:tracePt t="26827" x="1149350" y="1803400"/>
          <p14:tracePt t="26844" x="1149350" y="1765300"/>
          <p14:tracePt t="26860" x="1149350" y="1720850"/>
          <p14:tracePt t="26877" x="1149350" y="1670050"/>
          <p14:tracePt t="26894" x="1162050" y="1631950"/>
          <p14:tracePt t="26910" x="1174750" y="1587500"/>
          <p14:tracePt t="26927" x="1181100" y="1549400"/>
          <p14:tracePt t="26944" x="1187450" y="1498600"/>
          <p14:tracePt t="26960" x="1200150" y="1460500"/>
          <p14:tracePt t="26977" x="1219200" y="1409700"/>
          <p14:tracePt t="26994" x="1238250" y="1384300"/>
          <p14:tracePt t="27010" x="1250950" y="1377950"/>
          <p14:tracePt t="27027" x="1257300" y="1371600"/>
          <p14:tracePt t="27044" x="1270000" y="1371600"/>
          <p14:tracePt t="27060" x="1282700" y="1371600"/>
          <p14:tracePt t="27077" x="1295400" y="1384300"/>
          <p14:tracePt t="27094" x="1308100" y="1409700"/>
          <p14:tracePt t="27110" x="1327150" y="1454150"/>
          <p14:tracePt t="27127" x="1333500" y="1492250"/>
          <p14:tracePt t="27144" x="1339850" y="1530350"/>
          <p14:tracePt t="27161" x="1358900" y="1587500"/>
          <p14:tracePt t="27177" x="1358900" y="1606550"/>
          <p14:tracePt t="27194" x="1365250" y="1638300"/>
          <p14:tracePt t="27210" x="1365250" y="1682750"/>
          <p14:tracePt t="27227" x="1377950" y="1733550"/>
          <p14:tracePt t="27244" x="1377950" y="1765300"/>
          <p14:tracePt t="27260" x="1384300" y="1797050"/>
          <p14:tracePt t="27277" x="1390650" y="1822450"/>
          <p14:tracePt t="27294" x="1403350" y="1847850"/>
          <p14:tracePt t="27310" x="1409700" y="1866900"/>
          <p14:tracePt t="27327" x="1422400" y="1898650"/>
          <p14:tracePt t="27344" x="1422400" y="1924050"/>
          <p14:tracePt t="27360" x="1422400" y="1955800"/>
          <p14:tracePt t="27377" x="1435100" y="1987550"/>
          <p14:tracePt t="27394" x="1441450" y="2019300"/>
          <p14:tracePt t="27410" x="1460500" y="2057400"/>
          <p14:tracePt t="27427" x="1479550" y="2076450"/>
          <p14:tracePt t="27444" x="1492250" y="2101850"/>
          <p14:tracePt t="27460" x="1498600" y="2108200"/>
          <p14:tracePt t="27477" x="1517650" y="2120900"/>
          <p14:tracePt t="27494" x="1530350" y="2146300"/>
          <p14:tracePt t="27510" x="1543050" y="2152650"/>
          <p14:tracePt t="27527" x="1562100" y="2171700"/>
          <p14:tracePt t="27544" x="1574800" y="2171700"/>
          <p14:tracePt t="27560" x="1587500" y="2178050"/>
          <p14:tracePt t="27577" x="1606550" y="2184400"/>
          <p14:tracePt t="27594" x="1619250" y="2184400"/>
          <p14:tracePt t="27610" x="1625600" y="2184400"/>
          <p14:tracePt t="27627" x="1638300" y="2184400"/>
          <p14:tracePt t="27644" x="1651000" y="2184400"/>
          <p14:tracePt t="27661" x="1663700" y="2184400"/>
          <p14:tracePt t="27694" x="1689100" y="2127250"/>
          <p14:tracePt t="27710" x="1701800" y="2095500"/>
          <p14:tracePt t="27727" x="1708150" y="2076450"/>
          <p14:tracePt t="27744" x="1708150" y="2044700"/>
          <p14:tracePt t="27760" x="1708150" y="2025650"/>
          <p14:tracePt t="27777" x="1708150" y="1962150"/>
          <p14:tracePt t="27794" x="1708150" y="1917700"/>
          <p14:tracePt t="27810" x="1708150" y="1854200"/>
          <p14:tracePt t="27827" x="1708150" y="1809750"/>
          <p14:tracePt t="27844" x="1708150" y="1771650"/>
          <p14:tracePt t="27860" x="1720850" y="1720850"/>
          <p14:tracePt t="27877" x="1727200" y="1689100"/>
          <p14:tracePt t="27894" x="1733550" y="1670050"/>
          <p14:tracePt t="27911" x="1758950" y="1638300"/>
          <p14:tracePt t="27927" x="1778000" y="1619250"/>
          <p14:tracePt t="27944" x="1784350" y="1619250"/>
          <p14:tracePt t="27960" x="1803400" y="1606550"/>
          <p14:tracePt t="27977" x="1816100" y="1606550"/>
          <p14:tracePt t="27994" x="1828800" y="1606550"/>
          <p14:tracePt t="28010" x="1841500" y="1606550"/>
          <p14:tracePt t="28027" x="1847850" y="1606550"/>
          <p14:tracePt t="28044" x="1847850" y="1619250"/>
          <p14:tracePt t="28060" x="1854200" y="1638300"/>
          <p14:tracePt t="28077" x="1860550" y="1651000"/>
          <p14:tracePt t="28094" x="1866900" y="1670050"/>
          <p14:tracePt t="28110" x="1866900" y="1695450"/>
          <p14:tracePt t="28127" x="1866900" y="1720850"/>
          <p14:tracePt t="28144" x="1866900" y="1746250"/>
          <p14:tracePt t="28160" x="1860550" y="1784350"/>
          <p14:tracePt t="28177" x="1809750" y="1841500"/>
          <p14:tracePt t="28193" x="1765300" y="1905000"/>
          <p14:tracePt t="28210" x="1720850" y="1962150"/>
          <p14:tracePt t="28227" x="1676400" y="2012950"/>
          <p14:tracePt t="28244" x="1625600" y="2076450"/>
          <p14:tracePt t="28260" x="1581150" y="2133600"/>
          <p14:tracePt t="28277" x="1530350" y="2165350"/>
          <p14:tracePt t="28294" x="1460500" y="2184400"/>
          <p14:tracePt t="28310" x="1377950" y="2184400"/>
          <p14:tracePt t="28327" x="1314450" y="2184400"/>
          <p14:tracePt t="28344" x="1250950" y="2184400"/>
          <p14:tracePt t="28360" x="1181100" y="2184400"/>
          <p14:tracePt t="28377" x="1073150" y="2184400"/>
          <p14:tracePt t="28394" x="1041400" y="2184400"/>
          <p14:tracePt t="28410" x="971550" y="2203450"/>
          <p14:tracePt t="28427" x="920750" y="2222500"/>
          <p14:tracePt t="28444" x="914400" y="2222500"/>
          <p14:tracePt t="28460" x="908050" y="2222500"/>
          <p14:tracePt t="28477" x="908050" y="2216150"/>
          <p14:tracePt t="28494" x="901700" y="2203450"/>
          <p14:tracePt t="28510" x="901700" y="2184400"/>
          <p14:tracePt t="28527" x="901700" y="2171700"/>
          <p14:tracePt t="28543" x="901700" y="2139950"/>
          <p14:tracePt t="28560" x="901700" y="2095500"/>
          <p14:tracePt t="28577" x="901700" y="2057400"/>
          <p14:tracePt t="28594" x="901700" y="2012950"/>
          <p14:tracePt t="28610" x="895350" y="1962150"/>
          <p14:tracePt t="28627" x="876300" y="1898650"/>
          <p14:tracePt t="28644" x="844550" y="1847850"/>
          <p14:tracePt t="28660" x="806450" y="1816100"/>
          <p14:tracePt t="28677" x="774700" y="1803400"/>
          <p14:tracePt t="28694" x="755650" y="1803400"/>
          <p14:tracePt t="28710" x="736600" y="1803400"/>
          <p14:tracePt t="28727" x="730250" y="1803400"/>
          <p14:tracePt t="28744" x="711200" y="1816100"/>
          <p14:tracePt t="28760" x="685800" y="1828800"/>
          <p14:tracePt t="28777" x="673100" y="1860550"/>
          <p14:tracePt t="28794" x="654050" y="1892300"/>
          <p14:tracePt t="28810" x="641350" y="1917700"/>
          <p14:tracePt t="28827" x="641350" y="1955800"/>
          <p14:tracePt t="28844" x="641350" y="1993900"/>
          <p14:tracePt t="28860" x="660400" y="2012950"/>
          <p14:tracePt t="28877" x="704850" y="2051050"/>
          <p14:tracePt t="28894" x="742950" y="2076450"/>
          <p14:tracePt t="28910" x="793750" y="2101850"/>
          <p14:tracePt t="28927" x="844550" y="2114550"/>
          <p14:tracePt t="28944" x="882650" y="2127250"/>
          <p14:tracePt t="28960" x="927100" y="2127250"/>
          <p14:tracePt t="28977" x="965200" y="2127250"/>
          <p14:tracePt t="28994" x="990600" y="2127250"/>
          <p14:tracePt t="29010" x="1003300" y="2127250"/>
          <p14:tracePt t="29027" x="1016000" y="2120900"/>
          <p14:tracePt t="29044" x="1022350" y="2101850"/>
          <p14:tracePt t="29060" x="1028700" y="2082800"/>
          <p14:tracePt t="29077" x="1028700" y="2063750"/>
          <p14:tracePt t="29094" x="1028700" y="2044700"/>
          <p14:tracePt t="29110" x="1028700" y="2032000"/>
          <p14:tracePt t="29127" x="1009650" y="2012950"/>
          <p14:tracePt t="29144" x="990600" y="1993900"/>
          <p14:tracePt t="29160" x="971550" y="1974850"/>
          <p14:tracePt t="29177" x="939800" y="1962150"/>
          <p14:tracePt t="29194" x="914400" y="1949450"/>
          <p14:tracePt t="29210" x="889000" y="1949450"/>
          <p14:tracePt t="29227" x="857250" y="1955800"/>
          <p14:tracePt t="29244" x="831850" y="1968500"/>
          <p14:tracePt t="29260" x="806450" y="1993900"/>
          <p14:tracePt t="29263" x="800100" y="2000250"/>
          <p14:tracePt t="29277" x="800100" y="2006600"/>
          <p14:tracePt t="29294" x="800100" y="2012950"/>
          <p14:tracePt t="29310" x="806450" y="2032000"/>
          <p14:tracePt t="29327" x="825500" y="2038350"/>
          <p14:tracePt t="29344" x="838200" y="2051050"/>
          <p14:tracePt t="29360" x="863600" y="2051050"/>
          <p14:tracePt t="29377" x="901700" y="2063750"/>
          <p14:tracePt t="29394" x="927100" y="2063750"/>
          <p14:tracePt t="29410" x="952500" y="2063750"/>
          <p14:tracePt t="29427" x="965200" y="2063750"/>
          <p14:tracePt t="29444" x="977900" y="2063750"/>
          <p14:tracePt t="29460" x="984250" y="2063750"/>
          <p14:tracePt t="29494" x="984250" y="2070100"/>
          <p14:tracePt t="29510" x="996950" y="2070100"/>
          <p14:tracePt t="29527" x="1016000" y="2070100"/>
          <p14:tracePt t="29544" x="1041400" y="2070100"/>
          <p14:tracePt t="29560" x="1079500" y="2070100"/>
          <p14:tracePt t="29577" x="1111250" y="2076450"/>
          <p14:tracePt t="29594" x="1143000" y="2076450"/>
          <p14:tracePt t="29610" x="1174750" y="2076450"/>
          <p14:tracePt t="29627" x="1225550" y="2076450"/>
          <p14:tracePt t="29644" x="1282700" y="2076450"/>
          <p14:tracePt t="29660" x="1339850" y="2076450"/>
          <p14:tracePt t="29677" x="1371600" y="2076450"/>
          <p14:tracePt t="29694" x="1428750" y="2082800"/>
          <p14:tracePt t="29710" x="1428750" y="2108200"/>
          <p14:tracePt t="29727" x="1403350" y="2114550"/>
          <p14:tracePt t="29925" x="1397000" y="2114550"/>
          <p14:tracePt t="30037" x="1416050" y="2114550"/>
          <p14:tracePt t="30045" x="1441450" y="2114550"/>
          <p14:tracePt t="30053" x="1454150" y="2114550"/>
          <p14:tracePt t="30061" x="1460500" y="2114550"/>
          <p14:tracePt t="30077" x="1485900" y="2114550"/>
          <p14:tracePt t="30094" x="1511300" y="2114550"/>
          <p14:tracePt t="30110" x="1536700" y="2108200"/>
          <p14:tracePt t="30127" x="1587500" y="2089150"/>
          <p14:tracePt t="30144" x="1631950" y="2076450"/>
          <p14:tracePt t="30160" x="1689100" y="2063750"/>
          <p14:tracePt t="30177" x="1746250" y="2063750"/>
          <p14:tracePt t="30194" x="1784350" y="2063750"/>
          <p14:tracePt t="30210" x="1835150" y="2063750"/>
          <p14:tracePt t="30227" x="1936750" y="2063750"/>
          <p14:tracePt t="30244" x="2070100" y="2057400"/>
          <p14:tracePt t="30260" x="2222500" y="2057400"/>
          <p14:tracePt t="30277" x="2393950" y="2057400"/>
          <p14:tracePt t="30279" x="2476500" y="2057400"/>
          <p14:tracePt t="30294" x="2559050" y="2057400"/>
          <p14:tracePt t="30310" x="2730500" y="2057400"/>
          <p14:tracePt t="30327" x="2876550" y="2108200"/>
          <p14:tracePt t="30344" x="2946400" y="2146300"/>
          <p14:tracePt t="30360" x="2946400" y="2152650"/>
          <p14:tracePt t="30377" x="2946400" y="2165350"/>
          <p14:tracePt t="30394" x="2946400" y="2171700"/>
          <p14:tracePt t="30578" x="2940050" y="2171700"/>
          <p14:tracePt t="30633" x="2933700" y="2171700"/>
          <p14:tracePt t="30641" x="2921000" y="2171700"/>
          <p14:tracePt t="30649" x="2914650" y="2178050"/>
          <p14:tracePt t="30660" x="2895600" y="2178050"/>
          <p14:tracePt t="30677" x="2876550" y="2178050"/>
          <p14:tracePt t="30694" x="2863850" y="2178050"/>
          <p14:tracePt t="30710" x="2838450" y="2178050"/>
          <p14:tracePt t="30727" x="2825750" y="2178050"/>
          <p14:tracePt t="30760" x="2813050" y="2178050"/>
          <p14:tracePt t="30777" x="2800350" y="2178050"/>
          <p14:tracePt t="30817" x="2794000" y="2171700"/>
          <p14:tracePt t="30827" x="2787650" y="2171700"/>
          <p14:tracePt t="30844" x="2774950" y="2171700"/>
          <p14:tracePt t="30860" x="2755900" y="2171700"/>
          <p14:tracePt t="30877" x="2743200" y="2171700"/>
          <p14:tracePt t="30894" x="2736850" y="2171700"/>
          <p14:tracePt t="30910" x="2730500" y="2171700"/>
          <p14:tracePt t="30963" x="2730500" y="2165350"/>
          <p14:tracePt t="31003" x="2743200" y="2165350"/>
          <p14:tracePt t="31012" x="2755900" y="2159000"/>
          <p14:tracePt t="31019" x="2755900" y="2152650"/>
          <p14:tracePt t="31027" x="2762250" y="2146300"/>
          <p14:tracePt t="31044" x="2781300" y="2139950"/>
          <p14:tracePt t="31060" x="2813050" y="2114550"/>
          <p14:tracePt t="31077" x="2876550" y="2082800"/>
          <p14:tracePt t="31094" x="2978150" y="2025650"/>
          <p14:tracePt t="31110" x="3124200" y="1943100"/>
          <p14:tracePt t="31127" x="3282950" y="1860550"/>
          <p14:tracePt t="31144" x="3454400" y="1765300"/>
          <p14:tracePt t="31160" x="3613150" y="1708150"/>
          <p14:tracePt t="31177" x="3854450" y="1644650"/>
          <p14:tracePt t="31194" x="4152900" y="1593850"/>
          <p14:tracePt t="31210" x="4540250" y="1511300"/>
          <p14:tracePt t="31227" x="4997450" y="1441450"/>
          <p14:tracePt t="31244" x="5467350" y="1390650"/>
          <p14:tracePt t="31261" x="5937250" y="1377950"/>
          <p14:tracePt t="31277" x="6229350" y="1377950"/>
          <p14:tracePt t="31294" x="6451600" y="1384300"/>
          <p14:tracePt t="31310" x="6629400" y="1397000"/>
          <p14:tracePt t="31327" x="6769100" y="1454150"/>
          <p14:tracePt t="31344" x="6858000" y="1517650"/>
          <p14:tracePt t="31360" x="6927850" y="1568450"/>
          <p14:tracePt t="31377" x="6978650" y="1612900"/>
          <p14:tracePt t="31394" x="7010400" y="1631950"/>
          <p14:tracePt t="31410" x="7023100" y="1638300"/>
          <p14:tracePt t="31427" x="7029450" y="1644650"/>
          <p14:tracePt t="31444" x="7042150" y="1651000"/>
          <p14:tracePt t="31460" x="7067550" y="1651000"/>
          <p14:tracePt t="31477" x="7162800" y="1651000"/>
          <p14:tracePt t="31494" x="7213600" y="1651000"/>
          <p14:tracePt t="31510" x="7359650" y="1619250"/>
          <p14:tracePt t="31527" x="7543800" y="1574800"/>
          <p14:tracePt t="31544" x="7613650" y="1536700"/>
          <p14:tracePt t="31560" x="7670800" y="1517650"/>
          <p14:tracePt t="31577" x="7696200" y="1504950"/>
          <p14:tracePt t="31594" x="7715250" y="1498600"/>
          <p14:tracePt t="31610" x="7740650" y="1479550"/>
          <p14:tracePt t="31627" x="7753350" y="1460500"/>
          <p14:tracePt t="31644" x="7759700" y="1447800"/>
          <p14:tracePt t="31660" x="7766050" y="1435100"/>
          <p14:tracePt t="31694" x="7766050" y="1428750"/>
          <p14:tracePt t="31710" x="7766050" y="1416050"/>
          <p14:tracePt t="31727" x="7766050" y="1371600"/>
          <p14:tracePt t="31744" x="7766050" y="1352550"/>
          <p14:tracePt t="31760" x="7766050" y="1333500"/>
          <p14:tracePt t="31777" x="7766050" y="1327150"/>
          <p14:tracePt t="31794" x="7766050" y="1308100"/>
          <p14:tracePt t="31810" x="7766050" y="1289050"/>
          <p14:tracePt t="31827" x="7753350" y="1276350"/>
          <p14:tracePt t="31844" x="7734300" y="1250950"/>
          <p14:tracePt t="31860" x="7715250" y="1219200"/>
          <p14:tracePt t="31877" x="7696200" y="1181100"/>
          <p14:tracePt t="31894" x="7670800" y="1143000"/>
          <p14:tracePt t="31910" x="7639050" y="1104900"/>
          <p14:tracePt t="31927" x="7575550" y="1054100"/>
          <p14:tracePt t="31944" x="7499350" y="1016000"/>
          <p14:tracePt t="31960" x="7429500" y="1009650"/>
          <p14:tracePt t="31977" x="7321550" y="1009650"/>
          <p14:tracePt t="31994" x="7239000" y="1016000"/>
          <p14:tracePt t="32010" x="7169150" y="1047750"/>
          <p14:tracePt t="32027" x="7105650" y="1092200"/>
          <p14:tracePt t="32044" x="7061200" y="1136650"/>
          <p14:tracePt t="32060" x="7016750" y="1181100"/>
          <p14:tracePt t="32077" x="6972300" y="1225550"/>
          <p14:tracePt t="32094" x="6946900" y="1289050"/>
          <p14:tracePt t="32110" x="6915150" y="1346200"/>
          <p14:tracePt t="32127" x="6908800" y="1403350"/>
          <p14:tracePt t="32144" x="6908800" y="1447800"/>
          <p14:tracePt t="32160" x="6915150" y="1466850"/>
          <p14:tracePt t="32177" x="6946900" y="1498600"/>
          <p14:tracePt t="32194" x="6978650" y="1511300"/>
          <p14:tracePt t="32210" x="7010400" y="1530350"/>
          <p14:tracePt t="32227" x="7054850" y="1543050"/>
          <p14:tracePt t="32244" x="7086600" y="1543050"/>
          <p14:tracePt t="32260" x="7112000" y="1543050"/>
          <p14:tracePt t="32277" x="7131050" y="1543050"/>
          <p14:tracePt t="32294" x="7131050" y="1536700"/>
          <p14:tracePt t="32310" x="7137400" y="1530350"/>
          <p14:tracePt t="32344" x="7143750" y="1530350"/>
          <p14:tracePt t="32360" x="7143750" y="1517650"/>
          <p14:tracePt t="32542" x="7124700" y="1517650"/>
          <p14:tracePt t="32557" x="7124700" y="1524000"/>
          <p14:tracePt t="32719" x="7143750" y="1517650"/>
          <p14:tracePt t="32727" x="7150100" y="1504950"/>
          <p14:tracePt t="32735" x="7156450" y="1504950"/>
          <p14:tracePt t="32744" x="7162800" y="1492250"/>
          <p14:tracePt t="32760" x="7181850" y="1479550"/>
          <p14:tracePt t="32791" x="7156450" y="1498600"/>
          <p14:tracePt t="32799" x="7080250" y="1543050"/>
          <p14:tracePt t="32810" x="7004050" y="1606550"/>
          <p14:tracePt t="32827" x="6864350" y="1708150"/>
          <p14:tracePt t="32844" x="6769100" y="1765300"/>
          <p14:tracePt t="32860" x="6680200" y="1835150"/>
          <p14:tracePt t="32877" x="6584950" y="1879600"/>
          <p14:tracePt t="32894" x="6534150" y="1905000"/>
          <p14:tracePt t="32910" x="6381750" y="1949450"/>
          <p14:tracePt t="32927" x="6254750" y="1993900"/>
          <p14:tracePt t="32944" x="6115050" y="2032000"/>
          <p14:tracePt t="32960" x="5937250" y="2089150"/>
          <p14:tracePt t="32977" x="5588000" y="2171700"/>
          <p14:tracePt t="32994" x="5245100" y="2228850"/>
          <p14:tracePt t="33010" x="5035550" y="2298700"/>
          <p14:tracePt t="33027" x="4876800" y="2355850"/>
          <p14:tracePt t="33044" x="4800600" y="2374900"/>
          <p14:tracePt t="33060" x="4775200" y="2374900"/>
          <p14:tracePt t="33094" x="4794250" y="2374900"/>
          <p14:tracePt t="33110" x="4845050" y="2355850"/>
          <p14:tracePt t="33127" x="4883150" y="2349500"/>
          <p14:tracePt t="33144" x="4921250" y="2336800"/>
          <p14:tracePt t="33160" x="4933950" y="2336800"/>
          <p14:tracePt t="33177" x="4933950" y="2330450"/>
          <p14:tracePt t="33227" x="4953000" y="2324100"/>
          <p14:tracePt t="33235" x="4965700" y="2317750"/>
          <p14:tracePt t="33244" x="4991100" y="2311400"/>
          <p14:tracePt t="33260" x="5054600" y="2305050"/>
          <p14:tracePt t="33277" x="5149850" y="2298700"/>
          <p14:tracePt t="33293" x="5283200" y="2298700"/>
          <p14:tracePt t="33310" x="5441950" y="2298700"/>
          <p14:tracePt t="33327" x="5632450" y="2298700"/>
          <p14:tracePt t="33344" x="5797550" y="2298700"/>
          <p14:tracePt t="33360" x="5943600" y="2317750"/>
          <p14:tracePt t="33377" x="6038850" y="2336800"/>
          <p14:tracePt t="33394" x="6064250" y="2355850"/>
          <p14:tracePt t="33427" x="6064250" y="2362200"/>
          <p14:tracePt t="33477" x="6051550" y="2362200"/>
          <p14:tracePt t="33483" x="6038850" y="2355850"/>
          <p14:tracePt t="33494" x="6013450" y="2349500"/>
          <p14:tracePt t="33510" x="5956300" y="2336800"/>
          <p14:tracePt t="33527" x="5880100" y="2298700"/>
          <p14:tracePt t="33544" x="5816600" y="2273300"/>
          <p14:tracePt t="33560" x="5791200" y="2254250"/>
          <p14:tracePt t="33577" x="5772150" y="2235200"/>
          <p14:tracePt t="33593" x="5753100" y="2228850"/>
          <p14:tracePt t="33610" x="5740400" y="2228850"/>
          <p14:tracePt t="33627" x="5708650" y="2228850"/>
          <p14:tracePt t="33644" x="5670550" y="2228850"/>
          <p14:tracePt t="33660" x="5638800" y="2228850"/>
          <p14:tracePt t="33677" x="5619750" y="2228850"/>
          <p14:tracePt t="33733" x="5613400" y="2228850"/>
          <p14:tracePt t="33741" x="5607050" y="2228850"/>
          <p14:tracePt t="33757" x="5600700" y="2228850"/>
          <p14:tracePt t="33767" x="5594350" y="2222500"/>
          <p14:tracePt t="33777" x="5594350" y="2216150"/>
          <p14:tracePt t="33794" x="5588000" y="2209800"/>
          <p14:tracePt t="33810" x="5581650" y="2178050"/>
          <p14:tracePt t="33827" x="5581650" y="2146300"/>
          <p14:tracePt t="33844" x="5581650" y="2120900"/>
          <p14:tracePt t="33860" x="5581650" y="2095500"/>
          <p14:tracePt t="33877" x="5581650" y="2076450"/>
          <p14:tracePt t="33894" x="5575300" y="2057400"/>
          <p14:tracePt t="33910" x="5568950" y="2025650"/>
          <p14:tracePt t="33927" x="5568950" y="1993900"/>
          <p14:tracePt t="33944" x="5568950" y="1955800"/>
          <p14:tracePt t="33960" x="5594350" y="1930400"/>
          <p14:tracePt t="33977" x="5613400" y="1905000"/>
          <p14:tracePt t="33994" x="5638800" y="1892300"/>
          <p14:tracePt t="34010" x="5651500" y="1873250"/>
          <p14:tracePt t="34027" x="5664200" y="1873250"/>
          <p14:tracePt t="34089" x="5664200" y="1879600"/>
          <p14:tracePt t="34097" x="5670550" y="1892300"/>
          <p14:tracePt t="34105" x="5670550" y="1898650"/>
          <p14:tracePt t="34113" x="5670550" y="1917700"/>
          <p14:tracePt t="34127" x="5670550" y="1936750"/>
          <p14:tracePt t="34144" x="5670550" y="1974850"/>
          <p14:tracePt t="34160" x="5676900" y="2025650"/>
          <p14:tracePt t="34177" x="5676900" y="2101850"/>
          <p14:tracePt t="34194" x="5676900" y="2146300"/>
          <p14:tracePt t="34210" x="5676900" y="2197100"/>
          <p14:tracePt t="34227" x="5664200" y="2247900"/>
          <p14:tracePt t="34244" x="5664200" y="2298700"/>
          <p14:tracePt t="34260" x="5657850" y="2336800"/>
          <p14:tracePt t="34277" x="5657850" y="2368550"/>
          <p14:tracePt t="34294" x="5657850" y="2400300"/>
          <p14:tracePt t="34310" x="5657850" y="2406650"/>
          <p14:tracePt t="34347" x="5657850" y="2400300"/>
          <p14:tracePt t="34353" x="5657850" y="2393950"/>
          <p14:tracePt t="34379" x="5657850" y="2381250"/>
          <p14:tracePt t="34395" x="5657850" y="2362200"/>
          <p14:tracePt t="34403" x="5651500" y="2343150"/>
          <p14:tracePt t="34411" x="5638800" y="2330450"/>
          <p14:tracePt t="34427" x="5626100" y="2273300"/>
          <p14:tracePt t="34444" x="5600700" y="2222500"/>
          <p14:tracePt t="34460" x="5594350" y="2178050"/>
          <p14:tracePt t="34477" x="5588000" y="2139950"/>
          <p14:tracePt t="34494" x="5588000" y="2114550"/>
          <p14:tracePt t="34510" x="5588000" y="2101850"/>
          <p14:tracePt t="34579" x="5588000" y="2114550"/>
          <p14:tracePt t="34587" x="5588000" y="2120900"/>
          <p14:tracePt t="34595" x="5588000" y="2146300"/>
          <p14:tracePt t="34610" x="5588000" y="2159000"/>
          <p14:tracePt t="34627" x="5588000" y="2222500"/>
          <p14:tracePt t="34644" x="5588000" y="2241550"/>
          <p14:tracePt t="34660" x="5588000" y="2247900"/>
          <p14:tracePt t="34701" x="5588000" y="2241550"/>
          <p14:tracePt t="34710" x="5588000" y="2222500"/>
          <p14:tracePt t="34727" x="5588000" y="2184400"/>
          <p14:tracePt t="34744" x="5588000" y="2146300"/>
          <p14:tracePt t="34760" x="5588000" y="2101850"/>
          <p14:tracePt t="34777" x="5588000" y="2057400"/>
          <p14:tracePt t="34794" x="5588000" y="2012950"/>
          <p14:tracePt t="34810" x="5588000" y="1955800"/>
          <p14:tracePt t="34827" x="5588000" y="1924050"/>
          <p14:tracePt t="34844" x="5588000" y="1892300"/>
          <p14:tracePt t="34860" x="5594350" y="1879600"/>
          <p14:tracePt t="34877" x="5594350" y="1873250"/>
          <p14:tracePt t="34911" x="5600700" y="1873250"/>
          <p14:tracePt t="34919" x="5613400" y="1873250"/>
          <p14:tracePt t="34927" x="5619750" y="1873250"/>
          <p14:tracePt t="34944" x="5651500" y="1898650"/>
          <p14:tracePt t="34960" x="5676900" y="1917700"/>
          <p14:tracePt t="34977" x="5715000" y="1962150"/>
          <p14:tracePt t="34994" x="5734050" y="1993900"/>
          <p14:tracePt t="35010" x="5746750" y="2038350"/>
          <p14:tracePt t="35027" x="5759450" y="2076450"/>
          <p14:tracePt t="35044" x="5772150" y="2114550"/>
          <p14:tracePt t="35060" x="5797550" y="2146300"/>
          <p14:tracePt t="35077" x="5822950" y="2197100"/>
          <p14:tracePt t="35094" x="5842000" y="2254250"/>
          <p14:tracePt t="35110" x="5854700" y="2298700"/>
          <p14:tracePt t="35127" x="5886450" y="2355850"/>
          <p14:tracePt t="35144" x="5905500" y="2387600"/>
          <p14:tracePt t="35160" x="5937250" y="2406650"/>
          <p14:tracePt t="35177" x="5962650" y="2425700"/>
          <p14:tracePt t="35194" x="5988050" y="2438400"/>
          <p14:tracePt t="35210" x="6007100" y="2438400"/>
          <p14:tracePt t="35244" x="6026150" y="2438400"/>
          <p14:tracePt t="35260" x="6026150" y="2406650"/>
          <p14:tracePt t="35277" x="6026150" y="2381250"/>
          <p14:tracePt t="35294" x="6026150" y="2343150"/>
          <p14:tracePt t="35310" x="6026150" y="2305050"/>
          <p14:tracePt t="35327" x="6026150" y="2266950"/>
          <p14:tracePt t="35344" x="6026150" y="2228850"/>
          <p14:tracePt t="35360" x="6026150" y="2190750"/>
          <p14:tracePt t="35377" x="6026150" y="2114550"/>
          <p14:tracePt t="35394" x="6026150" y="2070100"/>
          <p14:tracePt t="35410" x="6032500" y="2019300"/>
          <p14:tracePt t="35427" x="6045200" y="1981200"/>
          <p14:tracePt t="35444" x="6057900" y="1955800"/>
          <p14:tracePt t="35460" x="6076950" y="1917700"/>
          <p14:tracePt t="35477" x="6096000" y="1898650"/>
          <p14:tracePt t="35494" x="6127750" y="1879600"/>
          <p14:tracePt t="35510" x="6146800" y="1866900"/>
          <p14:tracePt t="35527" x="6172200" y="1847850"/>
          <p14:tracePt t="35544" x="6197600" y="1835150"/>
          <p14:tracePt t="35560" x="6210300" y="1828800"/>
          <p14:tracePt t="35577" x="6210300" y="1822450"/>
          <p14:tracePt t="35610" x="6210300" y="1828800"/>
          <p14:tracePt t="35627" x="6210300" y="1847850"/>
          <p14:tracePt t="35644" x="6210300" y="1866900"/>
          <p14:tracePt t="35660" x="6216650" y="1892300"/>
          <p14:tracePt t="35677" x="6216650" y="1936750"/>
          <p14:tracePt t="35694" x="6216650" y="1968500"/>
          <p14:tracePt t="35710" x="6216650" y="1987550"/>
          <p14:tracePt t="35727" x="6216650" y="2012950"/>
          <p14:tracePt t="35744" x="6216650" y="2044700"/>
          <p14:tracePt t="35760" x="6216650" y="2063750"/>
          <p14:tracePt t="35777" x="6223000" y="2095500"/>
          <p14:tracePt t="35794" x="6235700" y="2127250"/>
          <p14:tracePt t="35810" x="6254750" y="2152650"/>
          <p14:tracePt t="35827" x="6273800" y="2184400"/>
          <p14:tracePt t="35844" x="6299200" y="2197100"/>
          <p14:tracePt t="35860" x="6318250" y="2222500"/>
          <p14:tracePt t="35877" x="6356350" y="2241550"/>
          <p14:tracePt t="35894" x="6375400" y="2241550"/>
          <p14:tracePt t="35910" x="6394450" y="2241550"/>
          <p14:tracePt t="35927" x="6413500" y="2235200"/>
          <p14:tracePt t="35944" x="6419850" y="2197100"/>
          <p14:tracePt t="35960" x="6426200" y="2139950"/>
          <p14:tracePt t="35977" x="6426200" y="2095500"/>
          <p14:tracePt t="35994" x="6426200" y="2038350"/>
          <p14:tracePt t="36010" x="6426200" y="2000250"/>
          <p14:tracePt t="36027" x="6426200" y="1936750"/>
          <p14:tracePt t="36044" x="6426200" y="1911350"/>
          <p14:tracePt t="36060" x="6432550" y="1885950"/>
          <p14:tracePt t="36077" x="6432550" y="1879600"/>
          <p14:tracePt t="36094" x="6438900" y="1879600"/>
          <p14:tracePt t="36135" x="6445250" y="1879600"/>
          <p14:tracePt t="36167" x="6445250" y="1885950"/>
          <p14:tracePt t="36183" x="6445250" y="1892300"/>
          <p14:tracePt t="36199" x="6445250" y="1898650"/>
          <p14:tracePt t="36207" x="6445250" y="1905000"/>
          <p14:tracePt t="36288" x="6445250" y="1911350"/>
          <p14:tracePt t="36311" x="6445250" y="1924050"/>
          <p14:tracePt t="36319" x="6426200" y="1943100"/>
          <p14:tracePt t="36327" x="6400800" y="1974850"/>
          <p14:tracePt t="36344" x="6311900" y="2051050"/>
          <p14:tracePt t="36360" x="6223000" y="2120900"/>
          <p14:tracePt t="36377" x="6121400" y="2190750"/>
          <p14:tracePt t="36394" x="6007100" y="2254250"/>
          <p14:tracePt t="36410" x="5930900" y="2273300"/>
          <p14:tracePt t="36427" x="5880100" y="2273300"/>
          <p14:tracePt t="36444" x="5842000" y="2273300"/>
          <p14:tracePt t="36460" x="5822950" y="2266950"/>
          <p14:tracePt t="36477" x="5797550" y="2254250"/>
          <p14:tracePt t="36494" x="5772150" y="2247900"/>
          <p14:tracePt t="36510" x="5753100" y="2228850"/>
          <p14:tracePt t="36527" x="5727700" y="2209800"/>
          <p14:tracePt t="36544" x="5708650" y="2197100"/>
          <p14:tracePt t="36560" x="5695950" y="2184400"/>
          <p14:tracePt t="36577" x="5664200" y="2165350"/>
          <p14:tracePt t="36594" x="5651500" y="2152650"/>
          <p14:tracePt t="36610" x="5651500" y="2139950"/>
          <p14:tracePt t="36627" x="5651500" y="2114550"/>
          <p14:tracePt t="36644" x="5651500" y="2089150"/>
          <p14:tracePt t="36660" x="5664200" y="2044700"/>
          <p14:tracePt t="36677" x="5689600" y="2012950"/>
          <p14:tracePt t="36694" x="5734050" y="1974850"/>
          <p14:tracePt t="36710" x="5791200" y="1936750"/>
          <p14:tracePt t="36727" x="5848350" y="1905000"/>
          <p14:tracePt t="36744" x="5899150" y="1866900"/>
          <p14:tracePt t="36760" x="5943600" y="1854200"/>
          <p14:tracePt t="36777" x="5949950" y="1854200"/>
          <p14:tracePt t="36794" x="5956300" y="1860550"/>
          <p14:tracePt t="36796" x="5956300" y="1866900"/>
          <p14:tracePt t="36810" x="5956300" y="1885950"/>
          <p14:tracePt t="36827" x="5956300" y="1936750"/>
          <p14:tracePt t="36844" x="5962650" y="1962150"/>
          <p14:tracePt t="36860" x="5969000" y="1981200"/>
          <p14:tracePt t="36877" x="5975350" y="2012950"/>
          <p14:tracePt t="36894" x="5988050" y="2044700"/>
          <p14:tracePt t="36910" x="6007100" y="2076450"/>
          <p14:tracePt t="36927" x="6032500" y="2108200"/>
          <p14:tracePt t="36944" x="6064250" y="2133600"/>
          <p14:tracePt t="36960" x="6096000" y="2139950"/>
          <p14:tracePt t="36978" x="6140450" y="2146300"/>
          <p14:tracePt t="36994" x="6197600" y="2146300"/>
          <p14:tracePt t="37010" x="6248400" y="2146300"/>
          <p14:tracePt t="37027" x="6311900" y="2146300"/>
          <p14:tracePt t="37044" x="6369050" y="2133600"/>
          <p14:tracePt t="37060" x="6445250" y="2108200"/>
          <p14:tracePt t="37077" x="6553200" y="2063750"/>
          <p14:tracePt t="37094" x="6584950" y="2038350"/>
          <p14:tracePt t="37110" x="6604000" y="2025650"/>
          <p14:tracePt t="37127" x="6635750" y="2019300"/>
          <p14:tracePt t="37144" x="6680200" y="2006600"/>
          <p14:tracePt t="37160" x="6750050" y="1981200"/>
          <p14:tracePt t="37177" x="6819900" y="1949450"/>
          <p14:tracePt t="37194" x="6864350" y="1924050"/>
          <p14:tracePt t="37210" x="6883400" y="1905000"/>
          <p14:tracePt t="37227" x="6889750" y="1898650"/>
          <p14:tracePt t="37244" x="6889750" y="1892300"/>
          <p14:tracePt t="37260" x="6896100" y="1892300"/>
          <p14:tracePt t="37277" x="6908800" y="1873250"/>
          <p14:tracePt t="37294" x="6934200" y="1854200"/>
          <p14:tracePt t="37296" x="6946900" y="1841500"/>
          <p14:tracePt t="37310" x="6953250" y="1828800"/>
          <p14:tracePt t="37327" x="6985000" y="1797050"/>
          <p14:tracePt t="37344" x="6997700" y="1790700"/>
          <p14:tracePt t="37360" x="7010400" y="1784350"/>
          <p14:tracePt t="37377" x="7016750" y="1784350"/>
          <p14:tracePt t="37415" x="7016750" y="1797050"/>
          <p14:tracePt t="37427" x="7016750" y="1809750"/>
          <p14:tracePt t="37444" x="7016750" y="1873250"/>
          <p14:tracePt t="37460" x="7010400" y="1936750"/>
          <p14:tracePt t="37477" x="6997700" y="1974850"/>
          <p14:tracePt t="37494" x="6985000" y="2012950"/>
          <p14:tracePt t="37510" x="6978650" y="2025650"/>
          <p14:tracePt t="37527" x="6978650" y="2044700"/>
          <p14:tracePt t="37544" x="6978650" y="2063750"/>
          <p14:tracePt t="37560" x="6978650" y="2076450"/>
          <p14:tracePt t="37577" x="6991350" y="2108200"/>
          <p14:tracePt t="37594" x="7010400" y="2127250"/>
          <p14:tracePt t="37610" x="7042150" y="2146300"/>
          <p14:tracePt t="37627" x="7080250" y="2152650"/>
          <p14:tracePt t="37644" x="7105650" y="2152650"/>
          <p14:tracePt t="37660" x="7137400" y="2139950"/>
          <p14:tracePt t="37677" x="7169150" y="2127250"/>
          <p14:tracePt t="37694" x="7207250" y="2114550"/>
          <p14:tracePt t="37710" x="7245350" y="2108200"/>
          <p14:tracePt t="37727" x="7277100" y="2101850"/>
          <p14:tracePt t="37744" x="7302500" y="2101850"/>
          <p14:tracePt t="37760" x="7321550" y="2101850"/>
          <p14:tracePt t="37777" x="7353300" y="2101850"/>
          <p14:tracePt t="37794" x="7385050" y="2114550"/>
          <p14:tracePt t="37810" x="7397750" y="2120900"/>
          <p14:tracePt t="37812" x="7416800" y="2133600"/>
          <p14:tracePt t="37827" x="7454900" y="2133600"/>
          <p14:tracePt t="37844" x="7518400" y="2133600"/>
          <p14:tracePt t="37860" x="7600950" y="2133600"/>
          <p14:tracePt t="37877" x="7708900" y="2133600"/>
          <p14:tracePt t="37894" x="7823200" y="2133600"/>
          <p14:tracePt t="37910" x="7937500" y="2114550"/>
          <p14:tracePt t="37927" x="7988300" y="2114550"/>
          <p14:tracePt t="37944" x="7988300" y="2133600"/>
          <p14:tracePt t="37960" x="7994650" y="2133600"/>
          <p14:tracePt t="38277" x="8001000" y="2133600"/>
          <p14:tracePt t="38295" x="8013700" y="2127250"/>
          <p14:tracePt t="38301" x="8051800" y="2120900"/>
          <p14:tracePt t="38333" x="8077200" y="2120900"/>
          <p14:tracePt t="38341" x="8096250" y="2139950"/>
          <p14:tracePt t="38349" x="8108950" y="2146300"/>
          <p14:tracePt t="38360" x="8134350" y="2159000"/>
          <p14:tracePt t="38377" x="8185150" y="2171700"/>
          <p14:tracePt t="38394" x="8216900" y="2184400"/>
          <p14:tracePt t="38410" x="8235950" y="2190750"/>
          <p14:tracePt t="38427" x="8248650" y="2197100"/>
          <p14:tracePt t="38460" x="8242300" y="2197100"/>
          <p14:tracePt t="38503" x="8235950" y="2197100"/>
          <p14:tracePt t="38511" x="8229600" y="2197100"/>
          <p14:tracePt t="38535" x="8223250" y="2197100"/>
          <p14:tracePt t="38551" x="8216900" y="2197100"/>
          <p14:tracePt t="38695" x="8216900" y="2190750"/>
          <p14:tracePt t="38713" x="8216900" y="2184400"/>
          <p14:tracePt t="38729" x="8216900" y="2178050"/>
          <p14:tracePt t="38745" x="8216900" y="2171700"/>
          <p14:tracePt t="38753" x="8223250" y="2165350"/>
          <p14:tracePt t="39509" x="8204200" y="2178050"/>
          <p14:tracePt t="39517" x="8147050" y="2209800"/>
          <p14:tracePt t="39527" x="8089900" y="2247900"/>
          <p14:tracePt t="39544" x="7943850" y="2317750"/>
          <p14:tracePt t="39560" x="7835900" y="2362200"/>
          <p14:tracePt t="39577" x="7683500" y="2432050"/>
          <p14:tracePt t="39594" x="7613650" y="2457450"/>
          <p14:tracePt t="39610" x="7524750" y="2495550"/>
          <p14:tracePt t="39627" x="7410450" y="2533650"/>
          <p14:tracePt t="39644" x="7308850" y="2578100"/>
          <p14:tracePt t="39660" x="7264400" y="2603500"/>
          <p14:tracePt t="39694" x="7277100" y="2590800"/>
          <p14:tracePt t="39710" x="7302500" y="2571750"/>
          <p14:tracePt t="39727" x="7283450" y="2571750"/>
          <p14:tracePt t="40169" x="7277100" y="2571750"/>
          <p14:tracePt t="40299" x="7270750" y="2571750"/>
          <p14:tracePt t="40307" x="7258050" y="2565400"/>
          <p14:tracePt t="40315" x="7239000" y="2559050"/>
          <p14:tracePt t="40327" x="7239000" y="2552700"/>
          <p14:tracePt t="40344" x="7232650" y="2546350"/>
          <p14:tracePt t="40363" x="7232650" y="2540000"/>
          <p14:tracePt t="40377" x="7232650" y="2533650"/>
          <p14:tracePt t="40394" x="7232650" y="2527300"/>
          <p14:tracePt t="40410" x="7245350" y="2508250"/>
          <p14:tracePt t="40427" x="7296150" y="2495550"/>
          <p14:tracePt t="40444" x="7315200" y="2482850"/>
          <p14:tracePt t="40460" x="7340600" y="2470150"/>
          <p14:tracePt t="40477" x="7378700" y="2438400"/>
          <p14:tracePt t="40494" x="7416800" y="2400300"/>
          <p14:tracePt t="40510" x="7435850" y="2381250"/>
          <p14:tracePt t="40527" x="7454900" y="2362200"/>
          <p14:tracePt t="40544" x="7467600" y="2330450"/>
          <p14:tracePt t="40560" x="7473950" y="2311400"/>
          <p14:tracePt t="40577" x="7480300" y="2298700"/>
          <p14:tracePt t="40594" x="7480300" y="2286000"/>
          <p14:tracePt t="40610" x="7480300" y="2279650"/>
          <p14:tracePt t="40661" x="7499350" y="2279650"/>
          <p14:tracePt t="40669" x="7512050" y="2292350"/>
          <p14:tracePt t="40677" x="7531100" y="2305050"/>
          <p14:tracePt t="40694" x="7575550" y="2336800"/>
          <p14:tracePt t="40710" x="7632700" y="2387600"/>
          <p14:tracePt t="40727" x="7715250" y="2432050"/>
          <p14:tracePt t="40744" x="7810500" y="2451100"/>
          <p14:tracePt t="40760" x="7899400" y="2457450"/>
          <p14:tracePt t="40777" x="8007350" y="2470150"/>
          <p14:tracePt t="40794" x="8096250" y="2444750"/>
          <p14:tracePt t="40810" x="8153400" y="2413000"/>
          <p14:tracePt t="40827" x="8191500" y="2381250"/>
          <p14:tracePt t="40844" x="8204200" y="2362200"/>
          <p14:tracePt t="40860" x="8216900" y="2349500"/>
          <p14:tracePt t="40877" x="8216900" y="2343150"/>
          <p14:tracePt t="40894" x="8216900" y="2336800"/>
          <p14:tracePt t="40910" x="8229600" y="2324100"/>
          <p14:tracePt t="40927" x="8229600" y="2311400"/>
          <p14:tracePt t="40944" x="8229600" y="2305050"/>
          <p14:tracePt t="40960" x="8229600" y="2298700"/>
          <p14:tracePt t="40994" x="8210550" y="2298700"/>
          <p14:tracePt t="41010" x="8166100" y="2298700"/>
          <p14:tracePt t="41027" x="8077200" y="2336800"/>
          <p14:tracePt t="41044" x="7880350" y="2387600"/>
          <p14:tracePt t="41060" x="7556500" y="2495550"/>
          <p14:tracePt t="41077" x="7054850" y="2603500"/>
          <p14:tracePt t="41094" x="6388100" y="2806700"/>
          <p14:tracePt t="41110" x="5708650" y="2990850"/>
          <p14:tracePt t="41127" x="4616450" y="3321050"/>
          <p14:tracePt t="41144" x="4298950" y="3448050"/>
          <p14:tracePt t="41160" x="3714750" y="3644900"/>
          <p14:tracePt t="41177" x="3111500" y="3822700"/>
          <p14:tracePt t="41194" x="2825750" y="3879850"/>
          <p14:tracePt t="41210" x="2660650" y="3905250"/>
          <p14:tracePt t="41227" x="2559050" y="3911600"/>
          <p14:tracePt t="41244" x="2508250" y="3917950"/>
          <p14:tracePt t="41260" x="2501900" y="3917950"/>
          <p14:tracePt t="41297" x="2508250" y="3917950"/>
          <p14:tracePt t="41369" x="2508250" y="3930650"/>
          <p14:tracePt t="41377" x="2501900" y="3937000"/>
          <p14:tracePt t="41393" x="2501900" y="3943350"/>
          <p14:tracePt t="41401" x="2501900" y="3949700"/>
          <p14:tracePt t="41467" x="2501900" y="3943350"/>
          <p14:tracePt t="41475" x="2495550" y="3943350"/>
          <p14:tracePt t="41483" x="2482850" y="3930650"/>
          <p14:tracePt t="41494" x="2476500" y="3917950"/>
          <p14:tracePt t="41510" x="2451100" y="3892550"/>
          <p14:tracePt t="41527" x="2432050" y="3854450"/>
          <p14:tracePt t="41544" x="2406650" y="3810000"/>
          <p14:tracePt t="41560" x="2387600" y="3765550"/>
          <p14:tracePt t="41577" x="2362200" y="3727450"/>
          <p14:tracePt t="41594" x="2343150" y="3689350"/>
          <p14:tracePt t="41610" x="2305050" y="3657600"/>
          <p14:tracePt t="41627" x="2273300" y="3606800"/>
          <p14:tracePt t="41644" x="2266950" y="3581400"/>
          <p14:tracePt t="41660" x="2260600" y="3568700"/>
          <p14:tracePt t="41677" x="2260600" y="3556000"/>
          <p14:tracePt t="41694" x="2260600" y="3549650"/>
          <p14:tracePt t="41710" x="2260600" y="3536950"/>
          <p14:tracePt t="41727" x="2279650" y="3530600"/>
          <p14:tracePt t="41744" x="2305050" y="3530600"/>
          <p14:tracePt t="41760" x="2349500" y="3530600"/>
          <p14:tracePt t="41777" x="2413000" y="3530600"/>
          <p14:tracePt t="41794" x="2495550" y="3524250"/>
          <p14:tracePt t="41810" x="2565400" y="3524250"/>
          <p14:tracePt t="41827" x="2660650" y="3524250"/>
          <p14:tracePt t="41844" x="2774950" y="3524250"/>
          <p14:tracePt t="41860" x="2857500" y="3524250"/>
          <p14:tracePt t="41877" x="2990850" y="3524250"/>
          <p14:tracePt t="41894" x="3035300" y="3524250"/>
          <p14:tracePt t="41910" x="3067050" y="3524250"/>
          <p14:tracePt t="41927" x="3073400" y="3524250"/>
          <p14:tracePt t="41965" x="3067050" y="3524250"/>
          <p14:tracePt t="41977" x="3060700" y="3524250"/>
          <p14:tracePt t="42167" x="3067050" y="3530600"/>
          <p14:tracePt t="42175" x="3086100" y="3536950"/>
          <p14:tracePt t="42183" x="3098800" y="3549650"/>
          <p14:tracePt t="42194" x="3111500" y="3549650"/>
          <p14:tracePt t="42210" x="3143250" y="3556000"/>
          <p14:tracePt t="42227" x="3219450" y="3556000"/>
          <p14:tracePt t="42244" x="3321050" y="3556000"/>
          <p14:tracePt t="42260" x="3384550" y="3556000"/>
          <p14:tracePt t="42277" x="3416300" y="3549650"/>
          <p14:tracePt t="42294" x="3435350" y="3536950"/>
          <p14:tracePt t="42312" x="3435350" y="3530600"/>
          <p14:tracePt t="42377" x="3435350" y="3524250"/>
          <p14:tracePt t="42385" x="3441700" y="3517900"/>
          <p14:tracePt t="42394" x="3448050" y="3517900"/>
          <p14:tracePt t="42410" x="3448050" y="3511550"/>
          <p14:tracePt t="42427" x="3448050" y="3505200"/>
          <p14:tracePt t="42444" x="3441700" y="3505200"/>
          <p14:tracePt t="43615" x="3467100" y="3505200"/>
          <p14:tracePt t="43639" x="3467100" y="3511550"/>
          <p14:tracePt t="43649" x="3473450" y="3511550"/>
          <p14:tracePt t="43657" x="3492500" y="3511550"/>
          <p14:tracePt t="43665" x="3511550" y="3517900"/>
          <p14:tracePt t="43677" x="3536950" y="3530600"/>
          <p14:tracePt t="43694" x="3606800" y="3581400"/>
          <p14:tracePt t="43710" x="3702050" y="3651250"/>
          <p14:tracePt t="43727" x="3771900" y="3721100"/>
          <p14:tracePt t="43744" x="3860800" y="3797300"/>
          <p14:tracePt t="43760" x="3962400" y="3873500"/>
          <p14:tracePt t="43777" x="4203700" y="4089400"/>
          <p14:tracePt t="43794" x="4464050" y="4298950"/>
          <p14:tracePt t="43810" x="4743450" y="4540250"/>
          <p14:tracePt t="43827" x="5022850" y="4756150"/>
          <p14:tracePt t="43844" x="5276850" y="4933950"/>
          <p14:tracePt t="43860" x="5480050" y="5067300"/>
          <p14:tracePt t="43877" x="5695950" y="5238750"/>
          <p14:tracePt t="43894" x="5886450" y="5372100"/>
          <p14:tracePt t="43910" x="6026150" y="5480050"/>
          <p14:tracePt t="43927" x="6165850" y="5581650"/>
          <p14:tracePt t="43944" x="6324600" y="5632450"/>
          <p14:tracePt t="43960" x="6496050" y="5651500"/>
          <p14:tracePt t="43977" x="6527800" y="5657850"/>
          <p14:tracePt t="43994" x="6565900" y="5683250"/>
          <p14:tracePt t="44011" x="6572250" y="5708650"/>
          <p14:tracePt t="44027" x="6553200" y="5715000"/>
          <p14:tracePt t="44293" x="6553200" y="5721350"/>
          <p14:tracePt t="44405" x="6553200" y="5715000"/>
          <p14:tracePt t="44413" x="6553200" y="5708650"/>
          <p14:tracePt t="44421" x="6553200" y="5702300"/>
          <p14:tracePt t="44429" x="6553200" y="5695950"/>
          <p14:tracePt t="44517" x="6565900" y="5695950"/>
          <p14:tracePt t="44615" x="6572250" y="5689600"/>
          <p14:tracePt t="44631" x="6578600" y="5689600"/>
          <p14:tracePt t="44639" x="6591300" y="5689600"/>
          <p14:tracePt t="44657" x="6597650" y="5689600"/>
          <p14:tracePt t="44679" x="6604000" y="5689600"/>
          <p14:tracePt t="44687" x="6610350" y="5695950"/>
          <p14:tracePt t="44761" x="6610350" y="5689600"/>
          <p14:tracePt t="44799" x="6604000" y="5689600"/>
          <p14:tracePt t="44807" x="6597650" y="5689600"/>
          <p14:tracePt t="44815" x="6591300" y="5689600"/>
          <p14:tracePt t="44827" x="6584950" y="5689600"/>
          <p14:tracePt t="44844" x="6565900" y="5683250"/>
          <p14:tracePt t="44861" x="6540500" y="5676900"/>
          <p14:tracePt t="44877" x="6515100" y="5664200"/>
          <p14:tracePt t="44894" x="6477000" y="5657850"/>
          <p14:tracePt t="44910" x="6438900" y="5657850"/>
          <p14:tracePt t="44927" x="6394450" y="5651500"/>
          <p14:tracePt t="44944" x="6381750" y="5645150"/>
          <p14:tracePt t="44960" x="6343650" y="5638800"/>
          <p14:tracePt t="44977" x="6305550" y="5638800"/>
          <p14:tracePt t="44994" x="6280150" y="5638800"/>
          <p14:tracePt t="45010" x="6261100" y="5638800"/>
          <p14:tracePt t="45027" x="6248400" y="5638800"/>
          <p14:tracePt t="45044" x="6242050" y="5645150"/>
          <p14:tracePt t="45060" x="6223000" y="5645150"/>
          <p14:tracePt t="45077" x="6197600" y="5645150"/>
          <p14:tracePt t="45094" x="6184900" y="5645150"/>
          <p14:tracePt t="45110" x="6153150" y="5645150"/>
          <p14:tracePt t="45127" x="6134100" y="5645150"/>
          <p14:tracePt t="45144" x="6115050" y="5645150"/>
          <p14:tracePt t="45160" x="6089650" y="5645150"/>
          <p14:tracePt t="45177" x="6070600" y="5645150"/>
          <p14:tracePt t="45194" x="6045200" y="5645150"/>
          <p14:tracePt t="45210" x="6032500" y="5645150"/>
          <p14:tracePt t="45227" x="6013450" y="5645150"/>
          <p14:tracePt t="45244" x="6000750" y="5645150"/>
          <p14:tracePt t="45260" x="5988050" y="5645150"/>
          <p14:tracePt t="45277" x="5975350" y="5645150"/>
          <p14:tracePt t="45294" x="5956300" y="5638800"/>
          <p14:tracePt t="45310" x="5937250" y="5638800"/>
          <p14:tracePt t="45327" x="5918200" y="5632450"/>
          <p14:tracePt t="45344" x="5911850" y="5632450"/>
          <p14:tracePt t="45360" x="5899150" y="5632450"/>
          <p14:tracePt t="45377" x="5886450" y="5632450"/>
          <p14:tracePt t="45394" x="5880100" y="5626100"/>
          <p14:tracePt t="45410" x="5873750" y="5626100"/>
          <p14:tracePt t="45427" x="5842000" y="5626100"/>
          <p14:tracePt t="45444" x="5829300" y="5626100"/>
          <p14:tracePt t="45460" x="5822950" y="5626100"/>
          <p14:tracePt t="45477" x="5778500" y="5626100"/>
          <p14:tracePt t="45494" x="5753100" y="5626100"/>
          <p14:tracePt t="45511" x="5740400" y="5626100"/>
          <p14:tracePt t="45527" x="5727700" y="5626100"/>
          <p14:tracePt t="45544" x="5708650" y="5626100"/>
          <p14:tracePt t="45560" x="5695950" y="5626100"/>
          <p14:tracePt t="45577" x="5683250" y="5626100"/>
          <p14:tracePt t="45610" x="5676900" y="5619750"/>
          <p14:tracePt t="45627" x="5670550" y="5619750"/>
          <p14:tracePt t="45661" x="5670550" y="5638800"/>
          <p14:tracePt t="45717" x="5670550" y="5645150"/>
          <p14:tracePt t="45889" x="5676900" y="5645150"/>
          <p14:tracePt t="45959" x="5670550" y="5645150"/>
          <p14:tracePt t="46007" x="5670550" y="5638800"/>
          <p14:tracePt t="46015" x="5670550" y="5632450"/>
          <p14:tracePt t="46031" x="5670550" y="5626100"/>
          <p14:tracePt t="46047" x="5664200" y="5626100"/>
          <p14:tracePt t="46056" x="5664200" y="5619750"/>
          <p14:tracePt t="46079" x="5657850" y="5613400"/>
          <p14:tracePt t="46087" x="5657850" y="5607050"/>
          <p14:tracePt t="46105" x="5651500" y="5607050"/>
          <p14:tracePt t="46113" x="5638800" y="5607050"/>
          <p14:tracePt t="46129" x="5638800" y="5594350"/>
          <p14:tracePt t="46144" x="5638800" y="5588000"/>
          <p14:tracePt t="46169" x="5632450" y="5588000"/>
          <p14:tracePt t="46177" x="5619750" y="5588000"/>
          <p14:tracePt t="46194" x="5600700" y="5581650"/>
          <p14:tracePt t="46210" x="5581650" y="5581650"/>
          <p14:tracePt t="46227" x="5568950" y="5581650"/>
          <p14:tracePt t="46244" x="5549900" y="5575300"/>
          <p14:tracePt t="46260" x="5530850" y="5575300"/>
          <p14:tracePt t="46277" x="5511800" y="5575300"/>
          <p14:tracePt t="46294" x="5492750" y="5575300"/>
          <p14:tracePt t="46310" x="5454650" y="5575300"/>
          <p14:tracePt t="46327" x="5410200" y="5575300"/>
          <p14:tracePt t="46329" x="5391150" y="5575300"/>
          <p14:tracePt t="46344" x="5365750" y="5581650"/>
          <p14:tracePt t="46360" x="5327650" y="5588000"/>
          <p14:tracePt t="46377" x="5321300" y="5588000"/>
          <p14:tracePt t="46394" x="5308600" y="5588000"/>
          <p14:tracePt t="46410" x="5302250" y="5581650"/>
          <p14:tracePt t="46427" x="5295900" y="5581650"/>
          <p14:tracePt t="46444" x="5289550" y="5581650"/>
          <p14:tracePt t="46805" x="5283200" y="5588000"/>
          <p14:tracePt t="46813" x="5270500" y="5594350"/>
          <p14:tracePt t="46829" x="5257800" y="5594350"/>
          <p14:tracePt t="46837" x="5245100" y="5594350"/>
          <p14:tracePt t="46845" x="5232400" y="5594350"/>
          <p14:tracePt t="46860" x="5219700" y="5613400"/>
          <p14:tracePt t="47481" x="5213350" y="5613400"/>
          <p14:tracePt t="47513" x="5207000" y="5613400"/>
          <p14:tracePt t="47529" x="5200650" y="5613400"/>
          <p14:tracePt t="47537" x="5194300" y="5607050"/>
          <p14:tracePt t="47578" x="5194300" y="5600700"/>
          <p14:tracePt t="47593" x="5187950" y="5600700"/>
          <p14:tracePt t="47601" x="5168900" y="5600700"/>
          <p14:tracePt t="47610" x="5156200" y="5600700"/>
          <p14:tracePt t="47627" x="5130800" y="5607050"/>
          <p14:tracePt t="47644" x="5118100" y="5607050"/>
          <p14:tracePt t="47660" x="5111750" y="5607050"/>
          <p14:tracePt t="47677" x="5105400" y="5613400"/>
          <p14:tracePt t="47694" x="5086350" y="5613400"/>
          <p14:tracePt t="47727" x="5080000" y="5613400"/>
          <p14:tracePt t="47747" x="5073650" y="5613400"/>
          <p14:tracePt t="47859" x="5067300" y="5613400"/>
          <p14:tracePt t="47973" x="5060950" y="5613400"/>
          <p14:tracePt t="48013" x="5054600" y="5613400"/>
          <p14:tracePt t="48021" x="5048250" y="5619750"/>
          <p14:tracePt t="48037" x="5041900" y="5619750"/>
          <p14:tracePt t="48045" x="5035550" y="5626100"/>
          <p14:tracePt t="48060" x="5035550" y="5632450"/>
          <p14:tracePt t="48078" x="5029200" y="5632450"/>
          <p14:tracePt t="48094" x="5016500" y="5638800"/>
          <p14:tracePt t="48110" x="5010150" y="5645150"/>
          <p14:tracePt t="48127" x="5003800" y="5645150"/>
          <p14:tracePt t="48144" x="4991100" y="5651500"/>
          <p14:tracePt t="48160" x="4984750" y="5651500"/>
          <p14:tracePt t="48177" x="4972050" y="5651500"/>
          <p14:tracePt t="48194" x="4959350" y="5651500"/>
          <p14:tracePt t="48211" x="4953000" y="5651500"/>
          <p14:tracePt t="48227" x="4940300" y="5651500"/>
          <p14:tracePt t="48244" x="4933950" y="5651500"/>
          <p14:tracePt t="48260" x="4927600" y="5645150"/>
          <p14:tracePt t="48277" x="4908550" y="5638800"/>
          <p14:tracePt t="48294" x="4895850" y="5638800"/>
          <p14:tracePt t="48310" x="4883150" y="5638800"/>
          <p14:tracePt t="48327" x="4876800" y="5632450"/>
          <p14:tracePt t="48344" x="4870450" y="5632450"/>
          <p14:tracePt t="48361" x="4864100" y="5626100"/>
          <p14:tracePt t="48377" x="4857750" y="5626100"/>
          <p14:tracePt t="48394" x="4851400" y="5626100"/>
          <p14:tracePt t="48431" x="4845050" y="5626100"/>
          <p14:tracePt t="48512" x="4845050" y="5619750"/>
          <p14:tracePt t="48543" x="4845050" y="5613400"/>
          <p14:tracePt t="48867" x="4838700" y="5613400"/>
          <p14:tracePt t="48884" x="4826000" y="5600700"/>
          <p14:tracePt t="48891" x="4819650" y="5588000"/>
          <p14:tracePt t="48899" x="4819650" y="5581650"/>
          <p14:tracePt t="48911" x="4813300" y="5562600"/>
          <p14:tracePt t="48927" x="4800600" y="5524500"/>
          <p14:tracePt t="48944" x="4781550" y="5486400"/>
          <p14:tracePt t="48961" x="4768850" y="5448300"/>
          <p14:tracePt t="48977" x="4762500" y="5410200"/>
          <p14:tracePt t="48994" x="4756150" y="5353050"/>
          <p14:tracePt t="49011" x="4743450" y="5289550"/>
          <p14:tracePt t="49027" x="4730750" y="5226050"/>
          <p14:tracePt t="49044" x="4724400" y="5149850"/>
          <p14:tracePt t="49061" x="4711700" y="5086350"/>
          <p14:tracePt t="49077" x="4711700" y="5029200"/>
          <p14:tracePt t="49094" x="4711700" y="4984750"/>
          <p14:tracePt t="49111" x="4711700" y="4965700"/>
          <p14:tracePt t="49127" x="4711700" y="4953000"/>
          <p14:tracePt t="49173" x="4711700" y="4946650"/>
          <p14:tracePt t="49181" x="4711700" y="4940300"/>
          <p14:tracePt t="49198" x="4711700" y="4933950"/>
          <p14:tracePt t="49210" x="4711700" y="4927600"/>
          <p14:tracePt t="49227" x="4711700" y="4921250"/>
          <p14:tracePt t="49244" x="4711700" y="4908550"/>
          <p14:tracePt t="49341" x="4711700" y="4902200"/>
          <p14:tracePt t="49455" x="4711700" y="4895850"/>
          <p14:tracePt t="49592" x="4705350" y="4895850"/>
          <p14:tracePt t="49599" x="4692650" y="4895850"/>
          <p14:tracePt t="49610" x="4679950" y="4895850"/>
          <p14:tracePt t="49627" x="4616450" y="4895850"/>
          <p14:tracePt t="49644" x="4495800" y="4895850"/>
          <p14:tracePt t="49661" x="4267200" y="4895850"/>
          <p14:tracePt t="49677" x="3917950" y="4864100"/>
          <p14:tracePt t="49694" x="3435350" y="4851400"/>
          <p14:tracePt t="49711" x="3079750" y="4851400"/>
          <p14:tracePt t="49727" x="2882900" y="4845050"/>
          <p14:tracePt t="49744" x="2787650" y="4838700"/>
          <p14:tracePt t="49760" x="2711450" y="4826000"/>
          <p14:tracePt t="49777" x="2698750" y="4819650"/>
          <p14:tracePt t="49794" x="2679700" y="4819650"/>
          <p14:tracePt t="49827" x="2679700" y="4838700"/>
          <p14:tracePt t="49844" x="2686050" y="4851400"/>
          <p14:tracePt t="49860" x="2698750" y="4864100"/>
          <p14:tracePt t="50187" x="2698750" y="4870450"/>
          <p14:tracePt t="50195" x="2705100" y="4870450"/>
          <p14:tracePt t="50203" x="2711450" y="4870450"/>
          <p14:tracePt t="50221" x="2717800" y="4870450"/>
          <p14:tracePt t="50237" x="2730500" y="4870450"/>
          <p14:tracePt t="50285" x="2724150" y="4870450"/>
          <p14:tracePt t="50293" x="2711450" y="4870450"/>
          <p14:tracePt t="50301" x="2711450" y="4864100"/>
          <p14:tracePt t="50310" x="2711450" y="4857750"/>
          <p14:tracePt t="50333" x="2711450" y="4851400"/>
          <p14:tracePt t="50365" x="2711450" y="4845050"/>
          <p14:tracePt t="50405" x="2711450" y="4832350"/>
          <p14:tracePt t="50413" x="2711450" y="4826000"/>
          <p14:tracePt t="50421" x="2705100" y="4813300"/>
          <p14:tracePt t="50429" x="2705100" y="4794250"/>
          <p14:tracePt t="50444" x="2705100" y="4775200"/>
          <p14:tracePt t="50461" x="2705100" y="4679950"/>
          <p14:tracePt t="50477" x="2705100" y="4654550"/>
          <p14:tracePt t="50494" x="2698750" y="4635500"/>
          <p14:tracePt t="50511" x="2679700" y="4591050"/>
          <p14:tracePt t="50527" x="2679700" y="4572000"/>
          <p14:tracePt t="50544" x="2679700" y="4559300"/>
          <p14:tracePt t="50560" x="2679700" y="4540250"/>
          <p14:tracePt t="50577" x="2679700" y="4508500"/>
          <p14:tracePt t="50594" x="2679700" y="4476750"/>
          <p14:tracePt t="50610" x="2679700" y="4445000"/>
          <p14:tracePt t="50627" x="2667000" y="4406900"/>
          <p14:tracePt t="50644" x="2647950" y="4349750"/>
          <p14:tracePt t="50661" x="2641600" y="4273550"/>
          <p14:tracePt t="50677" x="2628900" y="4216400"/>
          <p14:tracePt t="50694" x="2628900" y="4171950"/>
          <p14:tracePt t="50710" x="2628900" y="4140200"/>
          <p14:tracePt t="50727" x="2622550" y="4114800"/>
          <p14:tracePt t="50744" x="2622550" y="4095750"/>
          <p14:tracePt t="50761" x="2622550" y="4083050"/>
          <p14:tracePt t="50777" x="2622550" y="4057650"/>
          <p14:tracePt t="50794" x="2622550" y="4032250"/>
          <p14:tracePt t="50811" x="2622550" y="4019550"/>
          <p14:tracePt t="50827" x="2622550" y="4013200"/>
          <p14:tracePt t="50844" x="2622550" y="4006850"/>
          <p14:tracePt t="50877" x="2622550" y="4000500"/>
          <p14:tracePt t="50894" x="2622550" y="3987800"/>
          <p14:tracePt t="51017" x="2622550" y="3981450"/>
          <p14:tracePt t="51025" x="2622550" y="3975100"/>
          <p14:tracePt t="51041" x="2622550" y="3968750"/>
          <p14:tracePt t="51049" x="2622550" y="3962400"/>
          <p14:tracePt t="51163" x="2622550" y="3956050"/>
          <p14:tracePt t="51171" x="2622550" y="3949700"/>
          <p14:tracePt t="51291" x="2622550" y="3943350"/>
          <p14:tracePt t="51307" x="2622550" y="3937000"/>
          <p14:tracePt t="51347" x="2622550" y="3930650"/>
          <p14:tracePt t="51371" x="2622550" y="3924300"/>
          <p14:tracePt t="51685" x="2622550" y="3911600"/>
          <p14:tracePt t="51693" x="2622550" y="3898900"/>
          <p14:tracePt t="51701" x="2635250" y="3898900"/>
          <p14:tracePt t="51710" x="2641600" y="3886200"/>
          <p14:tracePt t="51727" x="2673350" y="3854450"/>
          <p14:tracePt t="51744" x="2705100" y="3829050"/>
          <p14:tracePt t="51761" x="2717800" y="3816350"/>
          <p14:tracePt t="51777" x="2794000" y="3816350"/>
          <p14:tracePt t="51794" x="2908300" y="3860800"/>
          <p14:tracePt t="51811" x="3048000" y="3930650"/>
          <p14:tracePt t="51827" x="3200400" y="4025900"/>
          <p14:tracePt t="51844" x="3346450" y="4127500"/>
          <p14:tracePt t="51860" x="3517900" y="4229100"/>
          <p14:tracePt t="51877" x="3683000" y="4356100"/>
          <p14:tracePt t="51894" x="3848100" y="4508500"/>
          <p14:tracePt t="51911" x="4032250" y="4737100"/>
          <p14:tracePt t="51927" x="4083050" y="4800600"/>
          <p14:tracePt t="51944" x="4191000" y="4997450"/>
          <p14:tracePt t="51961" x="4241800" y="5105400"/>
          <p14:tracePt t="51977" x="4286250" y="5194300"/>
          <p14:tracePt t="51994" x="4337050" y="5270500"/>
          <p14:tracePt t="52011" x="4400550" y="5340350"/>
          <p14:tracePt t="52027" x="4432300" y="5391150"/>
          <p14:tracePt t="52044" x="4438650" y="5429250"/>
          <p14:tracePt t="52061" x="4445000" y="5473700"/>
          <p14:tracePt t="52077" x="4451350" y="5505450"/>
          <p14:tracePt t="52094" x="4457700" y="5530850"/>
          <p14:tracePt t="52111" x="4470400" y="5556250"/>
          <p14:tracePt t="52127" x="4483100" y="5588000"/>
          <p14:tracePt t="52144" x="4527550" y="5626100"/>
          <p14:tracePt t="52161" x="4552950" y="5638800"/>
          <p14:tracePt t="52177" x="4578350" y="5645150"/>
          <p14:tracePt t="52194" x="4597400" y="5645150"/>
          <p14:tracePt t="52211" x="4622800" y="5626100"/>
          <p14:tracePt t="52227" x="4660900" y="5600700"/>
          <p14:tracePt t="52244" x="4686300" y="5568950"/>
          <p14:tracePt t="52261" x="4711700" y="5537200"/>
          <p14:tracePt t="52277" x="4730750" y="5499100"/>
          <p14:tracePt t="52294" x="4737100" y="5454650"/>
          <p14:tracePt t="52311" x="4743450" y="5397500"/>
          <p14:tracePt t="52327" x="4762500" y="5327650"/>
          <p14:tracePt t="52344" x="4768850" y="5238750"/>
          <p14:tracePt t="52345" x="4768850" y="5187950"/>
          <p14:tracePt t="52361" x="4768850" y="5149850"/>
          <p14:tracePt t="52377" x="4768850" y="5067300"/>
          <p14:tracePt t="52394" x="4768850" y="5029200"/>
          <p14:tracePt t="52411" x="4762500" y="4940300"/>
          <p14:tracePt t="52427" x="4743450" y="4889500"/>
          <p14:tracePt t="52444" x="4730750" y="4851400"/>
          <p14:tracePt t="52461" x="4724400" y="4826000"/>
          <p14:tracePt t="52477" x="4724400" y="4806950"/>
          <p14:tracePt t="52494" x="4724400" y="4781550"/>
          <p14:tracePt t="52511" x="4724400" y="4762500"/>
          <p14:tracePt t="52527" x="4724400" y="4749800"/>
          <p14:tracePt t="52544" x="4724400" y="4737100"/>
          <p14:tracePt t="52561" x="4724400" y="4730750"/>
          <p14:tracePt t="52577" x="4724400" y="4718050"/>
          <p14:tracePt t="53095" x="4724400" y="4737100"/>
          <p14:tracePt t="53103" x="4724400" y="4768850"/>
          <p14:tracePt t="53111" x="4724400" y="4800600"/>
          <p14:tracePt t="53127" x="4737100" y="4883150"/>
          <p14:tracePt t="53144" x="4762500" y="4959350"/>
          <p14:tracePt t="53161" x="4800600" y="5048250"/>
          <p14:tracePt t="53177" x="4838700" y="5137150"/>
          <p14:tracePt t="53194" x="4908550" y="5251450"/>
          <p14:tracePt t="53211" x="4978400" y="5378450"/>
          <p14:tracePt t="53227" x="5041900" y="5480050"/>
          <p14:tracePt t="53244" x="5105400" y="5581650"/>
          <p14:tracePt t="53261" x="5175250" y="5695950"/>
          <p14:tracePt t="53277" x="5245100" y="5803900"/>
          <p14:tracePt t="53294" x="5270500" y="5892800"/>
          <p14:tracePt t="53311" x="5276850" y="5918200"/>
          <p14:tracePt t="53675" x="5276850" y="5911850"/>
          <p14:tracePt t="53691" x="5289550" y="5905500"/>
          <p14:tracePt t="53699" x="5295900" y="5892800"/>
          <p14:tracePt t="53710" x="5314950" y="5892800"/>
          <p14:tracePt t="53727" x="5314950" y="5886450"/>
          <p14:tracePt t="53744" x="5346700" y="5880100"/>
          <p14:tracePt t="53761" x="5372100" y="5880100"/>
          <p14:tracePt t="53777" x="5397500" y="5880100"/>
          <p14:tracePt t="53794" x="5397500" y="5886450"/>
          <p14:tracePt t="53811" x="5397500" y="5892800"/>
          <p14:tracePt t="54522" x="5397500" y="5886450"/>
          <p14:tracePt t="54529" x="5397500" y="5880100"/>
          <p14:tracePt t="54617" x="5397500" y="5899150"/>
          <p14:tracePt t="54625" x="5410200" y="5899150"/>
          <p14:tracePt t="54633" x="5429250" y="5899150"/>
          <p14:tracePt t="54644" x="5441950" y="5899150"/>
          <p14:tracePt t="54661" x="5480050" y="5886450"/>
          <p14:tracePt t="54677" x="5499100" y="5886450"/>
          <p14:tracePt t="54694" x="5505450" y="5886450"/>
          <p14:tracePt t="54727" x="5505450" y="5880100"/>
          <p14:tracePt t="54745" x="5505450" y="5873750"/>
          <p14:tracePt t="54761" x="5499100" y="5867400"/>
          <p14:tracePt t="54777" x="5492750" y="5854700"/>
          <p14:tracePt t="54794" x="5486400" y="5848350"/>
          <p14:tracePt t="54811" x="5461000" y="5829300"/>
          <p14:tracePt t="54827" x="5454650" y="5822950"/>
          <p14:tracePt t="54844" x="5441950" y="5816600"/>
          <p14:tracePt t="54861" x="5435600" y="5816600"/>
          <p14:tracePt t="54877" x="5429250" y="5816600"/>
          <p14:tracePt t="54894" x="5422900" y="5816600"/>
          <p14:tracePt t="54911" x="5410200" y="5816600"/>
          <p14:tracePt t="54927" x="5403850" y="5816600"/>
          <p14:tracePt t="54944" x="5397500" y="5816600"/>
          <p14:tracePt t="54961" x="5384800" y="5816600"/>
          <p14:tracePt t="54977" x="5378450" y="5810250"/>
          <p14:tracePt t="54994" x="5365750" y="5803900"/>
          <p14:tracePt t="55011" x="5365750" y="5797550"/>
          <p14:tracePt t="55027" x="5353050" y="5784850"/>
          <p14:tracePt t="55061" x="5340350" y="5772150"/>
          <p14:tracePt t="55077" x="5340350" y="5753100"/>
          <p14:tracePt t="55094" x="5340350" y="5734050"/>
          <p14:tracePt t="55111" x="5334000" y="5708650"/>
          <p14:tracePt t="55127" x="5334000" y="5689600"/>
          <p14:tracePt t="55144" x="5334000" y="5670550"/>
          <p14:tracePt t="55161" x="5327650" y="5651500"/>
          <p14:tracePt t="55177" x="5321300" y="5626100"/>
          <p14:tracePt t="55194" x="5314950" y="5607050"/>
          <p14:tracePt t="55211" x="5308600" y="5575300"/>
          <p14:tracePt t="55227" x="5302250" y="5556250"/>
          <p14:tracePt t="55244" x="5289550" y="5524500"/>
          <p14:tracePt t="55261" x="5289550" y="5511800"/>
          <p14:tracePt t="55277" x="5276850" y="5467350"/>
          <p14:tracePt t="55294" x="5276850" y="5441950"/>
          <p14:tracePt t="55311" x="5270500" y="5422900"/>
          <p14:tracePt t="55327" x="5270500" y="5403850"/>
          <p14:tracePt t="55344" x="5270500" y="5391150"/>
          <p14:tracePt t="55361" x="5270500" y="5384800"/>
          <p14:tracePt t="55377" x="5270500" y="5378450"/>
          <p14:tracePt t="55421" x="5276850" y="5378450"/>
          <p14:tracePt t="55431" x="5276850" y="5384800"/>
          <p14:tracePt t="55439" x="5283200" y="5384800"/>
          <p14:tracePt t="55447" x="5283200" y="5391150"/>
          <p14:tracePt t="55461" x="5289550" y="5397500"/>
          <p14:tracePt t="55477" x="5302250" y="5422900"/>
          <p14:tracePt t="55494" x="5308600" y="5441950"/>
          <p14:tracePt t="55511" x="5321300" y="5454650"/>
          <p14:tracePt t="55527" x="5327650" y="5473700"/>
          <p14:tracePt t="55544" x="5334000" y="5486400"/>
          <p14:tracePt t="55561" x="5340350" y="5492750"/>
          <p14:tracePt t="55577" x="5346700" y="5499100"/>
          <p14:tracePt t="55594" x="5353050" y="5511800"/>
          <p14:tracePt t="55611" x="5359400" y="5518150"/>
          <p14:tracePt t="55627" x="5365750" y="5530850"/>
          <p14:tracePt t="55644" x="5372100" y="5543550"/>
          <p14:tracePt t="55661" x="5378450" y="5556250"/>
          <p14:tracePt t="55677" x="5384800" y="5575300"/>
          <p14:tracePt t="55694" x="5403850" y="5588000"/>
          <p14:tracePt t="55711" x="5410200" y="5594350"/>
          <p14:tracePt t="55727" x="5422900" y="5607050"/>
          <p14:tracePt t="55744" x="5435600" y="5619750"/>
          <p14:tracePt t="55761" x="5454650" y="5632450"/>
          <p14:tracePt t="55777" x="5467350" y="5632450"/>
          <p14:tracePt t="55794" x="5486400" y="5638800"/>
          <p14:tracePt t="55811" x="5499100" y="5645150"/>
          <p14:tracePt t="55827" x="5511800" y="5645150"/>
          <p14:tracePt t="55844" x="5518150" y="5645150"/>
          <p14:tracePt t="55877" x="5530850" y="5645150"/>
          <p14:tracePt t="55894" x="5530850" y="5638800"/>
          <p14:tracePt t="55911" x="5549900" y="5626100"/>
          <p14:tracePt t="55927" x="5562600" y="5619750"/>
          <p14:tracePt t="55944" x="5568950" y="5619750"/>
          <p14:tracePt t="55961" x="5588000" y="5613400"/>
          <p14:tracePt t="55977" x="5594350" y="5613400"/>
          <p14:tracePt t="55994" x="5600700" y="5613400"/>
          <p14:tracePt t="56010" x="5600700" y="5619750"/>
          <p14:tracePt t="56027" x="5613400" y="5626100"/>
          <p14:tracePt t="56044" x="5619750" y="5626100"/>
          <p14:tracePt t="56061" x="5632450" y="5626100"/>
          <p14:tracePt t="56077" x="5645150" y="5626100"/>
          <p14:tracePt t="56111" x="5651500" y="5626100"/>
          <p14:tracePt t="56131" x="5657850" y="5626100"/>
          <p14:tracePt t="56203" x="5645150" y="5626100"/>
          <p14:tracePt t="56211" x="5638800" y="5626100"/>
          <p14:tracePt t="56219" x="5626100" y="5626100"/>
          <p14:tracePt t="56229" x="5619750" y="5626100"/>
          <p14:tracePt t="56244" x="5588000" y="5607050"/>
          <p14:tracePt t="56261" x="5562600" y="5600700"/>
          <p14:tracePt t="56277" x="5530850" y="5600700"/>
          <p14:tracePt t="56294" x="5511800" y="5594350"/>
          <p14:tracePt t="56311" x="5486400" y="5588000"/>
          <p14:tracePt t="56639" x="5480050" y="5588000"/>
          <p14:tracePt t="56645" x="5473700" y="5588000"/>
          <p14:tracePt t="56653" x="5467350" y="5588000"/>
          <p14:tracePt t="56663" x="5454650" y="5588000"/>
          <p14:tracePt t="56677" x="5429250" y="5588000"/>
          <p14:tracePt t="56694" x="5422900" y="5588000"/>
          <p14:tracePt t="56711" x="5359400" y="5594350"/>
          <p14:tracePt t="56727" x="5346700" y="5613400"/>
          <p14:tracePt t="56744" x="5340350" y="5619750"/>
          <p14:tracePt t="56761" x="5340350" y="5626100"/>
          <p14:tracePt t="56975" x="5334000" y="5626100"/>
          <p14:tracePt t="57041" x="5314950" y="5626100"/>
          <p14:tracePt t="57065" x="5302250" y="5626100"/>
          <p14:tracePt t="57073" x="5264150" y="5626100"/>
          <p14:tracePt t="57081" x="5219700" y="5619750"/>
          <p14:tracePt t="57094" x="5219700" y="5613400"/>
          <p14:tracePt t="57111" x="5200650" y="5613400"/>
          <p14:tracePt t="57177" x="5194300" y="5613400"/>
          <p14:tracePt t="57185" x="5187950" y="5613400"/>
          <p14:tracePt t="57194" x="5175250" y="5613400"/>
          <p14:tracePt t="57211" x="5156200" y="5613400"/>
          <p14:tracePt t="57227" x="5137150" y="5607050"/>
          <p14:tracePt t="57244" x="5111750" y="5600700"/>
          <p14:tracePt t="57261" x="5080000" y="5600700"/>
          <p14:tracePt t="57277" x="5048250" y="5600700"/>
          <p14:tracePt t="57294" x="5029200" y="5600700"/>
          <p14:tracePt t="57311" x="5010150" y="5600700"/>
          <p14:tracePt t="57327" x="5003800" y="5600700"/>
          <p14:tracePt t="57344" x="4997450" y="5607050"/>
          <p14:tracePt t="57361" x="4991100" y="5607050"/>
          <p14:tracePt t="57377" x="4991100" y="5613400"/>
          <p14:tracePt t="57394" x="4984750" y="5613400"/>
          <p14:tracePt t="57411" x="4978400" y="5613400"/>
          <p14:tracePt t="57427" x="4972050" y="5613400"/>
          <p14:tracePt t="57444" x="4959350" y="5613400"/>
          <p14:tracePt t="57461" x="4940300" y="5613400"/>
          <p14:tracePt t="57477" x="4927600" y="5613400"/>
          <p14:tracePt t="57494" x="4921250" y="5613400"/>
          <p14:tracePt t="57511" x="4908550" y="5613400"/>
          <p14:tracePt t="57527" x="4902200" y="5613400"/>
          <p14:tracePt t="57805" x="4895850" y="5613400"/>
          <p14:tracePt t="57814" x="4895850" y="5607050"/>
          <p14:tracePt t="57821" x="4889500" y="5607050"/>
          <p14:tracePt t="57829" x="4883150" y="5600700"/>
          <p14:tracePt t="57845" x="4883150" y="5594350"/>
          <p14:tracePt t="57861" x="4876800" y="5588000"/>
          <p14:tracePt t="57877" x="4870450" y="5581650"/>
          <p14:tracePt t="57894" x="4864100" y="5568950"/>
          <p14:tracePt t="57911" x="4857750" y="5562600"/>
          <p14:tracePt t="57927" x="4851400" y="5556250"/>
          <p14:tracePt t="57961" x="4845050" y="5556250"/>
          <p14:tracePt t="57977" x="4845050" y="5549900"/>
          <p14:tracePt t="58063" x="4838700" y="5549900"/>
          <p14:tracePt t="58095" x="4832350" y="5549900"/>
          <p14:tracePt t="58111" x="4826000" y="5549900"/>
          <p14:tracePt t="58175" x="4819650" y="5543550"/>
          <p14:tracePt t="58183" x="4813300" y="5537200"/>
          <p14:tracePt t="58194" x="4813300" y="5524500"/>
          <p14:tracePt t="58211" x="4800600" y="5511800"/>
          <p14:tracePt t="58227" x="4794250" y="5505450"/>
          <p14:tracePt t="58244" x="4787900" y="5492750"/>
          <p14:tracePt t="58261" x="4781550" y="5473700"/>
          <p14:tracePt t="58277" x="4775200" y="5454650"/>
          <p14:tracePt t="58294" x="4775200" y="5429250"/>
          <p14:tracePt t="58311" x="4768850" y="5397500"/>
          <p14:tracePt t="58327" x="4768850" y="5359400"/>
          <p14:tracePt t="58344" x="4762500" y="5327650"/>
          <p14:tracePt t="58361" x="4756150" y="5289550"/>
          <p14:tracePt t="58377" x="4756150" y="5264150"/>
          <p14:tracePt t="58394" x="4756150" y="5238750"/>
          <p14:tracePt t="58411" x="4756150" y="5200650"/>
          <p14:tracePt t="58427" x="4756150" y="5168900"/>
          <p14:tracePt t="58444" x="4756150" y="5149850"/>
          <p14:tracePt t="58461" x="4756150" y="5130800"/>
          <p14:tracePt t="58477" x="4749800" y="5105400"/>
          <p14:tracePt t="58494" x="4749800" y="5080000"/>
          <p14:tracePt t="58511" x="4749800" y="5054600"/>
          <p14:tracePt t="58527" x="4749800" y="5022850"/>
          <p14:tracePt t="58544" x="4749800" y="4984750"/>
          <p14:tracePt t="58560" x="4749800" y="4927600"/>
          <p14:tracePt t="58577" x="4749800" y="4921250"/>
          <p14:tracePt t="58594" x="4749800" y="4895850"/>
          <p14:tracePt t="58611" x="4749800" y="4851400"/>
          <p14:tracePt t="58627" x="4749800" y="4826000"/>
          <p14:tracePt t="58644" x="4749800" y="4806950"/>
          <p14:tracePt t="58660" x="4749800" y="4781550"/>
          <p14:tracePt t="58677" x="4749800" y="4762500"/>
          <p14:tracePt t="58694" x="4749800" y="4756150"/>
          <p14:tracePt t="58711" x="4749800" y="4749800"/>
          <p14:tracePt t="59383" x="4749800" y="4743450"/>
          <p14:tracePt t="59423" x="4756150" y="4743450"/>
          <p14:tracePt t="59537" x="4762500" y="4743450"/>
          <p14:tracePt t="59963" x="4762500" y="4756150"/>
          <p14:tracePt t="59979" x="4762500" y="4768850"/>
          <p14:tracePt t="59987" x="4762500" y="4775200"/>
          <p14:tracePt t="59995" x="4762500" y="4787900"/>
          <p14:tracePt t="60011" x="4768850" y="4800600"/>
          <p14:tracePt t="60027" x="4775200" y="4813300"/>
          <p14:tracePt t="60044" x="4775200" y="4832350"/>
          <p14:tracePt t="60061" x="4781550" y="4838700"/>
          <p14:tracePt t="60078" x="4794250" y="4851400"/>
          <p14:tracePt t="60094" x="4794250" y="4864100"/>
          <p14:tracePt t="60141" x="4800600" y="4864100"/>
          <p14:tracePt t="60165" x="4800600" y="4857750"/>
          <p14:tracePt t="60181" x="4800600" y="4851400"/>
          <p14:tracePt t="60189" x="4806950" y="4838700"/>
          <p14:tracePt t="60197" x="4806950" y="4826000"/>
          <p14:tracePt t="60213" x="4806950" y="4813300"/>
          <p14:tracePt t="60229" x="4806950" y="4800600"/>
          <p14:tracePt t="60244" x="4800600" y="4787900"/>
          <p14:tracePt t="60261" x="4787900" y="4775200"/>
          <p14:tracePt t="60294" x="4781550" y="4775200"/>
          <p14:tracePt t="60311" x="4775200" y="4775200"/>
          <p14:tracePt t="60327" x="4768850" y="4775200"/>
          <p14:tracePt t="60344" x="4756150" y="4781550"/>
          <p14:tracePt t="60361" x="4756150" y="4787900"/>
          <p14:tracePt t="60377" x="4749800" y="4794250"/>
          <p14:tracePt t="60394" x="4743450" y="4800600"/>
          <p14:tracePt t="60411" x="4743450" y="4813300"/>
          <p14:tracePt t="60427" x="4743450" y="4819650"/>
          <p14:tracePt t="60444" x="4743450" y="4832350"/>
          <p14:tracePt t="60461" x="4749800" y="4832350"/>
          <p14:tracePt t="60477" x="4749800" y="4838700"/>
          <p14:tracePt t="60494" x="4756150" y="4838700"/>
          <p14:tracePt t="60511" x="4762500" y="4832350"/>
          <p14:tracePt t="60527" x="4768850" y="4806950"/>
          <p14:tracePt t="60544" x="4781550" y="4781550"/>
          <p14:tracePt t="60561" x="4781550" y="4775200"/>
          <p14:tracePt t="60577" x="4781550" y="4762500"/>
          <p14:tracePt t="60594" x="4781550" y="4756150"/>
          <p14:tracePt t="60611" x="4781550" y="4749800"/>
          <p14:tracePt t="60627" x="4775200" y="4749800"/>
          <p14:tracePt t="60663" x="4768850" y="4749800"/>
          <p14:tracePt t="60689" x="4768850" y="4756150"/>
          <p14:tracePt t="60695" x="4762500" y="4756150"/>
          <p14:tracePt t="60711" x="4756150" y="4756150"/>
          <p14:tracePt t="60727" x="4756150" y="4762500"/>
          <p14:tracePt t="61461" x="4756150" y="4768850"/>
          <p14:tracePt t="61469" x="4756150" y="4775200"/>
          <p14:tracePt t="61477" x="4756150" y="4781550"/>
          <p14:tracePt t="62283" x="4756150" y="4794250"/>
          <p14:tracePt t="63635" x="4775200" y="4794250"/>
          <p14:tracePt t="63643" x="4781550" y="4787900"/>
          <p14:tracePt t="63651" x="4787900" y="4787900"/>
          <p14:tracePt t="63667" x="4787900" y="4781550"/>
          <p14:tracePt t="63677" x="4794250" y="4781550"/>
          <p14:tracePt t="63694" x="4806950" y="4781550"/>
          <p14:tracePt t="63711" x="4826000" y="4781550"/>
          <p14:tracePt t="63727" x="4838700" y="4781550"/>
          <p14:tracePt t="63761" x="4845050" y="4781550"/>
          <p14:tracePt t="63777" x="4851400" y="4781550"/>
          <p14:tracePt t="63794" x="4857750" y="4781550"/>
          <p14:tracePt t="64127" x="4857750" y="4775200"/>
          <p14:tracePt t="64135" x="4857750" y="4768850"/>
          <p14:tracePt t="64201"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3007706" y="200089"/>
            <a:ext cx="4636321" cy="432047"/>
          </a:xfrm>
          <a:prstGeom prst="rect">
            <a:avLst/>
          </a:prstGeom>
        </p:spPr>
        <p:txBody>
          <a:bodyPr/>
          <a:lstStyle>
            <a:lvl1pPr algn="l" rtl="0" eaLnBrk="1" fontAlgn="base" hangingPunct="1">
              <a:spcBef>
                <a:spcPct val="0"/>
              </a:spcBef>
              <a:spcAft>
                <a:spcPct val="0"/>
              </a:spcAft>
              <a:defRPr kumimoji="1" sz="2400" u="sng">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b="1" u="none" dirty="0">
                <a:solidFill>
                  <a:schemeClr val="bg1">
                    <a:lumMod val="50000"/>
                  </a:schemeClr>
                </a:solidFill>
                <a:latin typeface="+mj-ea"/>
              </a:rPr>
              <a:t>Chip technologies</a:t>
            </a:r>
            <a:endParaRPr lang="ja-JP" altLang="en-US" sz="2800" b="1" u="none" dirty="0">
              <a:solidFill>
                <a:schemeClr val="bg1">
                  <a:lumMod val="50000"/>
                </a:schemeClr>
              </a:solidFill>
              <a:latin typeface="+mj-ea"/>
            </a:endParaRPr>
          </a:p>
        </p:txBody>
      </p:sp>
      <p:sp>
        <p:nvSpPr>
          <p:cNvPr id="24" name="Text Box 98"/>
          <p:cNvSpPr txBox="1">
            <a:spLocks noChangeArrowheads="1"/>
          </p:cNvSpPr>
          <p:nvPr/>
        </p:nvSpPr>
        <p:spPr bwMode="auto">
          <a:xfrm>
            <a:off x="4857752" y="1163029"/>
            <a:ext cx="4143404" cy="169277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Inverter losses reduction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New trench gate structure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 CSTBT</a:t>
            </a:r>
            <a:r>
              <a:rPr kumimoji="0" lang="en-US" altLang="ja-JP" sz="1800" b="1" i="0" u="none" strike="noStrike" kern="0" cap="none" spc="0" normalizeH="0" baseline="30000" noProof="0" dirty="0" smtClean="0">
                <a:ln/>
                <a:solidFill>
                  <a:srgbClr val="FFFFFF"/>
                </a:solidFill>
                <a:effectLst/>
                <a:uLnTx/>
                <a:uFillTx/>
                <a:latin typeface="Calibri" pitchFamily="34" charset="0"/>
                <a:ea typeface="ＭＳ Ｐゴシック"/>
                <a:cs typeface="Calibri" pitchFamily="34" charset="0"/>
              </a:rPr>
              <a:t>TM</a:t>
            </a: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 (III)</a:t>
            </a: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HGｺﾞｼｯｸE" pitchFamily="49" charset="-128"/>
                <a:cs typeface="Calibri" pitchFamily="34" charset="0"/>
              </a:rPr>
              <a:t>Higher carrier concentration at emitter side under on-state</a:t>
            </a:r>
          </a:p>
          <a:p>
            <a:pPr marL="361950" marR="0" lvl="0" indent="-361950" defTabSz="914400" eaLnBrk="1" fontAlgn="auto" latinLnBrk="0" hangingPunct="1">
              <a:lnSpc>
                <a:spcPct val="100000"/>
              </a:lnSpc>
              <a:spcBef>
                <a:spcPts val="0"/>
              </a:spcBef>
              <a:spcAft>
                <a:spcPts val="0"/>
              </a:spcAft>
              <a:buClrTx/>
              <a:buSzTx/>
              <a:buFont typeface="Wingdings"/>
              <a:buChar char="à"/>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Lower V</a:t>
            </a:r>
            <a:r>
              <a:rPr kumimoji="0" lang="en-US" altLang="ja-JP" sz="1600" b="1" i="0" u="none" strike="noStrike" kern="0" cap="none" spc="0" normalizeH="0" baseline="-25000" noProof="0" dirty="0" smtClean="0">
                <a:ln/>
                <a:solidFill>
                  <a:srgbClr val="FFFFFF"/>
                </a:solidFill>
                <a:effectLst/>
                <a:uLnTx/>
                <a:uFillTx/>
                <a:latin typeface="Calibri" pitchFamily="34" charset="0"/>
                <a:ea typeface="ＭＳ Ｐゴシック"/>
                <a:cs typeface="Calibri" pitchFamily="34" charset="0"/>
              </a:rPr>
              <a:t>CEsat</a:t>
            </a:r>
            <a:r>
              <a:rPr kumimoji="0" lang="en-US" altLang="ja-JP" sz="1600" b="1" i="0" u="none" strike="noStrike" kern="0" cap="none" spc="0" normalizeH="0" baseline="-25000" noProof="0" dirty="0" smtClean="0">
                <a:ln/>
                <a:solidFill>
                  <a:srgbClr val="FFFFFF"/>
                </a:solidFill>
                <a:effectLst/>
                <a:uLnTx/>
                <a:uFillTx/>
                <a:latin typeface="Calibri" pitchFamily="34" charset="0"/>
                <a:ea typeface="HGｺﾞｼｯｸE" pitchFamily="49" charset="-128"/>
                <a:cs typeface="Calibri" pitchFamily="34" charset="0"/>
              </a:rPr>
              <a:t> </a:t>
            </a:r>
          </a:p>
        </p:txBody>
      </p:sp>
      <p:sp>
        <p:nvSpPr>
          <p:cNvPr id="25" name="Text Box 64"/>
          <p:cNvSpPr txBox="1">
            <a:spLocks noChangeArrowheads="1"/>
          </p:cNvSpPr>
          <p:nvPr/>
        </p:nvSpPr>
        <p:spPr bwMode="auto">
          <a:xfrm>
            <a:off x="4630769" y="6283508"/>
            <a:ext cx="4429156" cy="407804"/>
          </a:xfrm>
          <a:prstGeom prst="rect">
            <a:avLst/>
          </a:prstGeom>
          <a:noFill/>
          <a:ln w="9525">
            <a:noFill/>
            <a:miter lim="800000"/>
            <a:headEnd/>
            <a:tailEnd/>
          </a:ln>
          <a:effectLst/>
        </p:spPr>
        <p:txBody>
          <a:bodyPr wrap="square" lIns="36000" rIns="36000">
            <a:spAutoFit/>
          </a:bodyPr>
          <a:lstStyle/>
          <a:p>
            <a:r>
              <a:rPr lang="en-US" altLang="ja-JP" sz="1050" b="1" u="sng" dirty="0" smtClean="0">
                <a:ln w="18415" cmpd="sng">
                  <a:noFill/>
                  <a:prstDash val="solid"/>
                </a:ln>
                <a:solidFill>
                  <a:srgbClr val="000000"/>
                </a:solidFill>
                <a:latin typeface="Calibri" pitchFamily="34" charset="0"/>
                <a:ea typeface="ＭＳ Ｐゴシック" charset="-128"/>
                <a:cs typeface="Calibri" pitchFamily="34" charset="0"/>
              </a:rPr>
              <a:t>CSTBT</a:t>
            </a:r>
            <a:r>
              <a:rPr lang="en-US" altLang="ja-JP" sz="1050" b="1" u="sng" baseline="30000" dirty="0" smtClean="0">
                <a:ln w="18415" cmpd="sng">
                  <a:noFill/>
                  <a:prstDash val="solid"/>
                </a:ln>
                <a:solidFill>
                  <a:srgbClr val="000000"/>
                </a:solidFill>
                <a:latin typeface="Calibri" pitchFamily="34" charset="0"/>
                <a:ea typeface="ＭＳ Ｐゴシック" charset="-128"/>
                <a:cs typeface="Calibri" pitchFamily="34" charset="0"/>
              </a:rPr>
              <a:t>TM</a:t>
            </a:r>
            <a:r>
              <a:rPr lang="en-US" altLang="ja-JP" sz="1050" b="1" u="sng" dirty="0" smtClean="0">
                <a:ln w="18415" cmpd="sng">
                  <a:noFill/>
                  <a:prstDash val="solid"/>
                </a:ln>
                <a:solidFill>
                  <a:srgbClr val="000000"/>
                </a:solidFill>
                <a:latin typeface="Calibri" pitchFamily="34" charset="0"/>
                <a:ea typeface="ＭＳ Ｐゴシック" charset="-128"/>
                <a:cs typeface="Calibri" pitchFamily="34" charset="0"/>
              </a:rPr>
              <a:t> (III) </a:t>
            </a:r>
            <a:r>
              <a:rPr lang="en-US" altLang="ja-JP" sz="1000" dirty="0" smtClean="0">
                <a:solidFill>
                  <a:srgbClr val="000000"/>
                </a:solidFill>
                <a:latin typeface="Calibri" pitchFamily="34" charset="0"/>
                <a:ea typeface="HGｺﾞｼｯｸE" pitchFamily="49" charset="-128"/>
                <a:cs typeface="Calibri" pitchFamily="34" charset="0"/>
              </a:rPr>
              <a:t>(CSTBT: </a:t>
            </a:r>
            <a:r>
              <a:rPr lang="en-US" altLang="ja-JP" sz="1000" u="sng" dirty="0" smtClean="0">
                <a:solidFill>
                  <a:srgbClr val="000000"/>
                </a:solidFill>
                <a:latin typeface="Calibri" pitchFamily="34" charset="0"/>
                <a:ea typeface="ＭＳ Ｐゴシック" charset="-128"/>
                <a:cs typeface="Calibri" pitchFamily="34" charset="0"/>
              </a:rPr>
              <a:t>C</a:t>
            </a:r>
            <a:r>
              <a:rPr lang="en-US" altLang="ja-JP" sz="1000" dirty="0" smtClean="0">
                <a:solidFill>
                  <a:srgbClr val="000000"/>
                </a:solidFill>
                <a:latin typeface="Calibri" pitchFamily="34" charset="0"/>
                <a:ea typeface="ＭＳ Ｐゴシック" charset="-128"/>
                <a:cs typeface="Calibri" pitchFamily="34" charset="0"/>
              </a:rPr>
              <a:t>arrier </a:t>
            </a:r>
            <a:r>
              <a:rPr lang="en-US" altLang="ja-JP" sz="1000" u="sng" dirty="0" smtClean="0">
                <a:solidFill>
                  <a:srgbClr val="000000"/>
                </a:solidFill>
                <a:latin typeface="Calibri" pitchFamily="34" charset="0"/>
                <a:ea typeface="ＭＳ Ｐゴシック" charset="-128"/>
                <a:cs typeface="Calibri" pitchFamily="34" charset="0"/>
              </a:rPr>
              <a:t>S</a:t>
            </a:r>
            <a:r>
              <a:rPr lang="en-US" altLang="ja-JP" sz="1000" dirty="0" smtClean="0">
                <a:solidFill>
                  <a:srgbClr val="000000"/>
                </a:solidFill>
                <a:latin typeface="Calibri" pitchFamily="34" charset="0"/>
                <a:ea typeface="ＭＳ Ｐゴシック" charset="-128"/>
                <a:cs typeface="Calibri" pitchFamily="34" charset="0"/>
              </a:rPr>
              <a:t>tored </a:t>
            </a:r>
            <a:r>
              <a:rPr lang="en-US" altLang="ja-JP" sz="1000" u="sng" dirty="0" smtClean="0">
                <a:solidFill>
                  <a:srgbClr val="000000"/>
                </a:solidFill>
                <a:latin typeface="Calibri" pitchFamily="34" charset="0"/>
                <a:ea typeface="ＭＳ Ｐゴシック" charset="-128"/>
                <a:cs typeface="Calibri" pitchFamily="34" charset="0"/>
              </a:rPr>
              <a:t>T</a:t>
            </a:r>
            <a:r>
              <a:rPr lang="en-US" altLang="ja-JP" sz="1000" dirty="0" smtClean="0">
                <a:solidFill>
                  <a:srgbClr val="000000"/>
                </a:solidFill>
                <a:latin typeface="Calibri" pitchFamily="34" charset="0"/>
                <a:ea typeface="ＭＳ Ｐゴシック" charset="-128"/>
                <a:cs typeface="Calibri" pitchFamily="34" charset="0"/>
              </a:rPr>
              <a:t>rench Gate </a:t>
            </a:r>
            <a:r>
              <a:rPr lang="en-US" altLang="ja-JP" sz="1000" u="sng" dirty="0" smtClean="0">
                <a:solidFill>
                  <a:srgbClr val="000000"/>
                </a:solidFill>
                <a:latin typeface="Calibri" pitchFamily="34" charset="0"/>
                <a:ea typeface="ＭＳ Ｐゴシック" charset="-128"/>
                <a:cs typeface="Calibri" pitchFamily="34" charset="0"/>
              </a:rPr>
              <a:t>B</a:t>
            </a:r>
            <a:r>
              <a:rPr lang="en-US" altLang="ja-JP" sz="1000" dirty="0" smtClean="0">
                <a:solidFill>
                  <a:srgbClr val="000000"/>
                </a:solidFill>
                <a:latin typeface="Calibri" pitchFamily="34" charset="0"/>
                <a:ea typeface="ＭＳ Ｐゴシック" charset="-128"/>
                <a:cs typeface="Calibri" pitchFamily="34" charset="0"/>
              </a:rPr>
              <a:t>ipolar </a:t>
            </a:r>
            <a:r>
              <a:rPr lang="en-US" altLang="ja-JP" sz="1000" u="sng" dirty="0" smtClean="0">
                <a:solidFill>
                  <a:srgbClr val="000000"/>
                </a:solidFill>
                <a:latin typeface="Calibri" pitchFamily="34" charset="0"/>
                <a:ea typeface="ＭＳ Ｐゴシック" charset="-128"/>
                <a:cs typeface="Calibri" pitchFamily="34" charset="0"/>
              </a:rPr>
              <a:t>T</a:t>
            </a:r>
            <a:r>
              <a:rPr lang="en-US" altLang="ja-JP" sz="1000" dirty="0" smtClean="0">
                <a:solidFill>
                  <a:srgbClr val="000000"/>
                </a:solidFill>
                <a:latin typeface="Calibri" pitchFamily="34" charset="0"/>
                <a:ea typeface="ＭＳ Ｐゴシック" charset="-128"/>
                <a:cs typeface="Calibri" pitchFamily="34" charset="0"/>
              </a:rPr>
              <a:t>ransistor</a:t>
            </a:r>
            <a:r>
              <a:rPr lang="en-US" altLang="ja-JP" sz="1000" dirty="0" smtClean="0">
                <a:solidFill>
                  <a:srgbClr val="000000"/>
                </a:solidFill>
                <a:latin typeface="Calibri" pitchFamily="34" charset="0"/>
                <a:ea typeface="HGｺﾞｼｯｸE" pitchFamily="49" charset="-128"/>
                <a:cs typeface="Calibri" pitchFamily="34" charset="0"/>
              </a:rPr>
              <a:t>)</a:t>
            </a:r>
          </a:p>
          <a:p>
            <a:endParaRPr lang="en-US" altLang="ja-JP" sz="1000" dirty="0">
              <a:solidFill>
                <a:srgbClr val="000000"/>
              </a:solidFill>
              <a:latin typeface="Calibri" pitchFamily="34" charset="0"/>
              <a:ea typeface="HGｺﾞｼｯｸE" pitchFamily="49" charset="-128"/>
              <a:cs typeface="Calibri" pitchFamily="34" charset="0"/>
            </a:endParaRPr>
          </a:p>
        </p:txBody>
      </p:sp>
      <p:sp>
        <p:nvSpPr>
          <p:cNvPr id="26" name="Text Box 98"/>
          <p:cNvSpPr txBox="1">
            <a:spLocks noChangeArrowheads="1"/>
          </p:cNvSpPr>
          <p:nvPr/>
        </p:nvSpPr>
        <p:spPr bwMode="auto">
          <a:xfrm>
            <a:off x="4857752" y="5052255"/>
            <a:ext cx="4143404" cy="116955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Wide SOA margin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 </a:t>
            </a: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Partial P collector</a:t>
            </a: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HGｺﾞｼｯｸE" pitchFamily="49" charset="-128"/>
                <a:cs typeface="Calibri" pitchFamily="34" charset="0"/>
              </a:rPr>
              <a:t>Minimize hole injection efficiency in edge termination</a:t>
            </a:r>
          </a:p>
        </p:txBody>
      </p:sp>
      <p:cxnSp>
        <p:nvCxnSpPr>
          <p:cNvPr id="27" name="直線矢印コネクタ 26"/>
          <p:cNvCxnSpPr/>
          <p:nvPr/>
        </p:nvCxnSpPr>
        <p:spPr>
          <a:xfrm flipH="1" flipV="1">
            <a:off x="2239169" y="4186397"/>
            <a:ext cx="360040" cy="235074"/>
          </a:xfrm>
          <a:prstGeom prst="straightConnector1">
            <a:avLst/>
          </a:prstGeom>
          <a:noFill/>
          <a:ln w="12700" cap="flat" cmpd="sng" algn="ctr">
            <a:solidFill>
              <a:sysClr val="windowText" lastClr="000000">
                <a:shade val="95000"/>
                <a:satMod val="105000"/>
              </a:sysClr>
            </a:solidFill>
            <a:prstDash val="solid"/>
            <a:tailEnd type="triangle" w="med" len="lg"/>
          </a:ln>
          <a:effectLst/>
        </p:spPr>
      </p:cxnSp>
      <p:sp>
        <p:nvSpPr>
          <p:cNvPr id="28" name="テキスト ボックス 27"/>
          <p:cNvSpPr txBox="1"/>
          <p:nvPr/>
        </p:nvSpPr>
        <p:spPr>
          <a:xfrm>
            <a:off x="2547392" y="4349463"/>
            <a:ext cx="1512168" cy="276999"/>
          </a:xfrm>
          <a:prstGeom prst="rect">
            <a:avLst/>
          </a:prstGeom>
          <a:noFill/>
        </p:spPr>
        <p:txBody>
          <a:bodyPr wrap="square" rtlCol="0">
            <a:spAutoFit/>
          </a:bodyPr>
          <a:lstStyle/>
          <a:p>
            <a:r>
              <a:rPr lang="en-US" altLang="ja-JP" sz="1200" b="1" dirty="0" smtClean="0">
                <a:solidFill>
                  <a:srgbClr val="000000"/>
                </a:solidFill>
                <a:latin typeface="Calibri" pitchFamily="34" charset="0"/>
                <a:ea typeface="ＭＳ Ｐゴシック" charset="-128"/>
                <a:cs typeface="Calibri" pitchFamily="34" charset="0"/>
              </a:rPr>
              <a:t>Partial P collector</a:t>
            </a:r>
            <a:endParaRPr lang="ja-JP" altLang="en-US" sz="1200" b="1" dirty="0">
              <a:solidFill>
                <a:srgbClr val="000000"/>
              </a:solidFill>
              <a:latin typeface="Calibri" pitchFamily="34" charset="0"/>
              <a:ea typeface="ＭＳ Ｐゴシック" charset="-128"/>
              <a:cs typeface="Calibri" pitchFamily="34" charset="0"/>
            </a:endParaRPr>
          </a:p>
        </p:txBody>
      </p:sp>
      <p:sp>
        <p:nvSpPr>
          <p:cNvPr id="29" name="Text Box 98"/>
          <p:cNvSpPr txBox="1">
            <a:spLocks noChangeArrowheads="1"/>
          </p:cNvSpPr>
          <p:nvPr/>
        </p:nvSpPr>
        <p:spPr bwMode="auto">
          <a:xfrm>
            <a:off x="4857752" y="2984175"/>
            <a:ext cx="4143404" cy="196977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square" lIns="36000" rIns="3600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Improvement output current &amp; </a:t>
            </a:r>
            <a:r>
              <a:rPr kumimoji="0" lang="en-US" altLang="ja-JP" sz="2000" b="1" i="0" u="sng" strike="noStrike" kern="0" cap="none" spc="0" normalizeH="0" baseline="0" noProof="0" dirty="0" err="1" smtClean="0">
                <a:ln/>
                <a:solidFill>
                  <a:srgbClr val="FFFFFF"/>
                </a:solidFill>
                <a:effectLst/>
                <a:uLnTx/>
                <a:uFillTx/>
                <a:latin typeface="Calibri" pitchFamily="34" charset="0"/>
                <a:ea typeface="ＭＳ Ｐゴシック"/>
                <a:cs typeface="Calibri" pitchFamily="34" charset="0"/>
              </a:rPr>
              <a:t>Rth</a:t>
            </a:r>
            <a:endParaRPr kumimoji="0" lang="en-US" altLang="ja-JP" sz="20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New edge termination structure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 LNFLR</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L</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inearly-</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N</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arrowed </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F</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ield </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L</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imiting </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R</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	</a:t>
            </a:r>
            <a:r>
              <a:rPr kumimoji="0" lang="en-US" altLang="ja-JP" sz="18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+SCC </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S</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urface </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C</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harge </a:t>
            </a:r>
            <a:r>
              <a:rPr kumimoji="0" lang="en-US" altLang="ja-JP" sz="1400" b="1" i="0" u="sng"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C</a:t>
            </a:r>
            <a:r>
              <a:rPr kumimoji="0" lang="en-US" altLang="ja-JP" sz="14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ontrol) </a:t>
            </a:r>
            <a:endParaRPr kumimoji="0" lang="en-US" altLang="ja-JP" sz="16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endParaRP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ＭＳ Ｐゴシック"/>
                <a:cs typeface="Calibri" pitchFamily="34" charset="0"/>
              </a:rPr>
              <a:t>Active area is increased by shrinking edge termination area</a:t>
            </a: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b="1" i="0" u="none" strike="noStrike" kern="0" cap="none" spc="0" normalizeH="0" baseline="0" noProof="0" dirty="0" smtClean="0">
                <a:ln/>
                <a:solidFill>
                  <a:srgbClr val="FFFFFF"/>
                </a:solidFill>
                <a:effectLst/>
                <a:uLnTx/>
                <a:uFillTx/>
                <a:latin typeface="Calibri" pitchFamily="34" charset="0"/>
                <a:ea typeface="HGｺﾞｼｯｸE" pitchFamily="49" charset="-128"/>
                <a:cs typeface="Calibri" pitchFamily="34" charset="0"/>
              </a:rPr>
              <a:t>Robustness against humidity</a:t>
            </a:r>
          </a:p>
        </p:txBody>
      </p:sp>
      <p:sp>
        <p:nvSpPr>
          <p:cNvPr id="33" name="テキスト ボックス 22"/>
          <p:cNvSpPr txBox="1">
            <a:spLocks noChangeArrowheads="1"/>
          </p:cNvSpPr>
          <p:nvPr/>
        </p:nvSpPr>
        <p:spPr bwMode="auto">
          <a:xfrm>
            <a:off x="1785918" y="6072206"/>
            <a:ext cx="1245854" cy="338554"/>
          </a:xfrm>
          <a:prstGeom prst="rect">
            <a:avLst/>
          </a:prstGeom>
          <a:noFill/>
          <a:ln w="9525">
            <a:noFill/>
            <a:miter lim="800000"/>
            <a:headEnd/>
            <a:tailEnd/>
          </a:ln>
        </p:spPr>
        <p:txBody>
          <a:bodyPr wrap="none">
            <a:spAutoFit/>
          </a:bodyPr>
          <a:lstStyle/>
          <a:p>
            <a:r>
              <a:rPr lang="en-US" altLang="ja-JP" sz="1600" u="sng" dirty="0" smtClean="0">
                <a:solidFill>
                  <a:srgbClr val="000000"/>
                </a:solidFill>
                <a:latin typeface="Arial" charset="0"/>
                <a:ea typeface="ＭＳ Ｐゴシック" charset="-128"/>
              </a:rPr>
              <a:t>3.3kV IGBT</a:t>
            </a:r>
            <a:endParaRPr lang="ja-JP" altLang="en-US" sz="1600" u="sng" dirty="0">
              <a:solidFill>
                <a:srgbClr val="000000"/>
              </a:solidFill>
              <a:latin typeface="Arial" charset="0"/>
              <a:ea typeface="ＭＳ Ｐゴシック" charset="-128"/>
            </a:endParaRPr>
          </a:p>
        </p:txBody>
      </p:sp>
      <p:pic>
        <p:nvPicPr>
          <p:cNvPr id="35" name="Picture 2"/>
          <p:cNvPicPr>
            <a:picLocks noChangeAspect="1" noChangeArrowheads="1"/>
          </p:cNvPicPr>
          <p:nvPr/>
        </p:nvPicPr>
        <p:blipFill>
          <a:blip r:embed="rId3" cstate="print"/>
          <a:srcRect/>
          <a:stretch>
            <a:fillRect/>
          </a:stretch>
        </p:blipFill>
        <p:spPr bwMode="auto">
          <a:xfrm>
            <a:off x="179512" y="1916832"/>
            <a:ext cx="4608512" cy="2352484"/>
          </a:xfrm>
          <a:prstGeom prst="rect">
            <a:avLst/>
          </a:prstGeom>
          <a:noFill/>
          <a:ln w="9525">
            <a:noFill/>
            <a:miter lim="800000"/>
            <a:headEnd/>
            <a:tailEnd/>
          </a:ln>
          <a:effectLst/>
        </p:spPr>
      </p:pic>
      <p:sp>
        <p:nvSpPr>
          <p:cNvPr id="36" name="角丸四角形 35"/>
          <p:cNvSpPr/>
          <p:nvPr/>
        </p:nvSpPr>
        <p:spPr>
          <a:xfrm>
            <a:off x="107504" y="3645024"/>
            <a:ext cx="4752528" cy="648072"/>
          </a:xfrm>
          <a:prstGeom prst="roundRect">
            <a:avLst/>
          </a:prstGeom>
          <a:noFill/>
          <a:ln w="25400" cap="flat" cmpd="sng" algn="ctr">
            <a:solidFill>
              <a:srgbClr val="FF0000"/>
            </a:solidFill>
            <a:prstDash val="sysDash"/>
          </a:ln>
          <a:effectLst/>
        </p:spPr>
        <p:txBody>
          <a:bodyPr rtlCol="0" anchor="ctr"/>
          <a:lstStyle/>
          <a:p>
            <a:pPr algn="ctr" fontAlgn="auto">
              <a:spcBef>
                <a:spcPts val="0"/>
              </a:spcBef>
              <a:spcAft>
                <a:spcPts val="0"/>
              </a:spcAft>
              <a:defRPr/>
            </a:pPr>
            <a:endParaRPr lang="ja-JP" altLang="en-US" kern="0">
              <a:solidFill>
                <a:srgbClr val="FFFFFF"/>
              </a:solidFill>
              <a:latin typeface="Arial"/>
              <a:ea typeface="ＭＳ Ｐゴシック"/>
            </a:endParaRPr>
          </a:p>
        </p:txBody>
      </p:sp>
      <p:sp>
        <p:nvSpPr>
          <p:cNvPr id="37" name="角丸四角形 36"/>
          <p:cNvSpPr/>
          <p:nvPr/>
        </p:nvSpPr>
        <p:spPr>
          <a:xfrm>
            <a:off x="107504" y="1844824"/>
            <a:ext cx="1224136" cy="1368152"/>
          </a:xfrm>
          <a:prstGeom prst="roundRect">
            <a:avLst/>
          </a:prstGeom>
          <a:noFill/>
          <a:ln w="25400" cap="flat" cmpd="sng" algn="ctr">
            <a:solidFill>
              <a:srgbClr val="FF0000"/>
            </a:solidFill>
            <a:prstDash val="sysDash"/>
          </a:ln>
          <a:effectLst/>
        </p:spPr>
        <p:txBody>
          <a:bodyPr rtlCol="0" anchor="ctr"/>
          <a:lstStyle/>
          <a:p>
            <a:pPr algn="ctr" fontAlgn="auto">
              <a:spcBef>
                <a:spcPts val="0"/>
              </a:spcBef>
              <a:spcAft>
                <a:spcPts val="0"/>
              </a:spcAft>
              <a:defRPr/>
            </a:pPr>
            <a:endParaRPr lang="ja-JP" altLang="en-US" kern="0">
              <a:solidFill>
                <a:srgbClr val="FFFFFF"/>
              </a:solidFill>
              <a:latin typeface="Arial"/>
              <a:ea typeface="ＭＳ Ｐゴシック"/>
            </a:endParaRPr>
          </a:p>
        </p:txBody>
      </p:sp>
      <p:sp>
        <p:nvSpPr>
          <p:cNvPr id="38" name="Rectangle 39"/>
          <p:cNvSpPr txBox="1">
            <a:spLocks noChangeArrowheads="1"/>
          </p:cNvSpPr>
          <p:nvPr/>
        </p:nvSpPr>
        <p:spPr bwMode="auto">
          <a:xfrm>
            <a:off x="-36511" y="1484015"/>
            <a:ext cx="2016223" cy="504825"/>
          </a:xfrm>
          <a:prstGeom prst="rect">
            <a:avLst/>
          </a:prstGeom>
          <a:noFill/>
          <a:ln>
            <a:miter lim="800000"/>
            <a:headEnd/>
            <a:tailEnd/>
          </a:ln>
        </p:spPr>
        <p:txBody>
          <a:bodyPr/>
          <a:lstStyle/>
          <a:p>
            <a:pPr algn="ctr">
              <a:defRPr/>
            </a:pPr>
            <a:r>
              <a:rPr lang="ja-JP" altLang="en-US" sz="2000" b="1" kern="0" dirty="0" smtClean="0">
                <a:solidFill>
                  <a:srgbClr val="FF0000"/>
                </a:solidFill>
                <a:latin typeface="Arial"/>
                <a:ea typeface="HGｺﾞｼｯｸE" pitchFamily="49" charset="-128"/>
              </a:rPr>
              <a:t>①</a:t>
            </a:r>
            <a:r>
              <a:rPr lang="en-US" altLang="ja-JP" sz="2000" b="1" kern="0" dirty="0" smtClean="0">
                <a:solidFill>
                  <a:srgbClr val="FF0000"/>
                </a:solidFill>
                <a:latin typeface="Arial"/>
                <a:ea typeface="HGｺﾞｼｯｸE" pitchFamily="49" charset="-128"/>
              </a:rPr>
              <a:t>CSTBT</a:t>
            </a:r>
            <a:r>
              <a:rPr lang="en-US" altLang="ja-JP" sz="2000" b="1" kern="0" baseline="30000" dirty="0" smtClean="0">
                <a:solidFill>
                  <a:srgbClr val="FF0000"/>
                </a:solidFill>
                <a:latin typeface="Arial"/>
                <a:ea typeface="HGｺﾞｼｯｸE" pitchFamily="49" charset="-128"/>
              </a:rPr>
              <a:t>TM</a:t>
            </a:r>
            <a:r>
              <a:rPr lang="en-US" altLang="ja-JP" sz="2000" b="1" kern="0" dirty="0" smtClean="0">
                <a:solidFill>
                  <a:srgbClr val="FF0000"/>
                </a:solidFill>
                <a:latin typeface="Arial"/>
                <a:ea typeface="HGｺﾞｼｯｸE" pitchFamily="49" charset="-128"/>
              </a:rPr>
              <a:t>(Ⅲ)</a:t>
            </a:r>
          </a:p>
        </p:txBody>
      </p:sp>
      <p:sp>
        <p:nvSpPr>
          <p:cNvPr id="39" name="Rectangle 39"/>
          <p:cNvSpPr txBox="1">
            <a:spLocks noChangeArrowheads="1"/>
          </p:cNvSpPr>
          <p:nvPr/>
        </p:nvSpPr>
        <p:spPr bwMode="auto">
          <a:xfrm>
            <a:off x="1331640" y="3284215"/>
            <a:ext cx="2736304" cy="504825"/>
          </a:xfrm>
          <a:prstGeom prst="rect">
            <a:avLst/>
          </a:prstGeom>
          <a:noFill/>
          <a:ln>
            <a:miter lim="800000"/>
            <a:headEnd/>
            <a:tailEnd/>
          </a:ln>
        </p:spPr>
        <p:txBody>
          <a:bodyPr/>
          <a:lstStyle/>
          <a:p>
            <a:pPr algn="ctr">
              <a:defRPr/>
            </a:pPr>
            <a:r>
              <a:rPr lang="ja-JP" altLang="en-US" sz="2000" b="1" kern="0" dirty="0" smtClean="0">
                <a:solidFill>
                  <a:srgbClr val="FF0000"/>
                </a:solidFill>
                <a:latin typeface="Arial"/>
                <a:ea typeface="HGｺﾞｼｯｸE" pitchFamily="49" charset="-128"/>
              </a:rPr>
              <a:t>③</a:t>
            </a:r>
            <a:r>
              <a:rPr lang="en-US" altLang="ja-JP" sz="2000" b="1" kern="0" dirty="0" smtClean="0">
                <a:solidFill>
                  <a:srgbClr val="FF0000"/>
                </a:solidFill>
                <a:latin typeface="Arial"/>
                <a:ea typeface="HGｺﾞｼｯｸE" pitchFamily="49" charset="-128"/>
              </a:rPr>
              <a:t>Partial P-Collector</a:t>
            </a:r>
          </a:p>
        </p:txBody>
      </p:sp>
      <p:sp>
        <p:nvSpPr>
          <p:cNvPr id="40" name="角丸四角形 39"/>
          <p:cNvSpPr/>
          <p:nvPr/>
        </p:nvSpPr>
        <p:spPr>
          <a:xfrm>
            <a:off x="1835696" y="1844824"/>
            <a:ext cx="2664296" cy="1224136"/>
          </a:xfrm>
          <a:prstGeom prst="roundRect">
            <a:avLst/>
          </a:prstGeom>
          <a:noFill/>
          <a:ln w="25400" cap="flat" cmpd="sng" algn="ctr">
            <a:solidFill>
              <a:srgbClr val="FF0000"/>
            </a:solidFill>
            <a:prstDash val="sysDash"/>
          </a:ln>
          <a:effectLst/>
        </p:spPr>
        <p:txBody>
          <a:bodyPr rtlCol="0" anchor="ctr"/>
          <a:lstStyle/>
          <a:p>
            <a:pPr algn="ctr" fontAlgn="auto">
              <a:spcBef>
                <a:spcPts val="0"/>
              </a:spcBef>
              <a:spcAft>
                <a:spcPts val="0"/>
              </a:spcAft>
              <a:defRPr/>
            </a:pPr>
            <a:endParaRPr lang="ja-JP" altLang="en-US" kern="0">
              <a:solidFill>
                <a:srgbClr val="FFFFFF"/>
              </a:solidFill>
              <a:latin typeface="Arial"/>
              <a:ea typeface="ＭＳ Ｐゴシック"/>
            </a:endParaRPr>
          </a:p>
        </p:txBody>
      </p:sp>
      <p:sp>
        <p:nvSpPr>
          <p:cNvPr id="41" name="Rectangle 39"/>
          <p:cNvSpPr txBox="1">
            <a:spLocks noChangeArrowheads="1"/>
          </p:cNvSpPr>
          <p:nvPr/>
        </p:nvSpPr>
        <p:spPr bwMode="auto">
          <a:xfrm>
            <a:off x="2051720" y="1484015"/>
            <a:ext cx="2448272" cy="504825"/>
          </a:xfrm>
          <a:prstGeom prst="rect">
            <a:avLst/>
          </a:prstGeom>
          <a:noFill/>
          <a:ln>
            <a:miter lim="800000"/>
            <a:headEnd/>
            <a:tailEnd/>
          </a:ln>
        </p:spPr>
        <p:txBody>
          <a:bodyPr/>
          <a:lstStyle/>
          <a:p>
            <a:pPr algn="ctr">
              <a:defRPr/>
            </a:pPr>
            <a:r>
              <a:rPr lang="ja-JP" altLang="en-US" sz="2000" b="1" kern="0" dirty="0" smtClean="0">
                <a:solidFill>
                  <a:srgbClr val="FF0000"/>
                </a:solidFill>
                <a:latin typeface="Arial"/>
                <a:ea typeface="HGｺﾞｼｯｸE" pitchFamily="49" charset="-128"/>
              </a:rPr>
              <a:t>②</a:t>
            </a:r>
            <a:r>
              <a:rPr lang="en-US" altLang="ja-JP" sz="2000" b="1" kern="0" dirty="0" smtClean="0">
                <a:solidFill>
                  <a:srgbClr val="FF0000"/>
                </a:solidFill>
                <a:latin typeface="Arial"/>
                <a:ea typeface="HGｺﾞｼｯｸE" pitchFamily="49" charset="-128"/>
              </a:rPr>
              <a:t>LNFLR + SCC</a:t>
            </a:r>
          </a:p>
        </p:txBody>
      </p:sp>
      <p:pic>
        <p:nvPicPr>
          <p:cNvPr id="42" name="Picture 2"/>
          <p:cNvPicPr>
            <a:picLocks noChangeAspect="1" noChangeArrowheads="1"/>
          </p:cNvPicPr>
          <p:nvPr/>
        </p:nvPicPr>
        <p:blipFill>
          <a:blip r:embed="rId4" cstate="print"/>
          <a:srcRect/>
          <a:stretch>
            <a:fillRect/>
          </a:stretch>
        </p:blipFill>
        <p:spPr bwMode="auto">
          <a:xfrm>
            <a:off x="2843808" y="2148855"/>
            <a:ext cx="962025" cy="200025"/>
          </a:xfrm>
          <a:prstGeom prst="rect">
            <a:avLst/>
          </a:prstGeom>
          <a:noFill/>
          <a:ln w="9525">
            <a:noFill/>
            <a:miter lim="800000"/>
            <a:headEnd/>
            <a:tailEnd/>
          </a:ln>
        </p:spPr>
      </p:pic>
      <p:sp>
        <p:nvSpPr>
          <p:cNvPr id="43" name="下矢印 42"/>
          <p:cNvSpPr/>
          <p:nvPr/>
        </p:nvSpPr>
        <p:spPr>
          <a:xfrm rot="16200000" flipH="1">
            <a:off x="2142555" y="4749600"/>
            <a:ext cx="714375" cy="1285875"/>
          </a:xfrm>
          <a:prstGeom prst="downArrow">
            <a:avLst>
              <a:gd name="adj1" fmla="val 50000"/>
              <a:gd name="adj2" fmla="val 53680"/>
            </a:avLst>
          </a:prstGeom>
          <a:gradFill>
            <a:lin ang="13800000" scaled="0"/>
          </a:gra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a:p>
        </p:txBody>
      </p:sp>
      <p:pic>
        <p:nvPicPr>
          <p:cNvPr id="44" name="Picture 2" descr="C:\Users\MW41897\AppData\Local\Temp\R-IGB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464" y="4749593"/>
            <a:ext cx="1277417" cy="1260385"/>
          </a:xfrm>
          <a:prstGeom prst="rect">
            <a:avLst/>
          </a:prstGeom>
          <a:noFill/>
        </p:spPr>
      </p:pic>
      <p:pic>
        <p:nvPicPr>
          <p:cNvPr id="45" name="Picture 3" descr="C:\Users\MW41897\AppData\Local\Temp\X TS IGB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4108" y="4725277"/>
            <a:ext cx="1285884" cy="1272982"/>
          </a:xfrm>
          <a:prstGeom prst="rect">
            <a:avLst/>
          </a:prstGeom>
          <a:noFill/>
        </p:spPr>
      </p:pic>
      <p:sp>
        <p:nvSpPr>
          <p:cNvPr id="46" name="テキスト ボックス 22"/>
          <p:cNvSpPr txBox="1">
            <a:spLocks noChangeArrowheads="1"/>
          </p:cNvSpPr>
          <p:nvPr/>
        </p:nvSpPr>
        <p:spPr bwMode="auto">
          <a:xfrm>
            <a:off x="647511" y="5379785"/>
            <a:ext cx="981359" cy="338554"/>
          </a:xfrm>
          <a:prstGeom prst="rect">
            <a:avLst/>
          </a:prstGeom>
          <a:noFill/>
          <a:ln w="9525">
            <a:noFill/>
            <a:miter lim="800000"/>
            <a:headEnd/>
            <a:tailEnd/>
          </a:ln>
        </p:spPr>
        <p:txBody>
          <a:bodyPr wrap="none">
            <a:spAutoFit/>
          </a:bodyPr>
          <a:lstStyle/>
          <a:p>
            <a:r>
              <a:rPr lang="en-US" altLang="ja-JP" sz="1600" dirty="0" smtClean="0">
                <a:solidFill>
                  <a:srgbClr val="000000"/>
                </a:solidFill>
                <a:latin typeface="Arial" charset="0"/>
                <a:ea typeface="ＭＳ Ｐゴシック" charset="-128"/>
              </a:rPr>
              <a:t>R-Series</a:t>
            </a:r>
            <a:endParaRPr lang="ja-JP" altLang="en-US" sz="1600" dirty="0">
              <a:solidFill>
                <a:srgbClr val="000000"/>
              </a:solidFill>
              <a:latin typeface="Arial" charset="0"/>
              <a:ea typeface="ＭＳ Ｐゴシック" charset="-128"/>
            </a:endParaRPr>
          </a:p>
        </p:txBody>
      </p:sp>
      <p:sp>
        <p:nvSpPr>
          <p:cNvPr id="47" name="テキスト ボックス 22"/>
          <p:cNvSpPr txBox="1">
            <a:spLocks noChangeArrowheads="1"/>
          </p:cNvSpPr>
          <p:nvPr/>
        </p:nvSpPr>
        <p:spPr bwMode="auto">
          <a:xfrm>
            <a:off x="3366370" y="5361768"/>
            <a:ext cx="981359" cy="338554"/>
          </a:xfrm>
          <a:prstGeom prst="rect">
            <a:avLst/>
          </a:prstGeom>
          <a:noFill/>
          <a:ln w="9525">
            <a:noFill/>
            <a:miter lim="800000"/>
            <a:headEnd/>
            <a:tailEnd/>
          </a:ln>
        </p:spPr>
        <p:txBody>
          <a:bodyPr wrap="none">
            <a:spAutoFit/>
          </a:bodyPr>
          <a:lstStyle/>
          <a:p>
            <a:r>
              <a:rPr lang="en-US" altLang="ja-JP" sz="1600" dirty="0" smtClean="0">
                <a:solidFill>
                  <a:srgbClr val="000000"/>
                </a:solidFill>
                <a:latin typeface="Arial" charset="0"/>
                <a:ea typeface="ＭＳ Ｐゴシック" charset="-128"/>
              </a:rPr>
              <a:t>X-Series</a:t>
            </a:r>
            <a:endParaRPr lang="ja-JP" altLang="en-US" sz="1600"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1581759105"/>
      </p:ext>
    </p:extLst>
  </p:cSld>
  <p:clrMapOvr>
    <a:masterClrMapping/>
  </p:clrMapOvr>
  <p:transition advTm="119319"/>
  <p:timing>
    <p:tnLst>
      <p:par>
        <p:cTn id="1" dur="indefinite" restart="never" nodeType="tmRoot"/>
      </p:par>
    </p:tnLst>
  </p:timing>
  <p:extLst mod="1">
    <p:ext uri="{3A86A75C-4F4B-4683-9AE1-C65F6400EC91}">
      <p14:laserTraceLst xmlns:p14="http://schemas.microsoft.com/office/powerpoint/2010/main">
        <p14:tracePtLst>
          <p14:tracePt t="3099" x="330200" y="5588000"/>
          <p14:tracePt t="3390" x="330200" y="5549900"/>
          <p14:tracePt t="3398" x="393700" y="5467350"/>
          <p14:tracePt t="3408" x="476250" y="5372100"/>
          <p14:tracePt t="3425" x="825500" y="5016500"/>
          <p14:tracePt t="3442" x="1231900" y="4578350"/>
          <p14:tracePt t="3458" x="1682750" y="4083050"/>
          <p14:tracePt t="3481" x="2305050" y="3409950"/>
          <p14:tracePt t="3522" x="2876550" y="2692400"/>
          <p14:tracePt t="3551" x="3028950" y="2559050"/>
          <p14:tracePt t="3571" x="3098800" y="2533650"/>
          <p14:tracePt t="3581" x="3136900" y="2533650"/>
          <p14:tracePt t="4324" x="3136900" y="2527300"/>
          <p14:tracePt t="4345" x="3130550" y="2527300"/>
          <p14:tracePt t="4367" x="3092450" y="2527300"/>
          <p14:tracePt t="4390" x="3022600" y="2527300"/>
          <p14:tracePt t="4411" x="2971800" y="2552700"/>
          <p14:tracePt t="4434" x="2959100" y="2552700"/>
          <p14:tracePt t="4455" x="2908300" y="2565400"/>
          <p14:tracePt t="4468" x="2882900" y="2571750"/>
          <p14:tracePt t="4478" x="2863850" y="2571750"/>
          <p14:tracePt t="4508" x="2832100" y="2571750"/>
          <p14:tracePt t="4525" x="2813050" y="2571750"/>
          <p14:tracePt t="4541" x="2806700" y="2571750"/>
          <p14:tracePt t="4558" x="2800350" y="2571750"/>
          <p14:tracePt t="4776" x="2787650" y="2571750"/>
          <p14:tracePt t="4864" x="2781300" y="2571750"/>
          <p14:tracePt t="4886" x="2781300" y="2565400"/>
          <p14:tracePt t="4903" x="2781300" y="2552700"/>
          <p14:tracePt t="9762" x="2774950" y="2533650"/>
          <p14:tracePt t="9783" x="2755900" y="2489200"/>
          <p14:tracePt t="9805" x="2730500" y="2432050"/>
          <p14:tracePt t="9822" x="2711450" y="2393950"/>
          <p14:tracePt t="9833" x="2698750" y="2343150"/>
          <p14:tracePt t="9844" x="2686050" y="2330450"/>
          <p14:tracePt t="9858" x="2686050" y="2311400"/>
          <p14:tracePt t="9875" x="2692400" y="2273300"/>
          <p14:tracePt t="9891" x="2692400" y="2260600"/>
          <p14:tracePt t="10270" x="2698750" y="2260600"/>
          <p14:tracePt t="10392" x="2698750" y="2254250"/>
          <p14:tracePt t="10414" x="2679700" y="2241550"/>
          <p14:tracePt t="10437" x="2590800" y="2228850"/>
          <p14:tracePt t="10458" x="2546350" y="2222500"/>
          <p14:tracePt t="10480" x="2400300" y="2203450"/>
          <p14:tracePt t="10491" x="2317750" y="2184400"/>
          <p14:tracePt t="10508" x="2159000" y="2152650"/>
          <p14:tracePt t="10525" x="1974850" y="2127250"/>
          <p14:tracePt t="10541" x="1771650" y="2101850"/>
          <p14:tracePt t="10558" x="1600200" y="2057400"/>
          <p14:tracePt t="10575" x="1428750" y="2006600"/>
          <p14:tracePt t="10592" x="1155700" y="1981200"/>
          <p14:tracePt t="10608" x="984250" y="1981200"/>
          <p14:tracePt t="10625" x="825500" y="1981200"/>
          <p14:tracePt t="10641" x="673100" y="1981200"/>
          <p14:tracePt t="10658" x="546100" y="1981200"/>
          <p14:tracePt t="10675" x="463550" y="1968500"/>
          <p14:tracePt t="10691" x="425450" y="1955800"/>
          <p14:tracePt t="10708" x="400050" y="1955800"/>
          <p14:tracePt t="10725" x="381000" y="1955800"/>
          <p14:tracePt t="10741" x="349250" y="1955800"/>
          <p14:tracePt t="10758" x="304800" y="1955800"/>
          <p14:tracePt t="10775" x="266700" y="1955800"/>
          <p14:tracePt t="10791" x="241300" y="1949450"/>
          <p14:tracePt t="10808" x="196850" y="1943100"/>
          <p14:tracePt t="10825" x="165100" y="1936750"/>
          <p14:tracePt t="10842" x="120650" y="1924050"/>
          <p14:tracePt t="10858" x="114300" y="1924050"/>
          <p14:tracePt t="10875" x="101600" y="1917700"/>
          <p14:tracePt t="10891" x="101600" y="1911350"/>
          <p14:tracePt t="10908" x="101600" y="1905000"/>
          <p14:tracePt t="11020" x="101600" y="1911350"/>
          <p14:tracePt t="11042" x="107950" y="1943100"/>
          <p14:tracePt t="11058" x="127000" y="1987550"/>
          <p14:tracePt t="11075" x="146050" y="2044700"/>
          <p14:tracePt t="11092" x="171450" y="2171700"/>
          <p14:tracePt t="11108" x="190500" y="2266950"/>
          <p14:tracePt t="11125" x="222250" y="2393950"/>
          <p14:tracePt t="11142" x="247650" y="2508250"/>
          <p14:tracePt t="11158" x="266700" y="2622550"/>
          <p14:tracePt t="11175" x="298450" y="2749550"/>
          <p14:tracePt t="11192" x="323850" y="2889250"/>
          <p14:tracePt t="11208" x="330200" y="3022600"/>
          <p14:tracePt t="11225" x="330200" y="3143250"/>
          <p14:tracePt t="11241" x="330200" y="3244850"/>
          <p14:tracePt t="11258" x="330200" y="3308350"/>
          <p14:tracePt t="11275" x="336550" y="3352800"/>
          <p14:tracePt t="11291" x="336550" y="3384550"/>
          <p14:tracePt t="11308" x="336550" y="3448050"/>
          <p14:tracePt t="11325" x="336550" y="3517900"/>
          <p14:tracePt t="11341" x="336550" y="3683000"/>
          <p14:tracePt t="11358" x="336550" y="3784600"/>
          <p14:tracePt t="11375" x="336550" y="3841750"/>
          <p14:tracePt t="11391" x="336550" y="3879850"/>
          <p14:tracePt t="11408" x="336550" y="3911600"/>
          <p14:tracePt t="11425" x="336550" y="3949700"/>
          <p14:tracePt t="11441" x="342900" y="3994150"/>
          <p14:tracePt t="11458" x="349250" y="4019550"/>
          <p14:tracePt t="11475" x="368300" y="4044950"/>
          <p14:tracePt t="11491" x="381000" y="4064000"/>
          <p14:tracePt t="11508" x="387350" y="4070350"/>
          <p14:tracePt t="11525" x="387350" y="4076700"/>
          <p14:tracePt t="11542" x="387350" y="4089400"/>
          <p14:tracePt t="11558" x="387350" y="4095750"/>
          <p14:tracePt t="11575" x="387350" y="4102100"/>
          <p14:tracePt t="11656" x="387350" y="4108450"/>
          <p14:tracePt t="11677" x="412750" y="4121150"/>
          <p14:tracePt t="11679" x="438150" y="4133850"/>
          <p14:tracePt t="11691" x="444500" y="4133850"/>
          <p14:tracePt t="11708" x="520700" y="4140200"/>
          <p14:tracePt t="11725" x="603250" y="4152900"/>
          <p14:tracePt t="11741" x="736600" y="4159250"/>
          <p14:tracePt t="11758" x="952500" y="4197350"/>
          <p14:tracePt t="11775" x="1276350" y="4216400"/>
          <p14:tracePt t="11791" x="1924050" y="4229100"/>
          <p14:tracePt t="11808" x="2349500" y="4197350"/>
          <p14:tracePt t="11827" x="2660650" y="4127500"/>
          <p14:tracePt t="11842" x="3016250" y="4114800"/>
          <p14:tracePt t="11858" x="3308350" y="4114800"/>
          <p14:tracePt t="11875" x="3524250" y="4178300"/>
          <p14:tracePt t="11891" x="3594100" y="4203700"/>
          <p14:tracePt t="11908" x="3594100" y="4216400"/>
          <p14:tracePt t="11925" x="3600450" y="4216400"/>
          <p14:tracePt t="11941" x="3606800" y="4216400"/>
          <p14:tracePt t="12132" x="3600450" y="4216400"/>
          <p14:tracePt t="12172" x="3600450" y="4210050"/>
          <p14:tracePt t="12203" x="3606800" y="4203700"/>
          <p14:tracePt t="12215" x="3619500" y="4191000"/>
          <p14:tracePt t="12228" x="3651250" y="4184650"/>
          <p14:tracePt t="12241" x="3657600" y="4178300"/>
          <p14:tracePt t="12258" x="3663950" y="4178300"/>
          <p14:tracePt t="12275" x="3676650" y="4178300"/>
          <p14:tracePt t="12291" x="3714750" y="4197350"/>
          <p14:tracePt t="12308" x="3759200" y="4210050"/>
          <p14:tracePt t="12325" x="3803650" y="4216400"/>
          <p14:tracePt t="12341" x="3873500" y="4222750"/>
          <p14:tracePt t="12358" x="3962400" y="4235450"/>
          <p14:tracePt t="12375" x="4076700" y="4254500"/>
          <p14:tracePt t="12391" x="4140200" y="4254500"/>
          <p14:tracePt t="12408" x="4222750" y="4273550"/>
          <p14:tracePt t="12425" x="4318000" y="4279900"/>
          <p14:tracePt t="12441" x="4400550" y="4286250"/>
          <p14:tracePt t="12458" x="4451350" y="4286250"/>
          <p14:tracePt t="12475" x="4495800" y="4298950"/>
          <p14:tracePt t="12491" x="4527550" y="4305300"/>
          <p14:tracePt t="12508" x="4565650" y="4305300"/>
          <p14:tracePt t="12525" x="4578350" y="4305300"/>
          <p14:tracePt t="12542" x="4597400" y="4305300"/>
          <p14:tracePt t="12558" x="4610100" y="4305300"/>
          <p14:tracePt t="12575" x="4616450" y="4305300"/>
          <p14:tracePt t="12662" x="4622800" y="4305300"/>
          <p14:tracePt t="12728" x="4616450" y="4305300"/>
          <p14:tracePt t="12752" x="4610100" y="4305300"/>
          <p14:tracePt t="12764" x="4603750" y="4311650"/>
          <p14:tracePt t="12775" x="4591050" y="4311650"/>
          <p14:tracePt t="12791" x="4591050" y="4318000"/>
          <p14:tracePt t="14162" x="4584700" y="4318000"/>
          <p14:tracePt t="14186" x="4578350" y="4318000"/>
          <p14:tracePt t="14203" x="4546600" y="4311650"/>
          <p14:tracePt t="14214" x="4540250" y="4298950"/>
          <p14:tracePt t="14226" x="4527550" y="4292600"/>
          <p14:tracePt t="14241" x="4527550" y="4273550"/>
          <p14:tracePt t="14258" x="4527550" y="4267200"/>
          <p14:tracePt t="14275" x="4527550" y="4260850"/>
          <p14:tracePt t="14291" x="4527550" y="4254500"/>
          <p14:tracePt t="14308" x="4533900" y="4248150"/>
          <p14:tracePt t="14325" x="4540250" y="4235450"/>
          <p14:tracePt t="14341" x="4540250" y="4229100"/>
          <p14:tracePt t="14358" x="4540250" y="4222750"/>
          <p14:tracePt t="14375" x="4540250" y="4210050"/>
          <p14:tracePt t="14392" x="4540250" y="4203700"/>
          <p14:tracePt t="14408" x="4540250" y="4184650"/>
          <p14:tracePt t="14425" x="4540250" y="4165600"/>
          <p14:tracePt t="14442" x="4540250" y="4121150"/>
          <p14:tracePt t="14458" x="4546600" y="4102100"/>
          <p14:tracePt t="14475" x="4546600" y="4070350"/>
          <p14:tracePt t="14492" x="4552950" y="4032250"/>
          <p14:tracePt t="14508" x="4559300" y="4000500"/>
          <p14:tracePt t="14525" x="4559300" y="3975100"/>
          <p14:tracePt t="14541" x="4565650" y="3943350"/>
          <p14:tracePt t="14558" x="4565650" y="3898900"/>
          <p14:tracePt t="14575" x="4565650" y="3841750"/>
          <p14:tracePt t="14592" x="4565650" y="3790950"/>
          <p14:tracePt t="14608" x="4565650" y="3746500"/>
          <p14:tracePt t="14625" x="4565650" y="3695700"/>
          <p14:tracePt t="14641" x="4559300" y="3632200"/>
          <p14:tracePt t="14658" x="4552950" y="3581400"/>
          <p14:tracePt t="14675" x="4533900" y="3511550"/>
          <p14:tracePt t="14676" x="4527550" y="3492500"/>
          <p14:tracePt t="14692" x="4502150" y="3454400"/>
          <p14:tracePt t="14708" x="4495800" y="3448050"/>
          <p14:tracePt t="14725" x="4470400" y="3409950"/>
          <p14:tracePt t="14742" x="4464050" y="3397250"/>
          <p14:tracePt t="14758" x="4457700" y="3390900"/>
          <p14:tracePt t="14775" x="4457700" y="3384550"/>
          <p14:tracePt t="14792" x="4457700" y="3378200"/>
          <p14:tracePt t="14808" x="4445000" y="3378200"/>
          <p14:tracePt t="14825" x="4445000" y="3371850"/>
          <p14:tracePt t="14842" x="4438650" y="3371850"/>
          <p14:tracePt t="14858" x="4438650" y="3365500"/>
          <p14:tracePt t="14875" x="4432300" y="3365500"/>
          <p14:tracePt t="14891" x="4419600" y="3346450"/>
          <p14:tracePt t="14908" x="4406900" y="3333750"/>
          <p14:tracePt t="14925" x="4387850" y="3314700"/>
          <p14:tracePt t="14942" x="4362450" y="3270250"/>
          <p14:tracePt t="14958" x="4330700" y="3251200"/>
          <p14:tracePt t="14975" x="4292600" y="3238500"/>
          <p14:tracePt t="14992" x="4286250" y="3238500"/>
          <p14:tracePt t="15008" x="4279900" y="3238500"/>
          <p14:tracePt t="15025" x="4279900" y="3232150"/>
          <p14:tracePt t="15684" x="4279900" y="3225800"/>
          <p14:tracePt t="15854" x="4279900" y="3232150"/>
          <p14:tracePt t="15875" x="4292600" y="3232150"/>
          <p14:tracePt t="15892" x="4298950" y="3232150"/>
          <p14:tracePt t="15917" x="4318000" y="3232150"/>
          <p14:tracePt t="15957" x="4305300" y="3232150"/>
          <p14:tracePt t="15966" x="4279900" y="3232150"/>
          <p14:tracePt t="15975" x="4267200" y="3232150"/>
          <p14:tracePt t="15992" x="4241800" y="3232150"/>
          <p14:tracePt t="16008" x="4210050" y="3232150"/>
          <p14:tracePt t="16025" x="4178300" y="3232150"/>
          <p14:tracePt t="16041" x="4146550" y="3232150"/>
          <p14:tracePt t="16058" x="4083050" y="3232150"/>
          <p14:tracePt t="16075" x="4019550" y="3232150"/>
          <p14:tracePt t="16092" x="3949700" y="3232150"/>
          <p14:tracePt t="16108" x="3898900" y="3232150"/>
          <p14:tracePt t="16125" x="3829050" y="3232150"/>
          <p14:tracePt t="16143" x="3746500" y="3232150"/>
          <p14:tracePt t="16162" x="3721100" y="3232150"/>
          <p14:tracePt t="16180" x="3676650" y="3232150"/>
          <p14:tracePt t="16192" x="3632200" y="3232150"/>
          <p14:tracePt t="16208" x="3536950" y="3232150"/>
          <p14:tracePt t="16225" x="3384550" y="3232150"/>
          <p14:tracePt t="16242" x="3257550" y="3232150"/>
          <p14:tracePt t="16258" x="3219450" y="3232150"/>
          <p14:tracePt t="16275" x="3206750" y="3225800"/>
          <p14:tracePt t="16490" x="3206750" y="3232150"/>
          <p14:tracePt t="16514" x="3194050" y="3232150"/>
          <p14:tracePt t="16526" x="3149600" y="3232150"/>
          <p14:tracePt t="16542" x="3086100" y="3219450"/>
          <p14:tracePt t="16558" x="3016250" y="3200400"/>
          <p14:tracePt t="16575" x="2908300" y="3187700"/>
          <p14:tracePt t="16592" x="2755900" y="3168650"/>
          <p14:tracePt t="16608" x="2362200" y="3124200"/>
          <p14:tracePt t="16625" x="1758950" y="3124200"/>
          <p14:tracePt t="16642" x="1136650" y="3098800"/>
          <p14:tracePt t="16658" x="615950" y="3035300"/>
          <p14:tracePt t="16675" x="323850" y="2984500"/>
          <p14:tracePt t="16692" x="101600" y="2901950"/>
          <p14:tracePt t="16708" x="6350" y="2813050"/>
          <p14:tracePt t="17038" x="6350" y="2247900"/>
          <p14:tracePt t="17046" x="63500" y="2254250"/>
          <p14:tracePt t="17067" x="152400" y="2254250"/>
          <p14:tracePt t="17090" x="222250" y="2254250"/>
          <p14:tracePt t="17112" x="266700" y="2235200"/>
          <p14:tracePt t="17125" x="266700" y="2228850"/>
          <p14:tracePt t="17141" x="266700" y="2209800"/>
          <p14:tracePt t="17158" x="266700" y="2197100"/>
          <p14:tracePt t="17175" x="266700" y="2190750"/>
          <p14:tracePt t="17192" x="266700" y="2171700"/>
          <p14:tracePt t="17208" x="273050" y="2146300"/>
          <p14:tracePt t="17225" x="298450" y="2108200"/>
          <p14:tracePt t="17242" x="311150" y="2082800"/>
          <p14:tracePt t="17258" x="317500" y="2070100"/>
          <p14:tracePt t="17275" x="323850" y="2070100"/>
          <p14:tracePt t="17320" x="330200" y="2070100"/>
          <p14:tracePt t="17330" x="336550" y="2070100"/>
          <p14:tracePt t="17351" x="342900" y="2070100"/>
          <p14:tracePt t="17362" x="349250" y="2070100"/>
          <p14:tracePt t="17375" x="349250" y="2076450"/>
          <p14:tracePt t="17392" x="349250" y="2082800"/>
          <p14:tracePt t="17409" x="355600" y="2082800"/>
          <p14:tracePt t="17490" x="361950" y="2089150"/>
          <p14:tracePt t="17511" x="381000" y="2108200"/>
          <p14:tracePt t="17534" x="488950" y="2190750"/>
          <p14:tracePt t="17545" x="609600" y="2260600"/>
          <p14:tracePt t="17558" x="685800" y="2292350"/>
          <p14:tracePt t="17575" x="889000" y="2381250"/>
          <p14:tracePt t="17592" x="1130300" y="2438400"/>
          <p14:tracePt t="17608" x="1397000" y="2470150"/>
          <p14:tracePt t="17625" x="1651000" y="2476500"/>
          <p14:tracePt t="17642" x="1936750" y="2476500"/>
          <p14:tracePt t="17658" x="2228850" y="2476500"/>
          <p14:tracePt t="17675" x="2451100" y="2444750"/>
          <p14:tracePt t="17692" x="2641600" y="2400300"/>
          <p14:tracePt t="17708" x="2749550" y="2362200"/>
          <p14:tracePt t="17725" x="2781300" y="2349500"/>
          <p14:tracePt t="17742" x="2794000" y="2343150"/>
          <p14:tracePt t="17860" x="2794000" y="2362200"/>
          <p14:tracePt t="17882" x="2794000" y="2444750"/>
          <p14:tracePt t="17896" x="2774950" y="2540000"/>
          <p14:tracePt t="17908" x="2768600" y="2603500"/>
          <p14:tracePt t="17925" x="2743200" y="2768600"/>
          <p14:tracePt t="17942" x="2711450" y="3003550"/>
          <p14:tracePt t="17958" x="2686050" y="3149600"/>
          <p14:tracePt t="17975" x="2654300" y="3321050"/>
          <p14:tracePt t="17994" x="2622550" y="3486150"/>
          <p14:tracePt t="18014" x="2590800" y="3581400"/>
          <p14:tracePt t="18034" x="2559050" y="3638550"/>
          <p14:tracePt t="18054" x="2533650" y="3683000"/>
          <p14:tracePt t="18073" x="2520950" y="3695700"/>
          <p14:tracePt t="18109" x="2514600" y="3695700"/>
          <p14:tracePt t="18126" x="2508250" y="3695700"/>
          <p14:tracePt t="18149" x="2495550" y="3695700"/>
          <p14:tracePt t="18166" x="2489200" y="3695700"/>
          <p14:tracePt t="18186" x="2476500" y="3695700"/>
          <p14:tracePt t="18207" x="2463800" y="3695700"/>
          <p14:tracePt t="18304" x="2463800" y="3702050"/>
          <p14:tracePt t="18325" x="2451100" y="3702050"/>
          <p14:tracePt t="18344" x="2444750" y="3702050"/>
          <p14:tracePt t="18383" x="2444750" y="3689350"/>
          <p14:tracePt t="18392" x="2444750" y="3683000"/>
          <p14:tracePt t="18423" x="2438400" y="3689350"/>
          <p14:tracePt t="19046" x="2432050" y="3689350"/>
          <p14:tracePt t="19068" x="2406650" y="3695700"/>
          <p14:tracePt t="19090" x="2393950" y="3695700"/>
          <p14:tracePt t="19112" x="2381250" y="3695700"/>
          <p14:tracePt t="19132" x="2368550" y="3689350"/>
          <p14:tracePt t="19141" x="2368550" y="3676650"/>
          <p14:tracePt t="19158" x="2355850" y="3670300"/>
          <p14:tracePt t="19175" x="2349500" y="3663950"/>
          <p14:tracePt t="19192" x="2336800" y="3657600"/>
          <p14:tracePt t="19208" x="2317750" y="3651250"/>
          <p14:tracePt t="19225" x="2292350" y="3644900"/>
          <p14:tracePt t="19242" x="2260600" y="3625850"/>
          <p14:tracePt t="19258" x="2235200" y="3613150"/>
          <p14:tracePt t="19275" x="2216150" y="3581400"/>
          <p14:tracePt t="19292" x="2178050" y="3568700"/>
          <p14:tracePt t="19308" x="2133600" y="3562350"/>
          <p14:tracePt t="19325" x="2101850" y="3549650"/>
          <p14:tracePt t="19342" x="2051050" y="3536950"/>
          <p14:tracePt t="19358" x="2006600" y="3530600"/>
          <p14:tracePt t="19375" x="1955800" y="3511550"/>
          <p14:tracePt t="19392" x="1879600" y="3460750"/>
          <p14:tracePt t="19408" x="1841500" y="3409950"/>
          <p14:tracePt t="19425" x="1784350" y="3352800"/>
          <p14:tracePt t="19442" x="1720850" y="3289300"/>
          <p14:tracePt t="19458" x="1644650" y="3213100"/>
          <p14:tracePt t="19475" x="1568450" y="3130550"/>
          <p14:tracePt t="19492" x="1498600" y="3054350"/>
          <p14:tracePt t="19508" x="1435100" y="3003550"/>
          <p14:tracePt t="19525" x="1390650" y="2965450"/>
          <p14:tracePt t="19542" x="1358900" y="2921000"/>
          <p14:tracePt t="19558" x="1301750" y="2870200"/>
          <p14:tracePt t="19575" x="1244600" y="2806700"/>
          <p14:tracePt t="19592" x="1200150" y="2755900"/>
          <p14:tracePt t="19608" x="1174750" y="2730500"/>
          <p14:tracePt t="19625" x="1149350" y="2724150"/>
          <p14:tracePt t="19642" x="1130300" y="2724150"/>
          <p14:tracePt t="20801" x="1117600" y="2724150"/>
          <p14:tracePt t="20812" x="1098550" y="2660650"/>
          <p14:tracePt t="20825" x="1047750" y="2495550"/>
          <p14:tracePt t="20842" x="996950" y="2324100"/>
          <p14:tracePt t="20858" x="971550" y="2241550"/>
          <p14:tracePt t="20875" x="844550" y="2101850"/>
          <p14:tracePt t="20892" x="755650" y="2032000"/>
          <p14:tracePt t="20908" x="723900" y="1987550"/>
          <p14:tracePt t="20925" x="704850" y="1949450"/>
          <p14:tracePt t="20942" x="673100" y="1905000"/>
          <p14:tracePt t="20958" x="628650" y="1866900"/>
          <p14:tracePt t="20976" x="590550" y="1860550"/>
          <p14:tracePt t="20992" x="558800" y="1847850"/>
          <p14:tracePt t="21008" x="558800" y="1854200"/>
          <p14:tracePt t="22454" x="558800" y="1860550"/>
          <p14:tracePt t="22502" x="565150" y="1860550"/>
          <p14:tracePt t="22525" x="571500" y="1866900"/>
          <p14:tracePt t="22542" x="577850" y="1873250"/>
          <p14:tracePt t="22558" x="584200" y="1873250"/>
          <p14:tracePt t="22648" x="577850" y="1873250"/>
          <p14:tracePt t="22712" x="577850" y="1879600"/>
          <p14:tracePt t="22733" x="584200" y="1885950"/>
          <p14:tracePt t="22756" x="596900" y="1898650"/>
          <p14:tracePt t="22778" x="615950" y="1898650"/>
          <p14:tracePt t="22792" x="628650" y="1898650"/>
          <p14:tracePt t="22808" x="641350" y="1892300"/>
          <p14:tracePt t="22825" x="647700" y="1885950"/>
          <p14:tracePt t="22842" x="654050" y="1879600"/>
          <p14:tracePt t="22858" x="660400" y="1879600"/>
          <p14:tracePt t="22921" x="666750" y="1879600"/>
          <p14:tracePt t="22943" x="673100" y="1879600"/>
          <p14:tracePt t="22965" x="685800" y="1905000"/>
          <p14:tracePt t="22976" x="692150" y="1911350"/>
          <p14:tracePt t="22992" x="711200" y="1936750"/>
          <p14:tracePt t="23008" x="736600" y="1949450"/>
          <p14:tracePt t="23025" x="787400" y="1962150"/>
          <p14:tracePt t="23042" x="819150" y="1968500"/>
          <p14:tracePt t="23058" x="838200" y="1968500"/>
          <p14:tracePt t="23075" x="857250" y="1968500"/>
          <p14:tracePt t="23092" x="863600" y="1962150"/>
          <p14:tracePt t="23108" x="869950" y="1949450"/>
          <p14:tracePt t="23125" x="869950" y="1936750"/>
          <p14:tracePt t="23142" x="869950" y="1917700"/>
          <p14:tracePt t="23158" x="863600" y="1898650"/>
          <p14:tracePt t="23175" x="850900" y="1879600"/>
          <p14:tracePt t="23192" x="831850" y="1866900"/>
          <p14:tracePt t="23208" x="819150" y="1866900"/>
          <p14:tracePt t="23225" x="800100" y="1866900"/>
          <p14:tracePt t="23242" x="774700" y="1866900"/>
          <p14:tracePt t="23258" x="742950" y="1866900"/>
          <p14:tracePt t="23259" x="723900" y="1866900"/>
          <p14:tracePt t="23275" x="685800" y="1866900"/>
          <p14:tracePt t="23292" x="641350" y="1866900"/>
          <p14:tracePt t="23308" x="590550" y="1866900"/>
          <p14:tracePt t="23325" x="539750" y="1860550"/>
          <p14:tracePt t="23342" x="488950" y="1860550"/>
          <p14:tracePt t="23358" x="438150" y="1854200"/>
          <p14:tracePt t="23375" x="406400" y="1854200"/>
          <p14:tracePt t="23392" x="368300" y="1873250"/>
          <p14:tracePt t="23408" x="317500" y="1917700"/>
          <p14:tracePt t="23425" x="279400" y="1981200"/>
          <p14:tracePt t="23442" x="254000" y="2038350"/>
          <p14:tracePt t="23458" x="247650" y="2070100"/>
          <p14:tracePt t="23475" x="247650" y="2095500"/>
          <p14:tracePt t="23492" x="247650" y="2114550"/>
          <p14:tracePt t="23508" x="247650" y="2139950"/>
          <p14:tracePt t="23525" x="241300" y="2178050"/>
          <p14:tracePt t="23542" x="241300" y="2203450"/>
          <p14:tracePt t="23558" x="228600" y="2266950"/>
          <p14:tracePt t="23575" x="222250" y="2343150"/>
          <p14:tracePt t="23592" x="215900" y="2425700"/>
          <p14:tracePt t="23608" x="215900" y="2501900"/>
          <p14:tracePt t="23625" x="215900" y="2571750"/>
          <p14:tracePt t="23642" x="215900" y="2654300"/>
          <p14:tracePt t="23658" x="215900" y="2736850"/>
          <p14:tracePt t="23675" x="215900" y="2813050"/>
          <p14:tracePt t="23692" x="215900" y="2870200"/>
          <p14:tracePt t="23708" x="215900" y="2946400"/>
          <p14:tracePt t="23725" x="215900" y="3009900"/>
          <p14:tracePt t="23742" x="228600" y="3067050"/>
          <p14:tracePt t="23758" x="241300" y="3092450"/>
          <p14:tracePt t="23759" x="241300" y="3105150"/>
          <p14:tracePt t="23775" x="260350" y="3111500"/>
          <p14:tracePt t="23792" x="266700" y="3111500"/>
          <p14:tracePt t="23808" x="273050" y="3111500"/>
          <p14:tracePt t="23825" x="292100" y="3124200"/>
          <p14:tracePt t="23842" x="317500" y="3130550"/>
          <p14:tracePt t="23858" x="374650" y="3143250"/>
          <p14:tracePt t="23875" x="457200" y="3162300"/>
          <p14:tracePt t="23892" x="546100" y="3168650"/>
          <p14:tracePt t="23908" x="635000" y="3168650"/>
          <p14:tracePt t="23925" x="717550" y="3168650"/>
          <p14:tracePt t="23942" x="755650" y="3155950"/>
          <p14:tracePt t="23958" x="787400" y="3149600"/>
          <p14:tracePt t="23975" x="800100" y="3149600"/>
          <p14:tracePt t="23992" x="806450" y="3149600"/>
          <p14:tracePt t="24194" x="819150" y="3149600"/>
          <p14:tracePt t="24215" x="819150" y="3143250"/>
          <p14:tracePt t="24228" x="825500" y="3143250"/>
          <p14:tracePt t="24242" x="831850" y="3136900"/>
          <p14:tracePt t="24258" x="838200" y="3136900"/>
          <p14:tracePt t="24275" x="850900" y="3130550"/>
          <p14:tracePt t="24292" x="869950" y="3130550"/>
          <p14:tracePt t="24308" x="876300" y="3130550"/>
          <p14:tracePt t="24325" x="889000" y="3149600"/>
          <p14:tracePt t="24358" x="895350" y="3149600"/>
          <p14:tracePt t="25668" x="901700" y="3149600"/>
          <p14:tracePt t="25822" x="901700" y="3155950"/>
          <p14:tracePt t="25841" x="895350" y="3155950"/>
          <p14:tracePt t="25858" x="882650" y="3155950"/>
          <p14:tracePt t="25875" x="876300" y="3155950"/>
          <p14:tracePt t="25908" x="901700" y="3155950"/>
          <p14:tracePt t="25925" x="914400" y="3149600"/>
          <p14:tracePt t="25942" x="920750" y="3149600"/>
          <p14:tracePt t="26013" x="920750" y="3143250"/>
          <p14:tracePt t="26035" x="920750" y="3130550"/>
          <p14:tracePt t="26056" x="939800" y="3111500"/>
          <p14:tracePt t="26068" x="946150" y="3111500"/>
          <p14:tracePt t="26111" x="946150" y="3105150"/>
          <p14:tracePt t="26123" x="952500" y="3098800"/>
          <p14:tracePt t="26143" x="958850" y="3098800"/>
          <p14:tracePt t="26158" x="965200" y="3098800"/>
          <p14:tracePt t="26175" x="971550" y="3092450"/>
          <p14:tracePt t="26192" x="977900" y="3092450"/>
          <p14:tracePt t="26208" x="977900" y="3086100"/>
          <p14:tracePt t="26225" x="996950" y="3079750"/>
          <p14:tracePt t="26242" x="1035050" y="3067050"/>
          <p14:tracePt t="26258" x="1085850" y="3054350"/>
          <p14:tracePt t="26275" x="1162050" y="3041650"/>
          <p14:tracePt t="26292" x="1282700" y="3009900"/>
          <p14:tracePt t="26308" x="1492250" y="2978150"/>
          <p14:tracePt t="26325" x="1981200" y="2927350"/>
          <p14:tracePt t="26342" x="2546350" y="2901950"/>
          <p14:tracePt t="26358" x="3155950" y="2876550"/>
          <p14:tracePt t="26375" x="3886200" y="2813050"/>
          <p14:tracePt t="26393" x="4819650" y="2647950"/>
          <p14:tracePt t="26431" x="5353050" y="2527300"/>
          <p14:tracePt t="26470" x="5365750" y="2508250"/>
          <p14:tracePt t="26500" x="5137150" y="2482850"/>
          <p14:tracePt t="26598" x="4445000" y="2444750"/>
          <p14:tracePt t="26627" x="4159250" y="2419350"/>
          <p14:tracePt t="26656" x="3867150" y="2393950"/>
          <p14:tracePt t="26666" x="3708400" y="2387600"/>
          <p14:tracePt t="26675" x="3314700" y="2387600"/>
          <p14:tracePt t="26692" x="3035300" y="2374900"/>
          <p14:tracePt t="26708" x="2717800" y="2381250"/>
          <p14:tracePt t="26725" x="2520950" y="2387600"/>
          <p14:tracePt t="26742" x="2374900" y="2387600"/>
          <p14:tracePt t="26758" x="2266950" y="2349500"/>
          <p14:tracePt t="26775" x="2197100" y="2311400"/>
          <p14:tracePt t="26792" x="2159000" y="2286000"/>
          <p14:tracePt t="26808" x="2139950" y="2260600"/>
          <p14:tracePt t="26825" x="2133600" y="2254250"/>
          <p14:tracePt t="26842" x="2133600" y="2247900"/>
          <p14:tracePt t="26858" x="2146300" y="2222500"/>
          <p14:tracePt t="26875" x="2165350" y="2197100"/>
          <p14:tracePt t="26915" x="2159000" y="2209800"/>
          <p14:tracePt t="27214" x="2152650" y="2209800"/>
          <p14:tracePt t="27232" x="2108200" y="2197100"/>
          <p14:tracePt t="27244" x="2063750" y="2197100"/>
          <p14:tracePt t="27258" x="1981200" y="2197100"/>
          <p14:tracePt t="27275" x="1924050" y="2190750"/>
          <p14:tracePt t="27292" x="1866900" y="2197100"/>
          <p14:tracePt t="27308" x="1835150" y="2197100"/>
          <p14:tracePt t="27325" x="1784350" y="2228850"/>
          <p14:tracePt t="27342" x="1727200" y="2254250"/>
          <p14:tracePt t="27359" x="1714500" y="2279650"/>
          <p14:tracePt t="27375" x="1676400" y="2343150"/>
          <p14:tracePt t="27392" x="1651000" y="2362200"/>
          <p14:tracePt t="27408" x="1644650" y="2381250"/>
          <p14:tracePt t="27425" x="1644650" y="2406650"/>
          <p14:tracePt t="27442" x="1644650" y="2419350"/>
          <p14:tracePt t="27458" x="1644650" y="2438400"/>
          <p14:tracePt t="27475" x="1644650" y="2451100"/>
          <p14:tracePt t="27492" x="1631950" y="2470150"/>
          <p14:tracePt t="27508" x="1612900" y="2495550"/>
          <p14:tracePt t="27525" x="1593850" y="2508250"/>
          <p14:tracePt t="27542" x="1562100" y="2527300"/>
          <p14:tracePt t="27558" x="1543050" y="2540000"/>
          <p14:tracePt t="27575" x="1524000" y="2540000"/>
          <p14:tracePt t="27592" x="1498600" y="2540000"/>
          <p14:tracePt t="27608" x="1485900" y="2540000"/>
          <p14:tracePt t="27625" x="1485900" y="2565400"/>
          <p14:tracePt t="27714" x="1485900" y="2571750"/>
          <p14:tracePt t="27924" x="1460500" y="2571750"/>
          <p14:tracePt t="27945" x="1422400" y="2571750"/>
          <p14:tracePt t="27958" x="1371600" y="2571750"/>
          <p14:tracePt t="27975" x="1365250" y="2571750"/>
          <p14:tracePt t="28011" x="1358900" y="2571750"/>
          <p14:tracePt t="28035" x="1352550" y="2571750"/>
          <p14:tracePt t="28048" x="1327150" y="2565400"/>
          <p14:tracePt t="28062" x="1282700" y="2565400"/>
          <p14:tracePt t="28075" x="1231900" y="2565400"/>
          <p14:tracePt t="28092" x="1200150" y="2565400"/>
          <p14:tracePt t="28108" x="1193800" y="2565400"/>
          <p14:tracePt t="28125" x="1181100" y="2565400"/>
          <p14:tracePt t="28142" x="1168400" y="2565400"/>
          <p14:tracePt t="28177" x="1168400" y="2571750"/>
          <p14:tracePt t="28195" x="1168400" y="2578100"/>
          <p14:tracePt t="28213" x="1187450" y="2584450"/>
          <p14:tracePt t="28225" x="1193800" y="2584450"/>
          <p14:tracePt t="28242" x="1200150" y="2584450"/>
          <p14:tracePt t="28258" x="1206500" y="2584450"/>
          <p14:tracePt t="28275" x="1206500" y="2578100"/>
          <p14:tracePt t="28292" x="1206500" y="2571750"/>
          <p14:tracePt t="28308" x="1206500" y="2559050"/>
          <p14:tracePt t="28325" x="1200150" y="2546350"/>
          <p14:tracePt t="28342" x="1187450" y="2533650"/>
          <p14:tracePt t="28358" x="1187450" y="2514600"/>
          <p14:tracePt t="28375" x="1181100" y="2489200"/>
          <p14:tracePt t="28392" x="1168400" y="2457450"/>
          <p14:tracePt t="28408" x="1149350" y="2438400"/>
          <p14:tracePt t="28425" x="1130300" y="2419350"/>
          <p14:tracePt t="28442" x="1104900" y="2400300"/>
          <p14:tracePt t="28458" x="1073150" y="2387600"/>
          <p14:tracePt t="28475" x="1047750" y="2387600"/>
          <p14:tracePt t="28492" x="1016000" y="2387600"/>
          <p14:tracePt t="28508" x="996950" y="2393950"/>
          <p14:tracePt t="28525" x="977900" y="2406650"/>
          <p14:tracePt t="28542" x="977900" y="2413000"/>
          <p14:tracePt t="28558" x="977900" y="2419350"/>
          <p14:tracePt t="28577" x="977900" y="2438400"/>
          <p14:tracePt t="28596" x="977900" y="2457450"/>
          <p14:tracePt t="28608" x="977900" y="2482850"/>
          <p14:tracePt t="28625" x="977900" y="2514600"/>
          <p14:tracePt t="28642" x="977900" y="2533650"/>
          <p14:tracePt t="28658" x="984250" y="2546350"/>
          <p14:tracePt t="28675" x="1003300" y="2552700"/>
          <p14:tracePt t="28692" x="1016000" y="2559050"/>
          <p14:tracePt t="28708" x="1028700" y="2559050"/>
          <p14:tracePt t="28725" x="1035050" y="2559050"/>
          <p14:tracePt t="28761" x="1035050" y="2552700"/>
          <p14:tracePt t="28777" x="1041400" y="2546350"/>
          <p14:tracePt t="28801" x="1041400" y="2540000"/>
          <p14:tracePt t="28825" x="1041400" y="2533650"/>
          <p14:tracePt t="28906" x="1047750" y="2533650"/>
          <p14:tracePt t="28927" x="1066800" y="2514600"/>
          <p14:tracePt t="28942" x="1066800" y="2508250"/>
          <p14:tracePt t="28958" x="1073150" y="2495550"/>
          <p14:tracePt t="28992" x="1073150" y="2489200"/>
          <p14:tracePt t="29008" x="1066800" y="2482850"/>
          <p14:tracePt t="29025" x="1060450" y="2482850"/>
          <p14:tracePt t="29042" x="1054100" y="2482850"/>
          <p14:tracePt t="29058" x="1047750" y="2495550"/>
          <p14:tracePt t="29075" x="1035050" y="2527300"/>
          <p14:tracePt t="29092" x="1035050" y="2540000"/>
          <p14:tracePt t="29156" x="1035050" y="2533650"/>
          <p14:tracePt t="29177" x="1035050" y="2527300"/>
          <p14:tracePt t="29198" x="1035050" y="2520950"/>
          <p14:tracePt t="29552" x="1041400" y="2520950"/>
          <p14:tracePt t="29574" x="1047750" y="2527300"/>
          <p14:tracePt t="29596" x="1066800" y="2559050"/>
          <p14:tracePt t="29618" x="1085850" y="2584450"/>
          <p14:tracePt t="29640" x="1092200" y="2584450"/>
          <p14:tracePt t="30092" x="1085850" y="2571750"/>
          <p14:tracePt t="30113" x="1073150" y="2552700"/>
          <p14:tracePt t="30135" x="1060450" y="2533650"/>
          <p14:tracePt t="30157" x="1028700" y="2508250"/>
          <p14:tracePt t="30179" x="984250" y="2495550"/>
          <p14:tracePt t="30201" x="965200" y="2495550"/>
          <p14:tracePt t="30219" x="939800" y="2495550"/>
          <p14:tracePt t="30228" x="933450" y="2495550"/>
          <p14:tracePt t="30242" x="920750" y="2508250"/>
          <p14:tracePt t="30258" x="895350" y="2540000"/>
          <p14:tracePt t="30275" x="895350" y="2584450"/>
          <p14:tracePt t="30292" x="895350" y="2597150"/>
          <p14:tracePt t="30308" x="895350" y="2609850"/>
          <p14:tracePt t="30325" x="895350" y="2616200"/>
          <p14:tracePt t="30342" x="895350" y="2622550"/>
          <p14:tracePt t="30358" x="895350" y="2628900"/>
          <p14:tracePt t="30375" x="895350" y="2641600"/>
          <p14:tracePt t="30392" x="908050" y="2641600"/>
          <p14:tracePt t="31188" x="914400" y="2641600"/>
          <p14:tracePt t="31210" x="927100" y="2641600"/>
          <p14:tracePt t="31232" x="946150" y="2590800"/>
          <p14:tracePt t="31258" x="946150" y="2584450"/>
          <p14:tracePt t="31574" x="933450" y="2584450"/>
          <p14:tracePt t="31595" x="927100" y="2584450"/>
          <p14:tracePt t="31608" x="914400" y="2578100"/>
          <p14:tracePt t="31642" x="901700" y="2578100"/>
          <p14:tracePt t="31662" x="895350" y="2578100"/>
          <p14:tracePt t="31680" x="889000" y="2584450"/>
          <p14:tracePt t="31726" x="889000" y="2578100"/>
          <p14:tracePt t="31784" x="882650" y="2584450"/>
          <p14:tracePt t="31805" x="876300" y="2590800"/>
          <p14:tracePt t="31820" x="869950" y="2590800"/>
          <p14:tracePt t="31871" x="876300" y="2590800"/>
          <p14:tracePt t="31944" x="876300" y="2584450"/>
          <p14:tracePt t="31966" x="882650" y="2584450"/>
          <p14:tracePt t="31988" x="901700" y="2565400"/>
          <p14:tracePt t="32010" x="933450" y="2552700"/>
          <p14:tracePt t="32032" x="939800" y="2540000"/>
          <p14:tracePt t="32054" x="939800" y="2527300"/>
          <p14:tracePt t="32068" x="939800" y="2514600"/>
          <p14:tracePt t="32092" x="946150" y="2508250"/>
          <p14:tracePt t="32113" x="952500" y="2501900"/>
          <p14:tracePt t="32129" x="958850" y="2495550"/>
          <p14:tracePt t="32142" x="965200" y="2489200"/>
          <p14:tracePt t="32158" x="984250" y="2482850"/>
          <p14:tracePt t="32175" x="1009650" y="2463800"/>
          <p14:tracePt t="32192" x="1035050" y="2444750"/>
          <p14:tracePt t="32209" x="1066800" y="2413000"/>
          <p14:tracePt t="32225" x="1104900" y="2387600"/>
          <p14:tracePt t="32242" x="1149350" y="2349500"/>
          <p14:tracePt t="32258" x="1238250" y="2286000"/>
          <p14:tracePt t="32275" x="1377950" y="2203450"/>
          <p14:tracePt t="32292" x="1606550" y="2139950"/>
          <p14:tracePt t="32308" x="2000250" y="2095500"/>
          <p14:tracePt t="32325" x="2470150" y="2063750"/>
          <p14:tracePt t="32342" x="3048000" y="2063750"/>
          <p14:tracePt t="32358" x="3619500" y="2095500"/>
          <p14:tracePt t="32375" x="4191000" y="2146300"/>
          <p14:tracePt t="32392" x="4489450" y="2216150"/>
          <p14:tracePt t="32408" x="4965700" y="2260600"/>
          <p14:tracePt t="32438" x="5518150" y="2362200"/>
          <p14:tracePt t="32488" x="5835650" y="2533650"/>
          <p14:tracePt t="32531" x="5886450" y="2590800"/>
          <p14:tracePt t="32554" x="5892800" y="2597150"/>
          <p14:tracePt t="32575" x="5911850" y="2603500"/>
          <p14:tracePt t="32596" x="5918200" y="2616200"/>
          <p14:tracePt t="32618" x="5937250" y="2641600"/>
          <p14:tracePt t="32638" x="5956300" y="2660650"/>
          <p14:tracePt t="32660" x="5981700" y="2686050"/>
          <p14:tracePt t="32680" x="6019800" y="2724150"/>
          <p14:tracePt t="32701" x="6064250" y="2768600"/>
          <p14:tracePt t="32722" x="6089650" y="2800350"/>
          <p14:tracePt t="32743" x="6115050" y="2825750"/>
          <p14:tracePt t="32763" x="6115050" y="2832100"/>
          <p14:tracePt t="32784" x="6127750" y="2832100"/>
          <p14:tracePt t="32805" x="6134100" y="2832100"/>
          <p14:tracePt t="32826" x="6102350" y="2832100"/>
          <p14:tracePt t="32846" x="6076950" y="2832100"/>
          <p14:tracePt t="32984" x="6064250" y="2832100"/>
          <p14:tracePt t="33031" x="5937250" y="2774950"/>
          <p14:tracePt t="33065" x="5829300" y="2762250"/>
          <p14:tracePt t="33086" x="5721350" y="2762250"/>
          <p14:tracePt t="33107" x="5664200" y="2762250"/>
          <p14:tracePt t="33127" x="5632450" y="2762250"/>
          <p14:tracePt t="33147" x="5607050" y="2762250"/>
          <p14:tracePt t="33167" x="5568950" y="2762250"/>
          <p14:tracePt t="33187" x="5543550" y="2768600"/>
          <p14:tracePt t="33207" x="5518150" y="2781300"/>
          <p14:tracePt t="33228" x="5492750" y="2781300"/>
          <p14:tracePt t="33248" x="5480050" y="2781300"/>
          <p14:tracePt t="33268" x="5473700" y="2781300"/>
          <p14:tracePt t="33321" x="5480050" y="2781300"/>
          <p14:tracePt t="33341" x="5511800" y="2774950"/>
          <p14:tracePt t="33361" x="5607050" y="2768600"/>
          <p14:tracePt t="33382" x="5708650" y="2755900"/>
          <p14:tracePt t="33403" x="5835650" y="2749550"/>
          <p14:tracePt t="33424" x="5949950" y="2749550"/>
          <p14:tracePt t="33444" x="6045200" y="2749550"/>
          <p14:tracePt t="33465" x="6089650" y="2768600"/>
          <p14:tracePt t="33486" x="6108700" y="2787650"/>
          <p14:tracePt t="33506" x="6121400" y="2800350"/>
          <p14:tracePt t="33526" x="6140450" y="2813050"/>
          <p14:tracePt t="33546" x="6153150" y="2813050"/>
          <p14:tracePt t="33566" x="6178550" y="2825750"/>
          <p14:tracePt t="33587" x="6191250" y="2825750"/>
          <p14:tracePt t="33684" x="6191250" y="2832100"/>
          <p14:tracePt t="33730" x="6159500" y="2857500"/>
          <p14:tracePt t="33767" x="6121400" y="2876550"/>
          <p14:tracePt t="33801" x="6108700" y="2876550"/>
          <p14:tracePt t="33909" x="6115050" y="2876550"/>
          <p14:tracePt t="33988" x="6178550" y="2876550"/>
          <p14:tracePt t="34231" x="6172200" y="2876550"/>
          <p14:tracePt t="34311" x="6172200" y="2901950"/>
          <p14:tracePt t="34748" x="6165850" y="2908300"/>
          <p14:tracePt t="34803" x="6102350" y="2895600"/>
          <p14:tracePt t="34853" x="6076950" y="2895600"/>
          <p14:tracePt t="34904" x="6064250" y="2889250"/>
          <p14:tracePt t="35633" x="6070600" y="2889250"/>
          <p14:tracePt t="35694" x="6076950" y="2889250"/>
          <p14:tracePt t="35727" x="6089650" y="2889250"/>
          <p14:tracePt t="35761" x="6102350" y="2889250"/>
          <p14:tracePt t="35828" x="6115050" y="2889250"/>
          <p14:tracePt t="35861" x="6127750" y="2889250"/>
          <p14:tracePt t="35940" x="6134100" y="2889250"/>
          <p14:tracePt t="35999" x="6140450" y="2889250"/>
          <p14:tracePt t="36037" x="6146800" y="2889250"/>
          <p14:tracePt t="36133" x="6153150" y="2889250"/>
          <p14:tracePt t="36191" x="6159500" y="2889250"/>
          <p14:tracePt t="36225" x="6172200" y="2882900"/>
          <p14:tracePt t="36259" x="6172200" y="2876550"/>
          <p14:tracePt t="37438" x="6172200" y="2870200"/>
          <p14:tracePt t="37536" x="6191250" y="2863850"/>
          <p14:tracePt t="37605" x="6242050" y="2908300"/>
          <p14:tracePt t="38124" x="6235700" y="2908300"/>
          <p14:tracePt t="38259" x="6235700" y="2914650"/>
          <p14:tracePt t="38373" x="6223000" y="2914650"/>
          <p14:tracePt t="38424" x="6229350" y="2921000"/>
          <p14:tracePt t="38541" x="6223000" y="2921000"/>
          <p14:tracePt t="38663" x="6223000" y="2914650"/>
          <p14:tracePt t="38729" x="6229350" y="2914650"/>
          <p14:tracePt t="38922" x="6229350" y="2921000"/>
          <p14:tracePt t="39701" x="6229350" y="2908300"/>
          <p14:tracePt t="39773" x="6273800" y="2768600"/>
          <p14:tracePt t="39828" x="6280150" y="2654300"/>
          <p14:tracePt t="39879" x="6292850" y="2470150"/>
          <p14:tracePt t="39900" x="6305550" y="2413000"/>
          <p14:tracePt t="39921" x="6311900" y="2368550"/>
          <p14:tracePt t="39944" x="6318250" y="2330450"/>
          <p14:tracePt t="39965" x="6324600" y="2286000"/>
          <p14:tracePt t="39988" x="6330950" y="2235200"/>
          <p14:tracePt t="40010" x="6350000" y="2178050"/>
          <p14:tracePt t="40032" x="6369050" y="2152650"/>
          <p14:tracePt t="40053" x="6381750" y="2114550"/>
          <p14:tracePt t="40075" x="6388100" y="2095500"/>
          <p14:tracePt t="40096" x="6394450" y="2089150"/>
          <p14:tracePt t="40118" x="6400800" y="2044700"/>
          <p14:tracePt t="40139" x="6413500" y="2012950"/>
          <p14:tracePt t="40161" x="6413500" y="2000250"/>
          <p14:tracePt t="40183" x="6413500" y="1993900"/>
          <p14:tracePt t="40204" x="6419850" y="1981200"/>
          <p14:tracePt t="40225" x="6419850" y="1968500"/>
          <p14:tracePt t="40247" x="6419850" y="1949450"/>
          <p14:tracePt t="40267" x="6419850" y="1924050"/>
          <p14:tracePt t="40287" x="6419850" y="1911350"/>
          <p14:tracePt t="40307" x="6413500" y="1892300"/>
          <p14:tracePt t="40328" x="6413500" y="1885950"/>
          <p14:tracePt t="40349" x="6407150" y="1879600"/>
          <p14:tracePt t="40370" x="6407150" y="1873250"/>
          <p14:tracePt t="40371" x="6407150" y="1866900"/>
          <p14:tracePt t="40391" x="6407150" y="1854200"/>
          <p14:tracePt t="40412" x="6407150" y="1847850"/>
          <p14:tracePt t="40433" x="6400800" y="1841500"/>
          <p14:tracePt t="40454" x="6394450" y="1828800"/>
          <p14:tracePt t="40475" x="6388100" y="1803400"/>
          <p14:tracePt t="40496" x="6375400" y="1778000"/>
          <p14:tracePt t="40517" x="6356350" y="1746250"/>
          <p14:tracePt t="40538" x="6337300" y="1708150"/>
          <p14:tracePt t="40560" x="6305550" y="1670050"/>
          <p14:tracePt t="40581" x="6273800" y="1619250"/>
          <p14:tracePt t="40602" x="6254750" y="1568450"/>
          <p14:tracePt t="40625" x="6210300" y="1511300"/>
          <p14:tracePt t="40647" x="6165850" y="1454150"/>
          <p14:tracePt t="40669" x="6115050" y="1403350"/>
          <p14:tracePt t="40691" x="6076950" y="1365250"/>
          <p14:tracePt t="40712" x="5994400" y="1327150"/>
          <p14:tracePt t="40734" x="5873750" y="1301750"/>
          <p14:tracePt t="40755" x="5797550" y="1289050"/>
          <p14:tracePt t="40776" x="5695950" y="1270000"/>
          <p14:tracePt t="40797" x="5632450" y="1270000"/>
          <p14:tracePt t="40818" x="5524500" y="1270000"/>
          <p14:tracePt t="40840" x="5403850" y="1301750"/>
          <p14:tracePt t="40861" x="5353050" y="1327150"/>
          <p14:tracePt t="40883" x="5308600" y="1352550"/>
          <p14:tracePt t="40904" x="5276850" y="1377950"/>
          <p14:tracePt t="40925" x="5264150" y="1397000"/>
          <p14:tracePt t="40946" x="5264150" y="1416050"/>
          <p14:tracePt t="40967" x="5264150" y="1435100"/>
          <p14:tracePt t="40988" x="5270500" y="1447800"/>
          <p14:tracePt t="41009" x="5295900" y="1460500"/>
          <p14:tracePt t="41031" x="5340350" y="1492250"/>
          <p14:tracePt t="41053" x="5378450" y="1498600"/>
          <p14:tracePt t="41075" x="5454650" y="1511300"/>
          <p14:tracePt t="41097" x="5581650" y="1524000"/>
          <p14:tracePt t="41118" x="5708650" y="1543050"/>
          <p14:tracePt t="41140" x="5867400" y="1562100"/>
          <p14:tracePt t="41163" x="6051550" y="1587500"/>
          <p14:tracePt t="41185" x="6254750" y="1600200"/>
          <p14:tracePt t="41207" x="6388100" y="1612900"/>
          <p14:tracePt t="41228" x="6597650" y="1619250"/>
          <p14:tracePt t="41250" x="6769100" y="1619250"/>
          <p14:tracePt t="41271" x="6902450" y="1606550"/>
          <p14:tracePt t="41292" x="7073900" y="1600200"/>
          <p14:tracePt t="41313" x="7219950" y="1600200"/>
          <p14:tracePt t="41334" x="7302500" y="1600200"/>
          <p14:tracePt t="41355" x="7416800" y="1600200"/>
          <p14:tracePt t="41377" x="7493000" y="1600200"/>
          <p14:tracePt t="41397" x="7594600" y="1593850"/>
          <p14:tracePt t="41418" x="7632700" y="1593850"/>
          <p14:tracePt t="41439" x="7658100" y="1587500"/>
          <p14:tracePt t="41460" x="7664450" y="1587500"/>
          <p14:tracePt t="41885" x="7664450" y="1581150"/>
          <p14:tracePt t="41944" x="7658100" y="1574800"/>
          <p14:tracePt t="41991" x="7632700" y="1562100"/>
          <p14:tracePt t="42028" x="7588250" y="1549400"/>
          <p14:tracePt t="42049" x="7562850" y="1543050"/>
          <p14:tracePt t="42070" x="7531100" y="1543050"/>
          <p14:tracePt t="42091" x="7499350" y="1543050"/>
          <p14:tracePt t="42718" x="7493000" y="1543050"/>
          <p14:tracePt t="42765" x="7493000" y="1549400"/>
          <p14:tracePt t="42787" x="7493000" y="1555750"/>
          <p14:tracePt t="42813" x="7499350" y="1555750"/>
          <p14:tracePt t="42853" x="7486650" y="1562100"/>
          <p14:tracePt t="42899" x="7397750" y="1644650"/>
          <p14:tracePt t="42901" x="7378700" y="1651000"/>
          <p14:tracePt t="42930" x="7327900" y="1708150"/>
          <p14:tracePt t="42956" x="7239000" y="1771650"/>
          <p14:tracePt t="42982" x="6902450" y="1866900"/>
          <p14:tracePt t="43007" x="6273800" y="2051050"/>
          <p14:tracePt t="43049" x="4933950" y="2444750"/>
          <p14:tracePt t="43109" x="3746500" y="2590800"/>
          <p14:tracePt t="43157" x="3511550" y="2552700"/>
          <p14:tracePt t="43186" x="3549650" y="2457450"/>
          <p14:tracePt t="43195" x="3562350" y="2451100"/>
          <p14:tracePt t="43209" x="3594100" y="2451100"/>
          <p14:tracePt t="43247" x="3600450" y="2451100"/>
          <p14:tracePt t="43490" x="3606800" y="2451100"/>
          <p14:tracePt t="43511" x="3613150" y="2451100"/>
          <p14:tracePt t="43593" x="3613150" y="2457450"/>
          <p14:tracePt t="43627" x="3613150" y="2463800"/>
          <p14:tracePt t="43649" x="3613150" y="2470150"/>
          <p14:tracePt t="43671" x="3613150" y="2476500"/>
          <p14:tracePt t="43693" x="3606800" y="2476500"/>
          <p14:tracePt t="43708" x="3587750" y="2476500"/>
          <p14:tracePt t="43725" x="3575050" y="2476500"/>
          <p14:tracePt t="43742" x="3568700" y="2470150"/>
          <p14:tracePt t="43759" x="3568700" y="2463800"/>
          <p14:tracePt t="43775" x="3549650" y="2457450"/>
          <p14:tracePt t="43792" x="3505200" y="2457450"/>
          <p14:tracePt t="43809" x="3448050" y="2438400"/>
          <p14:tracePt t="43825" x="3390900" y="2419350"/>
          <p14:tracePt t="43842" x="3333750" y="2413000"/>
          <p14:tracePt t="43859" x="3276600" y="2406650"/>
          <p14:tracePt t="43875" x="3168650" y="2393950"/>
          <p14:tracePt t="43892" x="3086100" y="2381250"/>
          <p14:tracePt t="43909" x="2990850" y="2349500"/>
          <p14:tracePt t="43925" x="2927350" y="2330450"/>
          <p14:tracePt t="43942" x="2908300" y="2311400"/>
          <p14:tracePt t="43959" x="2895600" y="2279650"/>
          <p14:tracePt t="43975" x="2895600" y="2228850"/>
          <p14:tracePt t="43992" x="2901950" y="2190750"/>
          <p14:tracePt t="44009" x="2933700" y="2152650"/>
          <p14:tracePt t="44025" x="2946400" y="2133600"/>
          <p14:tracePt t="44042" x="2952750" y="2120900"/>
          <p14:tracePt t="44059" x="2952750" y="2108200"/>
          <p14:tracePt t="44075" x="2908300" y="2101850"/>
          <p14:tracePt t="44092" x="2901950" y="2101850"/>
          <p14:tracePt t="46219" x="2895600" y="2101850"/>
          <p14:tracePt t="46341" x="2914650" y="2101850"/>
          <p14:tracePt t="46421" x="2921000" y="2101850"/>
          <p14:tracePt t="46444" x="2927350" y="2101850"/>
          <p14:tracePt t="46469" x="2933700" y="2101850"/>
          <p14:tracePt t="46481" x="2933700" y="2108200"/>
          <p14:tracePt t="46492" x="2940050" y="2108200"/>
          <p14:tracePt t="46509" x="2946400" y="2108200"/>
          <p14:tracePt t="46525" x="2952750" y="2108200"/>
          <p14:tracePt t="46549" x="2959100" y="2108200"/>
          <p14:tracePt t="46664" x="2965450" y="2108200"/>
          <p14:tracePt t="46714" x="2971800" y="2108200"/>
          <p14:tracePt t="46736" x="2990850" y="2108200"/>
          <p14:tracePt t="46758" x="3016250" y="2108200"/>
          <p14:tracePt t="46778" x="3041650" y="2108200"/>
          <p14:tracePt t="46809" x="3155950" y="2114550"/>
          <p14:tracePt t="46825" x="3302000" y="2120900"/>
          <p14:tracePt t="46842" x="3460750" y="2127250"/>
          <p14:tracePt t="46859" x="3638550" y="2139950"/>
          <p14:tracePt t="46875" x="3790950" y="2152650"/>
          <p14:tracePt t="46892" x="3917950" y="2184400"/>
          <p14:tracePt t="46909" x="4013200" y="2216150"/>
          <p14:tracePt t="46925" x="4057650" y="2247900"/>
          <p14:tracePt t="46942" x="4108450" y="2292350"/>
          <p14:tracePt t="46959" x="4159250" y="2349500"/>
          <p14:tracePt t="46975" x="4184650" y="2381250"/>
          <p14:tracePt t="46992" x="4203700" y="2406650"/>
          <p14:tracePt t="47009" x="4216400" y="2425700"/>
          <p14:tracePt t="47025" x="4222750" y="2444750"/>
          <p14:tracePt t="47042" x="4222750" y="2451100"/>
          <p14:tracePt t="47059" x="4210050" y="2470150"/>
          <p14:tracePt t="47075" x="4210050" y="2476500"/>
          <p14:tracePt t="47315" x="4210050" y="2482850"/>
          <p14:tracePt t="47413" x="4216400" y="2482850"/>
          <p14:tracePt t="47435" x="4222750" y="2482850"/>
          <p14:tracePt t="47454" x="4229100" y="2482850"/>
          <p14:tracePt t="47464" x="4229100" y="2476500"/>
          <p14:tracePt t="47475" x="4229100" y="2470150"/>
          <p14:tracePt t="47492" x="4248150" y="2463800"/>
          <p14:tracePt t="47509" x="4254500" y="2451100"/>
          <p14:tracePt t="47590" x="4260850" y="2451100"/>
          <p14:tracePt t="47612" x="4267200" y="2451100"/>
          <p14:tracePt t="47627" x="4273550" y="2451100"/>
          <p14:tracePt t="47645" x="4279900" y="2451100"/>
          <p14:tracePt t="47759" x="4286250" y="2451100"/>
          <p14:tracePt t="47792" x="4292600" y="2451100"/>
          <p14:tracePt t="47823" x="4298950" y="2451100"/>
          <p14:tracePt t="47856" x="4305300" y="2451100"/>
          <p14:tracePt t="47879" x="4311650" y="2451100"/>
          <p14:tracePt t="47896" x="4324350" y="2451100"/>
          <p14:tracePt t="47909" x="4337050" y="2451100"/>
          <p14:tracePt t="47925" x="4349750" y="2451100"/>
          <p14:tracePt t="47942" x="4362450" y="2444750"/>
          <p14:tracePt t="47959" x="4368800" y="2438400"/>
          <p14:tracePt t="47975" x="4381500" y="2438400"/>
          <p14:tracePt t="47992" x="4387850" y="2438400"/>
          <p14:tracePt t="48009" x="4387850" y="2432050"/>
          <p14:tracePt t="48025" x="4394200" y="2425700"/>
          <p14:tracePt t="48042" x="4400550" y="2425700"/>
          <p14:tracePt t="48097" x="4400550" y="2419350"/>
          <p14:tracePt t="48107" x="4400550" y="2413000"/>
          <p14:tracePt t="48121" x="4400550" y="2406650"/>
          <p14:tracePt t="48131" x="4400550" y="2393950"/>
          <p14:tracePt t="48145" x="4400550" y="2381250"/>
          <p14:tracePt t="48161" x="4400550" y="2368550"/>
          <p14:tracePt t="48175" x="4400550" y="2362200"/>
          <p14:tracePt t="48192" x="4400550" y="2343150"/>
          <p14:tracePt t="48209" x="4400550" y="2324100"/>
          <p14:tracePt t="48225" x="4400550" y="2311400"/>
          <p14:tracePt t="48242" x="4400550" y="2305050"/>
          <p14:tracePt t="48259" x="4400550" y="2298700"/>
          <p14:tracePt t="48557" x="4400550" y="2292350"/>
          <p14:tracePt t="48790" x="4400550" y="2286000"/>
          <p14:tracePt t="48813" x="4406900" y="2279650"/>
          <p14:tracePt t="48825" x="4406900" y="2273300"/>
          <p14:tracePt t="48855" x="4413250" y="2273300"/>
          <p14:tracePt t="48983" x="4413250" y="2266950"/>
          <p14:tracePt t="49087" x="4413250" y="2260600"/>
          <p14:tracePt t="49110" x="4413250" y="2254250"/>
          <p14:tracePt t="49125" x="4413250" y="2247900"/>
          <p14:tracePt t="49142" x="4413250" y="2241550"/>
          <p14:tracePt t="49209" x="4413250" y="2235200"/>
          <p14:tracePt t="49450" x="4413250" y="2228850"/>
          <p14:tracePt t="49492" x="4419600" y="2222500"/>
          <p14:tracePt t="49513" x="4432300" y="2209800"/>
          <p14:tracePt t="49535" x="4432300" y="2203450"/>
          <p14:tracePt t="49553" x="4432300" y="2197100"/>
          <p14:tracePt t="49564" x="4438650" y="2197100"/>
          <p14:tracePt t="49576" x="4438650" y="2184400"/>
          <p14:tracePt t="49592" x="4438650" y="2178050"/>
          <p14:tracePt t="49609" x="4438650" y="2165350"/>
          <p14:tracePt t="49723" x="4438650" y="2178050"/>
          <p14:tracePt t="49746" x="4438650" y="2209800"/>
          <p14:tracePt t="49760" x="4445000" y="2235200"/>
          <p14:tracePt t="49775" x="4451350" y="2260600"/>
          <p14:tracePt t="49792" x="4451350" y="2266950"/>
          <p14:tracePt t="49809" x="4457700" y="2273300"/>
          <p14:tracePt t="49998" x="4464050" y="2273300"/>
          <p14:tracePt t="50019" x="4470400" y="2273300"/>
          <p14:tracePt t="50047" x="4476750" y="2279650"/>
          <p14:tracePt t="50498" x="4470400" y="2279650"/>
          <p14:tracePt t="50519" x="4457700" y="2260600"/>
          <p14:tracePt t="50535" x="4457700" y="2241550"/>
          <p14:tracePt t="50548" x="4438650" y="2228850"/>
          <p14:tracePt t="50575" x="4438650" y="2222500"/>
          <p14:tracePt t="50603" x="4438650" y="2216150"/>
          <p14:tracePt t="50627" x="4438650" y="2203450"/>
          <p14:tracePt t="50636" x="4445000" y="2203450"/>
          <p14:tracePt t="50659" x="4451350" y="2203450"/>
          <p14:tracePt t="50747" x="4457700" y="2203450"/>
          <p14:tracePt t="50769" x="4476750" y="2216150"/>
          <p14:tracePt t="50784" x="4502150" y="2228850"/>
          <p14:tracePt t="50796" x="4533900" y="2254250"/>
          <p14:tracePt t="50809" x="4559300" y="2260600"/>
          <p14:tracePt t="50825" x="4597400" y="2279650"/>
          <p14:tracePt t="50842" x="4648200" y="2298700"/>
          <p14:tracePt t="50859" x="4699000" y="2317750"/>
          <p14:tracePt t="50877" x="4768850" y="2387600"/>
          <p14:tracePt t="50905" x="4819650" y="2482850"/>
          <p14:tracePt t="50933" x="4914900" y="2724150"/>
          <p14:tracePt t="50961" x="5003800" y="2825750"/>
          <p14:tracePt t="50990" x="5022850" y="2825750"/>
          <p14:tracePt t="51010" x="5016500" y="2825750"/>
          <p14:tracePt t="51030" x="5003800" y="2825750"/>
          <p14:tracePt t="51255" x="4997450" y="2825750"/>
          <p14:tracePt t="51302" x="4984750" y="2806700"/>
          <p14:tracePt t="51327" x="4965700" y="2794000"/>
          <p14:tracePt t="51347" x="4965700" y="2781300"/>
          <p14:tracePt t="51368" x="4978400" y="2762250"/>
          <p14:tracePt t="51388" x="5016500" y="2762250"/>
          <p14:tracePt t="51408" x="5035550" y="2768600"/>
          <p14:tracePt t="51427" x="5048250" y="2781300"/>
          <p14:tracePt t="51447" x="5060950" y="2800350"/>
          <p14:tracePt t="51467" x="5086350" y="2838450"/>
          <p14:tracePt t="51488" x="5105400" y="2870200"/>
          <p14:tracePt t="51522" x="5143500" y="2978150"/>
          <p14:tracePt t="51574" x="5226050" y="3124200"/>
          <p14:tracePt t="51627" x="5416550" y="3454400"/>
          <p14:tracePt t="51680" x="5594350" y="3676650"/>
          <p14:tracePt t="51716" x="5651500" y="3695700"/>
          <p14:tracePt t="52029" x="5645150" y="3695700"/>
          <p14:tracePt t="52103" x="5581650" y="3689350"/>
          <p14:tracePt t="52139" x="5556250" y="3721100"/>
          <p14:tracePt t="52174" x="5556250" y="3784600"/>
          <p14:tracePt t="52208" x="5607050" y="3873500"/>
          <p14:tracePt t="52241" x="5543550" y="4089400"/>
          <p14:tracePt t="52276" x="5403850" y="4324350"/>
          <p14:tracePt t="52311" x="5219700" y="4508500"/>
          <p14:tracePt t="52347" x="5067300" y="4584700"/>
          <p14:tracePt t="52384" x="4857750" y="4648200"/>
          <p14:tracePt t="52420" x="4413250" y="4851400"/>
          <p14:tracePt t="52452" x="4013200" y="5060950"/>
          <p14:tracePt t="52486" x="3683000" y="5226050"/>
          <p14:tracePt t="52486" x="3632200" y="5245100"/>
          <p14:tracePt t="52497" x="3587750" y="5264150"/>
          <p14:tracePt t="52509" x="3543300" y="5264150"/>
          <p14:tracePt t="52525" x="3505200" y="5270500"/>
          <p14:tracePt t="52542" x="3473450" y="5276850"/>
          <p14:tracePt t="52923" x="3473450" y="5283200"/>
          <p14:tracePt t="52939" x="3473450" y="5289550"/>
          <p14:tracePt t="52956" x="3460750" y="5295900"/>
          <p14:tracePt t="52964" x="3454400" y="5295900"/>
          <p14:tracePt t="52976" x="3448050" y="5295900"/>
          <p14:tracePt t="52992" x="3429000" y="5295900"/>
          <p14:tracePt t="53009" x="3416300" y="5295900"/>
          <p14:tracePt t="53061" x="3416300" y="5289550"/>
          <p14:tracePt t="53093" x="3416300" y="5283200"/>
          <p14:tracePt t="53117" x="3409950" y="5283200"/>
          <p14:tracePt t="53141" x="3409950" y="5276850"/>
          <p14:tracePt t="53149" x="3403600" y="5276850"/>
          <p14:tracePt t="53159" x="3397250" y="5270500"/>
          <p14:tracePt t="53176" x="3384550" y="5270500"/>
          <p14:tracePt t="53192" x="3365500" y="5264150"/>
          <p14:tracePt t="53209" x="3346450" y="5264150"/>
          <p14:tracePt t="53226" x="3327400" y="5257800"/>
          <p14:tracePt t="53242" x="3302000" y="5257800"/>
          <p14:tracePt t="53259" x="3282950" y="5251450"/>
          <p14:tracePt t="53276" x="3276600" y="5251450"/>
          <p14:tracePt t="53292" x="3263900" y="5245100"/>
          <p14:tracePt t="53309" x="3225800" y="5245100"/>
          <p14:tracePt t="53326" x="3219450" y="5251450"/>
          <p14:tracePt t="53342" x="3200400" y="5270500"/>
          <p14:tracePt t="53359" x="3187700" y="5276850"/>
          <p14:tracePt t="53495" x="3187700" y="5270500"/>
          <p14:tracePt t="53503" x="3187700" y="5264150"/>
          <p14:tracePt t="54246" x="3181350" y="5264150"/>
          <p14:tracePt t="54266" x="3149600" y="5264150"/>
          <p14:tracePt t="54277" x="3124200" y="5264150"/>
          <p14:tracePt t="54480" x="3136900" y="5264150"/>
          <p14:tracePt t="54495" x="3143250" y="5257800"/>
          <p14:tracePt t="54520" x="3143250" y="5251450"/>
          <p14:tracePt t="54535" x="3130550" y="5245100"/>
          <p14:tracePt t="54543" x="3124200" y="5245100"/>
          <p14:tracePt t="54551" x="3117850" y="5245100"/>
          <p14:tracePt t="54570" x="3117850" y="5238750"/>
          <p14:tracePt t="54575" x="3117850" y="5232400"/>
          <p14:tracePt t="54623" x="3079750" y="5232400"/>
          <p14:tracePt t="54631" x="3003550" y="5245100"/>
          <p14:tracePt t="54642" x="2921000" y="5264150"/>
          <p14:tracePt t="54659" x="2730500" y="5289550"/>
          <p14:tracePt t="54676" x="2520950" y="5321300"/>
          <p14:tracePt t="54692" x="2317750" y="5353050"/>
          <p14:tracePt t="54709" x="2165350" y="5365750"/>
          <p14:tracePt t="54726" x="2025650" y="5372100"/>
          <p14:tracePt t="54742" x="1898650" y="5372100"/>
          <p14:tracePt t="54759" x="1797050" y="5365750"/>
          <p14:tracePt t="54776" x="1670050" y="5340350"/>
          <p14:tracePt t="54792" x="1536700" y="5340350"/>
          <p14:tracePt t="54809" x="1346200" y="5340350"/>
          <p14:tracePt t="54826" x="1244600" y="5340350"/>
          <p14:tracePt t="54842" x="1212850" y="5340350"/>
          <p14:tracePt t="54859" x="1174750" y="5327650"/>
          <p14:tracePt t="54876" x="1174750" y="5321300"/>
          <p14:tracePt t="54892" x="1168400" y="5308600"/>
          <p14:tracePt t="54909" x="1162050" y="5302250"/>
          <p14:tracePt t="54925" x="1155700" y="5289550"/>
          <p14:tracePt t="54942" x="1149350" y="5270500"/>
          <p14:tracePt t="54959" x="1143000" y="5257800"/>
          <p14:tracePt t="54976" x="1136650" y="5238750"/>
          <p14:tracePt t="54992" x="1123950" y="5226050"/>
          <p14:tracePt t="55009" x="1117600" y="5213350"/>
          <p14:tracePt t="55026" x="1085850" y="5200650"/>
          <p14:tracePt t="55042" x="1054100" y="5187950"/>
          <p14:tracePt t="55059" x="1028700" y="5168900"/>
          <p14:tracePt t="55076" x="990600" y="5137150"/>
          <p14:tracePt t="55092" x="952500" y="5105400"/>
          <p14:tracePt t="55109" x="901700" y="5067300"/>
          <p14:tracePt t="55125" x="857250" y="5041900"/>
          <p14:tracePt t="55142" x="819150" y="5016500"/>
          <p14:tracePt t="55159" x="793750" y="5003800"/>
          <p14:tracePt t="55176" x="781050" y="4997450"/>
          <p14:tracePt t="55192" x="774700" y="4972050"/>
          <p14:tracePt t="55209" x="755650" y="4965700"/>
          <p14:tracePt t="55226" x="742950" y="4953000"/>
          <p14:tracePt t="55242" x="723900" y="4946650"/>
          <p14:tracePt t="55259" x="711200" y="4940300"/>
          <p14:tracePt t="55276" x="692150" y="4933950"/>
          <p14:tracePt t="55292" x="685800" y="4921250"/>
          <p14:tracePt t="55309" x="673100" y="4908550"/>
          <p14:tracePt t="55326" x="660400" y="4902200"/>
          <p14:tracePt t="55342" x="647700" y="4895850"/>
          <p14:tracePt t="55359" x="628650" y="4889500"/>
          <p14:tracePt t="55376" x="622300" y="4889500"/>
          <p14:tracePt t="55478" x="622300" y="4883150"/>
          <p14:tracePt t="55543" x="622300" y="4889500"/>
          <p14:tracePt t="55551" x="622300" y="4902200"/>
          <p14:tracePt t="55560" x="622300" y="4914900"/>
          <p14:tracePt t="55576" x="615950" y="4940300"/>
          <p14:tracePt t="55592" x="615950" y="4959350"/>
          <p14:tracePt t="55609" x="615950" y="4991100"/>
          <p14:tracePt t="55626" x="622300" y="5016500"/>
          <p14:tracePt t="55642" x="635000" y="5060950"/>
          <p14:tracePt t="55659" x="641350" y="5092700"/>
          <p14:tracePt t="55675" x="641350" y="5137150"/>
          <p14:tracePt t="55692" x="641350" y="5175250"/>
          <p14:tracePt t="55709" x="641350" y="5232400"/>
          <p14:tracePt t="55726" x="641350" y="5289550"/>
          <p14:tracePt t="55742" x="647700" y="5334000"/>
          <p14:tracePt t="55759" x="666750" y="5397500"/>
          <p14:tracePt t="55776" x="673100" y="5435600"/>
          <p14:tracePt t="55793" x="673100" y="5454650"/>
          <p14:tracePt t="55809" x="679450" y="5511800"/>
          <p14:tracePt t="55826" x="692150" y="5568950"/>
          <p14:tracePt t="55842" x="698500" y="5600700"/>
          <p14:tracePt t="55859" x="704850" y="5651500"/>
          <p14:tracePt t="55876" x="711200" y="5689600"/>
          <p14:tracePt t="55892" x="717550" y="5734050"/>
          <p14:tracePt t="55909" x="717550" y="5772150"/>
          <p14:tracePt t="55925" x="717550" y="5803900"/>
          <p14:tracePt t="55942" x="717550" y="5829300"/>
          <p14:tracePt t="55959" x="717550" y="5848350"/>
          <p14:tracePt t="55976" x="717550" y="5854700"/>
          <p14:tracePt t="55977" x="717550" y="5861050"/>
          <p14:tracePt t="55994" x="717550" y="5873750"/>
          <p14:tracePt t="56009" x="717550" y="5880100"/>
          <p14:tracePt t="56026" x="723900" y="5911850"/>
          <p14:tracePt t="56042" x="736600" y="5930900"/>
          <p14:tracePt t="56059" x="742950" y="5943600"/>
          <p14:tracePt t="56076" x="749300" y="5949950"/>
          <p14:tracePt t="56092" x="768350" y="5962650"/>
          <p14:tracePt t="56109" x="781050" y="5962650"/>
          <p14:tracePt t="56126" x="806450" y="5962650"/>
          <p14:tracePt t="56142" x="838200" y="5962650"/>
          <p14:tracePt t="56159" x="882650" y="5962650"/>
          <p14:tracePt t="56176" x="946150" y="5962650"/>
          <p14:tracePt t="56192" x="1016000" y="5962650"/>
          <p14:tracePt t="56209" x="1085850" y="5962650"/>
          <p14:tracePt t="56226" x="1130300" y="5962650"/>
          <p14:tracePt t="56242" x="1187450" y="5962650"/>
          <p14:tracePt t="56259" x="1257300" y="5962650"/>
          <p14:tracePt t="56276" x="1308100" y="5962650"/>
          <p14:tracePt t="56292" x="1365250" y="5956300"/>
          <p14:tracePt t="56309" x="1390650" y="5956300"/>
          <p14:tracePt t="56326" x="1454150" y="5930900"/>
          <p14:tracePt t="56342" x="1466850" y="5924550"/>
          <p14:tracePt t="56359" x="1485900" y="5918200"/>
          <p14:tracePt t="56376" x="1498600" y="5918200"/>
          <p14:tracePt t="56392" x="1511300" y="5911850"/>
          <p14:tracePt t="56409" x="1536700" y="5899150"/>
          <p14:tracePt t="56426" x="1555750" y="5886450"/>
          <p14:tracePt t="56442" x="1562100" y="5886450"/>
          <p14:tracePt t="56459" x="1568450" y="5886450"/>
          <p14:tracePt t="56492" x="1568450" y="5873750"/>
          <p14:tracePt t="56509" x="1581150" y="5867400"/>
          <p14:tracePt t="56526" x="1587500" y="5854700"/>
          <p14:tracePt t="56542" x="1593850" y="5842000"/>
          <p14:tracePt t="56559" x="1606550" y="5822950"/>
          <p14:tracePt t="56576" x="1619250" y="5803900"/>
          <p14:tracePt t="56592" x="1625600" y="5778500"/>
          <p14:tracePt t="56609" x="1631950" y="5765800"/>
          <p14:tracePt t="56626" x="1651000" y="5746750"/>
          <p14:tracePt t="56642" x="1651000" y="5740400"/>
          <p14:tracePt t="56659" x="1651000" y="5734050"/>
          <p14:tracePt t="56676" x="1651000" y="5727700"/>
          <p14:tracePt t="56692" x="1651000" y="5708650"/>
          <p14:tracePt t="56709" x="1651000" y="5689600"/>
          <p14:tracePt t="56726" x="1651000" y="5664200"/>
          <p14:tracePt t="56742" x="1651000" y="5638800"/>
          <p14:tracePt t="56759" x="1644650" y="5588000"/>
          <p14:tracePt t="56776" x="1638300" y="5543550"/>
          <p14:tracePt t="56792" x="1619250" y="5499100"/>
          <p14:tracePt t="56809" x="1606550" y="5441950"/>
          <p14:tracePt t="56825" x="1600200" y="5391150"/>
          <p14:tracePt t="56842" x="1593850" y="5340350"/>
          <p14:tracePt t="56859" x="1593850" y="5314950"/>
          <p14:tracePt t="56876" x="1593850" y="5276850"/>
          <p14:tracePt t="56892" x="1593850" y="5245100"/>
          <p14:tracePt t="56909" x="1593850" y="5207000"/>
          <p14:tracePt t="56926" x="1593850" y="5194300"/>
          <p14:tracePt t="56942" x="1593850" y="5175250"/>
          <p14:tracePt t="56959" x="1593850" y="5162550"/>
          <p14:tracePt t="56976" x="1593850" y="5143500"/>
          <p14:tracePt t="56977" x="1593850" y="5137150"/>
          <p14:tracePt t="56992" x="1593850" y="5130800"/>
          <p14:tracePt t="57009" x="1593850" y="5124450"/>
          <p14:tracePt t="57050" x="1600200" y="5124450"/>
          <p14:tracePt t="57057" x="1606550" y="5124450"/>
          <p14:tracePt t="57065" x="1612900" y="5124450"/>
          <p14:tracePt t="57075" x="1631950" y="5124450"/>
          <p14:tracePt t="57092" x="1663700" y="5124450"/>
          <p14:tracePt t="57109" x="1727200" y="5130800"/>
          <p14:tracePt t="57126" x="1816100" y="5149850"/>
          <p14:tracePt t="57142" x="1949450" y="5168900"/>
          <p14:tracePt t="57159" x="2133600" y="5168900"/>
          <p14:tracePt t="57176" x="2343150" y="5181600"/>
          <p14:tracePt t="57192" x="2533650" y="5181600"/>
          <p14:tracePt t="57209" x="2660650" y="5168900"/>
          <p14:tracePt t="57226" x="2781300" y="5162550"/>
          <p14:tracePt t="57242" x="2825750" y="5149850"/>
          <p14:tracePt t="57259" x="2863850" y="5143500"/>
          <p14:tracePt t="57276" x="2901950" y="5143500"/>
          <p14:tracePt t="57292" x="2908300" y="5143500"/>
          <p14:tracePt t="57309" x="2927350" y="5143500"/>
          <p14:tracePt t="57342" x="2952750" y="5143500"/>
          <p14:tracePt t="57359" x="2990850" y="5143500"/>
          <p14:tracePt t="57376" x="3041650" y="5143500"/>
          <p14:tracePt t="57392" x="3098800" y="5143500"/>
          <p14:tracePt t="57409" x="3155950" y="5143500"/>
          <p14:tracePt t="57426" x="3200400" y="5137150"/>
          <p14:tracePt t="57442" x="3244850" y="5130800"/>
          <p14:tracePt t="57459" x="3270250" y="5105400"/>
          <p14:tracePt t="57476" x="3282950" y="5086350"/>
          <p14:tracePt t="57493" x="3282950" y="5060950"/>
          <p14:tracePt t="57509" x="3282950" y="5041900"/>
          <p14:tracePt t="57526" x="3282950" y="5022850"/>
          <p14:tracePt t="57542" x="3282950" y="5003800"/>
          <p14:tracePt t="57559" x="3282950" y="4984750"/>
          <p14:tracePt t="57576" x="3282950" y="4959350"/>
          <p14:tracePt t="57592" x="3282950" y="4940300"/>
          <p14:tracePt t="57609" x="3282950" y="4933950"/>
          <p14:tracePt t="57626" x="3282950" y="4921250"/>
          <p14:tracePt t="57642" x="3295650" y="4914900"/>
          <p14:tracePt t="57659" x="3295650" y="4902200"/>
          <p14:tracePt t="57675" x="3295650" y="4889500"/>
          <p14:tracePt t="57692" x="3295650" y="4870450"/>
          <p14:tracePt t="57709" x="3295650" y="4851400"/>
          <p14:tracePt t="57815" x="3295650" y="4870450"/>
          <p14:tracePt t="57823" x="3295650" y="4889500"/>
          <p14:tracePt t="57831" x="3295650" y="4908550"/>
          <p14:tracePt t="57842" x="3295650" y="4946650"/>
          <p14:tracePt t="57859" x="3295650" y="5010150"/>
          <p14:tracePt t="57876" x="3295650" y="5124450"/>
          <p14:tracePt t="57892" x="3295650" y="5245100"/>
          <p14:tracePt t="57909" x="3302000" y="5359400"/>
          <p14:tracePt t="57926" x="3302000" y="5492750"/>
          <p14:tracePt t="57942" x="3302000" y="5581650"/>
          <p14:tracePt t="57959" x="3302000" y="5727700"/>
          <p14:tracePt t="57976" x="3302000" y="5778500"/>
          <p14:tracePt t="57978" x="3302000" y="5810250"/>
          <p14:tracePt t="57992" x="3308350" y="5861050"/>
          <p14:tracePt t="58009" x="3321050" y="5949950"/>
          <p14:tracePt t="58026" x="3321050" y="5994400"/>
          <p14:tracePt t="58042" x="3327400" y="6013450"/>
          <p14:tracePt t="58059" x="3327400" y="6026150"/>
          <p14:tracePt t="58076" x="3333750" y="6026150"/>
          <p14:tracePt t="58092" x="3340100" y="6032500"/>
          <p14:tracePt t="58109" x="3346450" y="6038850"/>
          <p14:tracePt t="58126" x="3359150" y="6038850"/>
          <p14:tracePt t="58142" x="3390900" y="6051550"/>
          <p14:tracePt t="58159" x="3422650" y="6057900"/>
          <p14:tracePt t="58175" x="3454400" y="6070600"/>
          <p14:tracePt t="58192" x="3517900" y="6076950"/>
          <p14:tracePt t="58209" x="3575050" y="6083300"/>
          <p14:tracePt t="58226" x="3727450" y="6083300"/>
          <p14:tracePt t="58242" x="3790950" y="6083300"/>
          <p14:tracePt t="58259" x="3924300" y="6083300"/>
          <p14:tracePt t="58276" x="4013200" y="6083300"/>
          <p14:tracePt t="58292" x="4102100" y="6076950"/>
          <p14:tracePt t="58309" x="4178300" y="6045200"/>
          <p14:tracePt t="58326" x="4241800" y="6032500"/>
          <p14:tracePt t="58342" x="4292600" y="6013450"/>
          <p14:tracePt t="58359" x="4311650" y="6013450"/>
          <p14:tracePt t="58376" x="4318000" y="6007100"/>
          <p14:tracePt t="58392" x="4324350" y="6007100"/>
          <p14:tracePt t="58409" x="4330700" y="6007100"/>
          <p14:tracePt t="58426" x="4337050" y="5994400"/>
          <p14:tracePt t="58442" x="4362450" y="5981700"/>
          <p14:tracePt t="58459" x="4394200" y="5969000"/>
          <p14:tracePt t="58476" x="4406900" y="5949950"/>
          <p14:tracePt t="58492" x="4406900" y="5943600"/>
          <p14:tracePt t="58509" x="4406900" y="5930900"/>
          <p14:tracePt t="58542" x="4406900" y="5918200"/>
          <p14:tracePt t="58670" x="4413250" y="5918200"/>
          <p14:tracePt t="58685" x="4425950" y="5918200"/>
          <p14:tracePt t="58693" x="4438650" y="5918200"/>
          <p14:tracePt t="58710" x="4451350" y="5918200"/>
          <p14:tracePt t="58769" x="4451350" y="5905500"/>
          <p14:tracePt t="58773" x="4451350" y="5880100"/>
          <p14:tracePt t="58781" x="4451350" y="5861050"/>
          <p14:tracePt t="58792" x="4451350" y="5835650"/>
          <p14:tracePt t="58809" x="4451350" y="5765800"/>
          <p14:tracePt t="58826" x="4445000" y="5702300"/>
          <p14:tracePt t="58842" x="4425950" y="5607050"/>
          <p14:tracePt t="58859" x="4413250" y="5511800"/>
          <p14:tracePt t="58876" x="4406900" y="5397500"/>
          <p14:tracePt t="58892" x="4400550" y="5264150"/>
          <p14:tracePt t="58909" x="4400550" y="5130800"/>
          <p14:tracePt t="58926" x="4400550" y="4991100"/>
          <p14:tracePt t="58943" x="4400550" y="4876800"/>
          <p14:tracePt t="58959" x="4400550" y="4819650"/>
          <p14:tracePt t="58976" x="4400550" y="4787900"/>
          <p14:tracePt t="58992" x="4400550" y="4768850"/>
          <p14:tracePt t="59009" x="4400550" y="4756150"/>
          <p14:tracePt t="59042" x="4400550" y="4749800"/>
          <p14:tracePt t="59059" x="4394200" y="4743450"/>
          <p14:tracePt t="59076" x="4381500" y="4737100"/>
          <p14:tracePt t="59092" x="4356100" y="4718050"/>
          <p14:tracePt t="59109" x="4305300" y="4699000"/>
          <p14:tracePt t="59126" x="4210050" y="4660900"/>
          <p14:tracePt t="59142" x="4102100" y="4622800"/>
          <p14:tracePt t="59159" x="3956050" y="4603750"/>
          <p14:tracePt t="59176" x="3822700" y="4591050"/>
          <p14:tracePt t="59192" x="3676650" y="4578350"/>
          <p14:tracePt t="59209" x="3524250" y="4591050"/>
          <p14:tracePt t="59225" x="3397250" y="4597400"/>
          <p14:tracePt t="59242" x="3321050" y="4610100"/>
          <p14:tracePt t="59259" x="3276600" y="4610100"/>
          <p14:tracePt t="59275" x="3244850" y="4610100"/>
          <p14:tracePt t="59292" x="3225800" y="4616450"/>
          <p14:tracePt t="59309" x="3219450" y="4616450"/>
          <p14:tracePt t="59326" x="3213100" y="4616450"/>
          <p14:tracePt t="59342" x="3206750" y="4616450"/>
          <p14:tracePt t="59359" x="3194050" y="4622800"/>
          <p14:tracePt t="59375" x="3175000" y="4629150"/>
          <p14:tracePt t="59392" x="3136900" y="4648200"/>
          <p14:tracePt t="59409" x="3111500" y="4654550"/>
          <p14:tracePt t="59426" x="3079750" y="4667250"/>
          <p14:tracePt t="59442" x="3073400" y="4673600"/>
          <p14:tracePt t="59477" x="3073400" y="4667250"/>
          <p14:tracePt t="59492" x="3073400" y="4660900"/>
          <p14:tracePt t="59509" x="3086100" y="4648200"/>
          <p14:tracePt t="59525" x="3098800" y="4648200"/>
          <p14:tracePt t="59542" x="3117850" y="4648200"/>
          <p14:tracePt t="59559" x="3130550" y="4648200"/>
          <p14:tracePt t="59592" x="3143250" y="4648200"/>
          <p14:tracePt t="59609" x="3149600" y="4660900"/>
          <p14:tracePt t="59626" x="3168650" y="4679950"/>
          <p14:tracePt t="59642" x="3168650" y="4686300"/>
          <p14:tracePt t="59659" x="3168650" y="4699000"/>
          <p14:tracePt t="59676" x="3168650" y="4705350"/>
          <p14:tracePt t="59692" x="3168650" y="4711700"/>
          <p14:tracePt t="59846" x="3168650" y="4718050"/>
          <p14:tracePt t="59853" x="3175000" y="4724400"/>
          <p14:tracePt t="59861" x="3181350" y="4730750"/>
          <p14:tracePt t="59878" x="3181350" y="4737100"/>
          <p14:tracePt t="59934" x="3181350" y="4743450"/>
          <p14:tracePt t="59960" x="3181350" y="4749800"/>
          <p14:tracePt t="59967" x="3181350" y="4756150"/>
          <p14:tracePt t="59983" x="3181350" y="4768850"/>
          <p14:tracePt t="59999" x="3181350" y="4781550"/>
          <p14:tracePt t="60009" x="3181350" y="4787900"/>
          <p14:tracePt t="60026" x="3181350" y="4806950"/>
          <p14:tracePt t="60042" x="3181350" y="4838700"/>
          <p14:tracePt t="60059" x="3181350" y="4883150"/>
          <p14:tracePt t="60076" x="3175000" y="4927600"/>
          <p14:tracePt t="60092" x="3175000" y="5010150"/>
          <p14:tracePt t="60109" x="3175000" y="5067300"/>
          <p14:tracePt t="60126" x="3175000" y="5156200"/>
          <p14:tracePt t="60142" x="3175000" y="5219700"/>
          <p14:tracePt t="60159" x="3187700" y="5334000"/>
          <p14:tracePt t="60176" x="3194050" y="5397500"/>
          <p14:tracePt t="60192" x="3200400" y="5486400"/>
          <p14:tracePt t="60209" x="3200400" y="5575300"/>
          <p14:tracePt t="60226" x="3200400" y="5638800"/>
          <p14:tracePt t="60242" x="3200400" y="5695950"/>
          <p14:tracePt t="60259" x="3200400" y="5734050"/>
          <p14:tracePt t="60276" x="3206750" y="5746750"/>
          <p14:tracePt t="60292" x="3219450" y="5759450"/>
          <p14:tracePt t="60309" x="3219450" y="5765800"/>
          <p14:tracePt t="60326" x="3225800" y="5772150"/>
          <p14:tracePt t="60342" x="3232150" y="5778500"/>
          <p14:tracePt t="60359" x="3232150" y="5784850"/>
          <p14:tracePt t="60392" x="3238500" y="5784850"/>
          <p14:tracePt t="60410" x="3244850" y="5784850"/>
          <p14:tracePt t="60531" x="3225800" y="5772150"/>
          <p14:tracePt t="60539" x="3206750" y="5765800"/>
          <p14:tracePt t="60547" x="3149600" y="5746750"/>
          <p14:tracePt t="60559" x="3079750" y="5721350"/>
          <p14:tracePt t="60576" x="2882900" y="5689600"/>
          <p14:tracePt t="60592" x="2686050" y="5632450"/>
          <p14:tracePt t="60609" x="2514600" y="5568950"/>
          <p14:tracePt t="60626" x="2406650" y="5505450"/>
          <p14:tracePt t="60642" x="2292350" y="5441950"/>
          <p14:tracePt t="60659" x="2203450" y="5403850"/>
          <p14:tracePt t="60676" x="2165350" y="5391150"/>
          <p14:tracePt t="60692" x="2146300" y="5384800"/>
          <p14:tracePt t="60709" x="2114550" y="5372100"/>
          <p14:tracePt t="60726" x="2082800" y="5353050"/>
          <p14:tracePt t="60742" x="2038350" y="5327650"/>
          <p14:tracePt t="60759" x="2000250" y="5308600"/>
          <p14:tracePt t="60776" x="1968500" y="5295900"/>
          <p14:tracePt t="60792" x="1924050" y="5295900"/>
          <p14:tracePt t="60809" x="1879600" y="5295900"/>
          <p14:tracePt t="60826" x="1847850" y="5295900"/>
          <p14:tracePt t="61064" x="1841500" y="5295900"/>
          <p14:tracePt t="61088" x="1835150" y="5295900"/>
          <p14:tracePt t="61095" x="1828800" y="5295900"/>
          <p14:tracePt t="61135" x="1816100" y="5283200"/>
          <p14:tracePt t="61167" x="1816100" y="5276850"/>
          <p14:tracePt t="61175" x="1816100" y="5270500"/>
          <p14:tracePt t="61183" x="1822450" y="5270500"/>
          <p14:tracePt t="61192" x="1822450" y="5257800"/>
          <p14:tracePt t="61209" x="1828800" y="5245100"/>
          <p14:tracePt t="61226" x="1828800" y="5238750"/>
          <p14:tracePt t="61242" x="1860550" y="5226050"/>
          <p14:tracePt t="61259" x="1860550" y="5219700"/>
          <p14:tracePt t="61276" x="1860550" y="5207000"/>
          <p14:tracePt t="61292" x="1860550" y="5200650"/>
          <p14:tracePt t="61309" x="1854200" y="5187950"/>
          <p14:tracePt t="61326" x="1841500" y="5168900"/>
          <p14:tracePt t="61343" x="1828800" y="5156200"/>
          <p14:tracePt t="61359" x="1822450" y="5149850"/>
          <p14:tracePt t="61376" x="1816100" y="5143500"/>
          <p14:tracePt t="61393" x="1809750" y="5137150"/>
          <p14:tracePt t="61409" x="1803400" y="5124450"/>
          <p14:tracePt t="61426" x="1797050" y="5105400"/>
          <p14:tracePt t="61442" x="1790700" y="5080000"/>
          <p14:tracePt t="61459" x="1778000" y="5054600"/>
          <p14:tracePt t="61476" x="1771650" y="5022850"/>
          <p14:tracePt t="61492" x="1758950" y="4997450"/>
          <p14:tracePt t="61509" x="1752600" y="4978400"/>
          <p14:tracePt t="61526" x="1752600" y="4946650"/>
          <p14:tracePt t="61542" x="1746250" y="4933950"/>
          <p14:tracePt t="61559" x="1746250" y="4908550"/>
          <p14:tracePt t="61576" x="1746250" y="4876800"/>
          <p14:tracePt t="61593" x="1746250" y="4845050"/>
          <p14:tracePt t="61609" x="1746250" y="4838700"/>
          <p14:tracePt t="61626" x="1746250" y="4832350"/>
          <p14:tracePt t="61642" x="1746250" y="4826000"/>
          <p14:tracePt t="61747" x="1746250" y="4819650"/>
          <p14:tracePt t="61763" x="1739900" y="4819650"/>
          <p14:tracePt t="61771" x="1733550" y="4813300"/>
          <p14:tracePt t="61779" x="1727200" y="4806950"/>
          <p14:tracePt t="61792" x="1720850" y="4806950"/>
          <p14:tracePt t="61809" x="1676400" y="4794250"/>
          <p14:tracePt t="61826" x="1631950" y="4787900"/>
          <p14:tracePt t="61842" x="1536700" y="4781550"/>
          <p14:tracePt t="61859" x="1320800" y="4781550"/>
          <p14:tracePt t="61876" x="1130300" y="4781550"/>
          <p14:tracePt t="61892" x="946150" y="4800600"/>
          <p14:tracePt t="61909" x="774700" y="4806950"/>
          <p14:tracePt t="61926" x="654050" y="4806950"/>
          <p14:tracePt t="61942" x="596900" y="4800600"/>
          <p14:tracePt t="61959" x="488950" y="4756150"/>
          <p14:tracePt t="61976" x="438150" y="4743450"/>
          <p14:tracePt t="61992" x="412750" y="4730750"/>
          <p14:tracePt t="62009" x="406400" y="4724400"/>
          <p14:tracePt t="62415" x="412750" y="4724400"/>
          <p14:tracePt t="62423" x="425450" y="4730750"/>
          <p14:tracePt t="62431" x="431800" y="4737100"/>
          <p14:tracePt t="62442" x="438150" y="4743450"/>
          <p14:tracePt t="62459" x="438150" y="4762500"/>
          <p14:tracePt t="62476" x="450850" y="4806950"/>
          <p14:tracePt t="62492" x="463550" y="4870450"/>
          <p14:tracePt t="62509" x="482600" y="4940300"/>
          <p14:tracePt t="62526" x="495300" y="4991100"/>
          <p14:tracePt t="62542" x="495300" y="5029200"/>
          <p14:tracePt t="62559" x="501650" y="5054600"/>
          <p14:tracePt t="62576" x="501650" y="5086350"/>
          <p14:tracePt t="62609" x="463550" y="5099050"/>
          <p14:tracePt t="62651" x="457200" y="5099050"/>
          <p14:tracePt t="62923" x="469900" y="5099050"/>
          <p14:tracePt t="62956" x="469900" y="5092700"/>
          <p14:tracePt t="62964" x="469900" y="5073650"/>
          <p14:tracePt t="62971" x="469900" y="5067300"/>
          <p14:tracePt t="62979" x="476250" y="5041900"/>
          <p14:tracePt t="62992" x="476250" y="5016500"/>
          <p14:tracePt t="63009" x="476250" y="4972050"/>
          <p14:tracePt t="63026" x="476250" y="4940300"/>
          <p14:tracePt t="63043" x="476250" y="4902200"/>
          <p14:tracePt t="63059" x="469900" y="4883150"/>
          <p14:tracePt t="63076" x="457200" y="4870450"/>
          <p14:tracePt t="63092" x="457200" y="4864100"/>
          <p14:tracePt t="63237" x="463550" y="4857750"/>
          <p14:tracePt t="63246" x="469900" y="4845050"/>
          <p14:tracePt t="63254" x="469900" y="4826000"/>
          <p14:tracePt t="63261" x="476250" y="4813300"/>
          <p14:tracePt t="63276" x="476250" y="4800600"/>
          <p14:tracePt t="63292" x="476250" y="4781550"/>
          <p14:tracePt t="63309" x="476250" y="4768850"/>
          <p14:tracePt t="63326" x="476250" y="4762500"/>
          <p14:tracePt t="63399" x="476250" y="4756150"/>
          <p14:tracePt t="63415" x="476250" y="4749800"/>
          <p14:tracePt t="63648" x="482600" y="4749800"/>
          <p14:tracePt t="63655" x="488950" y="4756150"/>
          <p14:tracePt t="63663" x="488950" y="4762500"/>
          <p14:tracePt t="63676" x="488950" y="4775200"/>
          <p14:tracePt t="63692" x="495300" y="4800600"/>
          <p14:tracePt t="63709" x="495300" y="4832350"/>
          <p14:tracePt t="63726" x="501650" y="4876800"/>
          <p14:tracePt t="63742" x="501650" y="4927600"/>
          <p14:tracePt t="63759" x="501650" y="4965700"/>
          <p14:tracePt t="63776" x="508000" y="5016500"/>
          <p14:tracePt t="63793" x="527050" y="5105400"/>
          <p14:tracePt t="63809" x="527050" y="5149850"/>
          <p14:tracePt t="63826" x="533400" y="5194300"/>
          <p14:tracePt t="63842" x="539750" y="5232400"/>
          <p14:tracePt t="63859" x="539750" y="5289550"/>
          <p14:tracePt t="63876" x="539750" y="5334000"/>
          <p14:tracePt t="63892" x="546100" y="5391150"/>
          <p14:tracePt t="63909" x="552450" y="5435600"/>
          <p14:tracePt t="63926" x="552450" y="5467350"/>
          <p14:tracePt t="63942" x="552450" y="5511800"/>
          <p14:tracePt t="63959" x="558800" y="5562600"/>
          <p14:tracePt t="63976" x="558800" y="5607050"/>
          <p14:tracePt t="63992" x="558800" y="5645150"/>
          <p14:tracePt t="63994" x="571500" y="5670550"/>
          <p14:tracePt t="64009" x="571500" y="5695950"/>
          <p14:tracePt t="64026" x="571500" y="5721350"/>
          <p14:tracePt t="64042" x="571500" y="5740400"/>
          <p14:tracePt t="64059" x="571500" y="5784850"/>
          <p14:tracePt t="64076" x="571500" y="5829300"/>
          <p14:tracePt t="64093" x="571500" y="5867400"/>
          <p14:tracePt t="64109" x="577850" y="5886450"/>
          <p14:tracePt t="64126" x="577850" y="5892800"/>
          <p14:tracePt t="64159" x="584200" y="5892800"/>
          <p14:tracePt t="64236" x="584200" y="5899150"/>
          <p14:tracePt t="64259" x="584200" y="5905500"/>
          <p14:tracePt t="64267" x="590550" y="5905500"/>
          <p14:tracePt t="64276" x="590550" y="5911850"/>
          <p14:tracePt t="64292" x="590550" y="5918200"/>
          <p14:tracePt t="64309" x="590550" y="5930900"/>
          <p14:tracePt t="64326" x="584200" y="5962650"/>
          <p14:tracePt t="64342" x="565150" y="5994400"/>
          <p14:tracePt t="64359" x="558800" y="6013450"/>
          <p14:tracePt t="64376" x="546100" y="6019800"/>
          <p14:tracePt t="64392" x="539750" y="6019800"/>
          <p14:tracePt t="64549" x="539750" y="6026150"/>
          <p14:tracePt t="64557" x="527050" y="6026150"/>
          <p14:tracePt t="64565" x="527050" y="6032500"/>
          <p14:tracePt t="64581" x="520700" y="6032500"/>
          <p14:tracePt t="64592" x="514350" y="6032500"/>
          <p14:tracePt t="64621" x="508000" y="6032500"/>
          <p14:tracePt t="64663" x="501650" y="6032500"/>
          <p14:tracePt t="64728" x="501650" y="6026150"/>
          <p14:tracePt t="64815" x="508000" y="6026150"/>
          <p14:tracePt t="64831" x="520700" y="6026150"/>
          <p14:tracePt t="64839" x="527050" y="6026150"/>
          <p14:tracePt t="64847" x="546100" y="6026150"/>
          <p14:tracePt t="64859" x="558800" y="6026150"/>
          <p14:tracePt t="64876" x="609600" y="6026150"/>
          <p14:tracePt t="64892" x="647700" y="6013450"/>
          <p14:tracePt t="64909" x="679450" y="6013450"/>
          <p14:tracePt t="64926" x="704850" y="6007100"/>
          <p14:tracePt t="64942" x="717550" y="6007100"/>
          <p14:tracePt t="64959" x="736600" y="6007100"/>
          <p14:tracePt t="64975" x="762000" y="6007100"/>
          <p14:tracePt t="64992" x="800100" y="6007100"/>
          <p14:tracePt t="65009" x="831850" y="6007100"/>
          <p14:tracePt t="65026" x="882650" y="6019800"/>
          <p14:tracePt t="65042" x="933450" y="6026150"/>
          <p14:tracePt t="65059" x="1003300" y="6026150"/>
          <p14:tracePt t="65076" x="1079500" y="6032500"/>
          <p14:tracePt t="65092" x="1155700" y="6032500"/>
          <p14:tracePt t="65109" x="1219200" y="6032500"/>
          <p14:tracePt t="65126" x="1276350" y="6032500"/>
          <p14:tracePt t="65142" x="1339850" y="6032500"/>
          <p14:tracePt t="65159" x="1422400" y="6032500"/>
          <p14:tracePt t="65176" x="1504950" y="6038850"/>
          <p14:tracePt t="65193" x="1568450" y="6045200"/>
          <p14:tracePt t="65209" x="1663700" y="6051550"/>
          <p14:tracePt t="65226" x="1720850" y="6057900"/>
          <p14:tracePt t="65242" x="1765300" y="6057900"/>
          <p14:tracePt t="65259" x="1816100" y="6070600"/>
          <p14:tracePt t="65276" x="1841500" y="6076950"/>
          <p14:tracePt t="65292" x="1854200" y="6076950"/>
          <p14:tracePt t="65309" x="1866900" y="6076950"/>
          <p14:tracePt t="65342" x="1873250" y="6076950"/>
          <p14:tracePt t="65359" x="1879600" y="6076950"/>
          <p14:tracePt t="65376" x="1892300" y="6076950"/>
          <p14:tracePt t="65392" x="1911350" y="6076950"/>
          <p14:tracePt t="65409" x="1930400" y="6076950"/>
          <p14:tracePt t="65507" x="1924050" y="6070600"/>
          <p14:tracePt t="65515" x="1917700" y="6070600"/>
          <p14:tracePt t="65526" x="1917700" y="6057900"/>
          <p14:tracePt t="65542" x="1905000" y="6051550"/>
          <p14:tracePt t="65559" x="1898650" y="6032500"/>
          <p14:tracePt t="65576" x="1898650" y="6013450"/>
          <p14:tracePt t="65592" x="1898650" y="5994400"/>
          <p14:tracePt t="65609" x="1892300" y="5969000"/>
          <p14:tracePt t="65626" x="1892300" y="5943600"/>
          <p14:tracePt t="65642" x="1873250" y="5892800"/>
          <p14:tracePt t="65659" x="1866900" y="5829300"/>
          <p14:tracePt t="65676" x="1835150" y="5746750"/>
          <p14:tracePt t="65693" x="1816100" y="5702300"/>
          <p14:tracePt t="65709" x="1809750" y="5638800"/>
          <p14:tracePt t="65726" x="1809750" y="5581650"/>
          <p14:tracePt t="65742" x="1803400" y="5524500"/>
          <p14:tracePt t="65759" x="1797050" y="5454650"/>
          <p14:tracePt t="65776" x="1790700" y="5397500"/>
          <p14:tracePt t="65792" x="1790700" y="5321300"/>
          <p14:tracePt t="65809" x="1790700" y="5264150"/>
          <p14:tracePt t="65826" x="1790700" y="5200650"/>
          <p14:tracePt t="65842" x="1790700" y="5118100"/>
          <p14:tracePt t="65859" x="1790700" y="5054600"/>
          <p14:tracePt t="65876" x="1784350" y="4997450"/>
          <p14:tracePt t="65893" x="1784350" y="4921250"/>
          <p14:tracePt t="65909" x="1778000" y="4889500"/>
          <p14:tracePt t="65926" x="1778000" y="4870450"/>
          <p14:tracePt t="65943" x="1778000" y="4832350"/>
          <p14:tracePt t="65959" x="1778000" y="4813300"/>
          <p14:tracePt t="65976" x="1778000" y="4787900"/>
          <p14:tracePt t="65992" x="1778000" y="4781550"/>
          <p14:tracePt t="66009" x="1784350" y="4775200"/>
          <p14:tracePt t="66026" x="1784350" y="4768850"/>
          <p14:tracePt t="66059" x="1784350" y="4762500"/>
          <p14:tracePt t="66104" x="1771650" y="4762500"/>
          <p14:tracePt t="66111" x="1765300" y="4762500"/>
          <p14:tracePt t="66119" x="1752600" y="4762500"/>
          <p14:tracePt t="66127" x="1746250" y="4762500"/>
          <p14:tracePt t="66143" x="1695450" y="4762500"/>
          <p14:tracePt t="66159" x="1638300" y="4762500"/>
          <p14:tracePt t="66176" x="1562100" y="4756150"/>
          <p14:tracePt t="66192" x="1504950" y="4756150"/>
          <p14:tracePt t="66209" x="1397000" y="4749800"/>
          <p14:tracePt t="66226" x="1358900" y="4749800"/>
          <p14:tracePt t="66242" x="1250950" y="4749800"/>
          <p14:tracePt t="66259" x="1149350" y="4749800"/>
          <p14:tracePt t="66276" x="1066800" y="4749800"/>
          <p14:tracePt t="66292" x="977900" y="4749800"/>
          <p14:tracePt t="66309" x="895350" y="4749800"/>
          <p14:tracePt t="66326" x="838200" y="4749800"/>
          <p14:tracePt t="66342" x="793750" y="4749800"/>
          <p14:tracePt t="66359" x="755650" y="4756150"/>
          <p14:tracePt t="66376" x="723900" y="4756150"/>
          <p14:tracePt t="66392" x="698500" y="4756150"/>
          <p14:tracePt t="66409" x="692150" y="4756150"/>
          <p14:tracePt t="66426" x="679450" y="4756150"/>
          <p14:tracePt t="66442" x="666750" y="4756150"/>
          <p14:tracePt t="66459" x="647700" y="4756150"/>
          <p14:tracePt t="66476" x="622300" y="4756150"/>
          <p14:tracePt t="66492" x="596900" y="4756150"/>
          <p14:tracePt t="66509" x="571500" y="4756150"/>
          <p14:tracePt t="66526" x="552450" y="4756150"/>
          <p14:tracePt t="66559" x="546100" y="4756150"/>
          <p14:tracePt t="66576" x="539750" y="4762500"/>
          <p14:tracePt t="66627" x="539750" y="4768850"/>
          <p14:tracePt t="66644" x="539750" y="4781550"/>
          <p14:tracePt t="66653" x="539750" y="4787900"/>
          <p14:tracePt t="66660" x="539750" y="4800600"/>
          <p14:tracePt t="66676" x="539750" y="4838700"/>
          <p14:tracePt t="66692" x="539750" y="4889500"/>
          <p14:tracePt t="66709" x="539750" y="4953000"/>
          <p14:tracePt t="66726" x="539750" y="5035550"/>
          <p14:tracePt t="66742" x="539750" y="5105400"/>
          <p14:tracePt t="66759" x="539750" y="5213350"/>
          <p14:tracePt t="66776" x="539750" y="5353050"/>
          <p14:tracePt t="66792" x="539750" y="5505450"/>
          <p14:tracePt t="66809" x="539750" y="5638800"/>
          <p14:tracePt t="66826" x="539750" y="5753100"/>
          <p14:tracePt t="66842" x="539750" y="5854700"/>
          <p14:tracePt t="66859" x="539750" y="5905500"/>
          <p14:tracePt t="66876" x="539750" y="5937250"/>
          <p14:tracePt t="66892" x="546100" y="5962650"/>
          <p14:tracePt t="66909" x="565150" y="5988050"/>
          <p14:tracePt t="66926" x="565150" y="5994400"/>
          <p14:tracePt t="67014" x="571500" y="6000750"/>
          <p14:tracePt t="67021" x="577850" y="6007100"/>
          <p14:tracePt t="67029" x="603250" y="6019800"/>
          <p14:tracePt t="67042" x="622300" y="6019800"/>
          <p14:tracePt t="67059" x="679450" y="6026150"/>
          <p14:tracePt t="67076" x="742950" y="6026150"/>
          <p14:tracePt t="67092" x="825500" y="6038850"/>
          <p14:tracePt t="67109" x="977900" y="6057900"/>
          <p14:tracePt t="67126" x="1111250" y="6070600"/>
          <p14:tracePt t="67142" x="1244600" y="6070600"/>
          <p14:tracePt t="67159" x="1371600" y="6070600"/>
          <p14:tracePt t="67176" x="1460500" y="6070600"/>
          <p14:tracePt t="67192" x="1549400" y="6064250"/>
          <p14:tracePt t="67209" x="1593850" y="6045200"/>
          <p14:tracePt t="67226" x="1612900" y="6045200"/>
          <p14:tracePt t="67242" x="1619250" y="6045200"/>
          <p14:tracePt t="67259" x="1651000" y="6045200"/>
          <p14:tracePt t="67276" x="1727200" y="6045200"/>
          <p14:tracePt t="67292" x="1911350" y="6045200"/>
          <p14:tracePt t="67309" x="2178050" y="6013450"/>
          <p14:tracePt t="67326" x="2559050" y="5937250"/>
          <p14:tracePt t="67343" x="3194050" y="5848350"/>
          <p14:tracePt t="67359" x="3524250" y="5816600"/>
          <p14:tracePt t="67376" x="3702050" y="5816600"/>
          <p14:tracePt t="67392" x="3784600" y="5816600"/>
          <p14:tracePt t="67409" x="3803650" y="5816600"/>
          <p14:tracePt t="67442" x="3790950" y="5822950"/>
          <p14:tracePt t="67459" x="3759200" y="5822950"/>
          <p14:tracePt t="67476" x="3733800" y="5822950"/>
          <p14:tracePt t="67492" x="3695700" y="5822950"/>
          <p14:tracePt t="67509" x="3657600" y="5822950"/>
          <p14:tracePt t="67526" x="3632200" y="5822950"/>
          <p14:tracePt t="67542" x="3587750" y="5810250"/>
          <p14:tracePt t="67559" x="3549650" y="5810250"/>
          <p14:tracePt t="67576" x="3530600" y="5810250"/>
          <p14:tracePt t="67593" x="3492500" y="5810250"/>
          <p14:tracePt t="67609" x="3416300" y="5873750"/>
          <p14:tracePt t="67626" x="3340100" y="5924550"/>
          <p14:tracePt t="67642" x="3289300" y="5962650"/>
          <p14:tracePt t="67659" x="3263900" y="5981700"/>
          <p14:tracePt t="67676" x="3257550" y="5981700"/>
          <p14:tracePt t="67692" x="3263900" y="5988050"/>
          <p14:tracePt t="67709" x="3333750" y="5988050"/>
          <p14:tracePt t="67726" x="3429000" y="5988050"/>
          <p14:tracePt t="67742" x="3511550" y="5981700"/>
          <p14:tracePt t="67759" x="3600450" y="5969000"/>
          <p14:tracePt t="67776" x="3657600" y="5956300"/>
          <p14:tracePt t="67792" x="3683000" y="5956300"/>
          <p14:tracePt t="67809" x="3689350" y="5956300"/>
          <p14:tracePt t="67883" x="3689350" y="5962650"/>
          <p14:tracePt t="67891" x="3689350" y="5969000"/>
          <p14:tracePt t="67899" x="3683000" y="5969000"/>
          <p14:tracePt t="67909" x="3670300" y="5981700"/>
          <p14:tracePt t="67926" x="3644900" y="6000750"/>
          <p14:tracePt t="67942" x="3632200" y="6026150"/>
          <p14:tracePt t="67959" x="3594100" y="6032500"/>
          <p14:tracePt t="67976" x="3562350" y="6064250"/>
          <p14:tracePt t="67992" x="3556000" y="6064250"/>
          <p14:tracePt t="68157" x="3568700" y="6064250"/>
          <p14:tracePt t="68173" x="3581400" y="6064250"/>
          <p14:tracePt t="68181" x="3594100" y="6051550"/>
          <p14:tracePt t="68197" x="3581400" y="6051550"/>
          <p14:tracePt t="68209" x="3568700" y="6051550"/>
          <p14:tracePt t="68226" x="3511550" y="6051550"/>
          <p14:tracePt t="68242" x="3378200" y="6038850"/>
          <p14:tracePt t="68259" x="3149600" y="6038850"/>
          <p14:tracePt t="68276" x="2882900" y="6038850"/>
          <p14:tracePt t="68292" x="2660650" y="6038850"/>
          <p14:tracePt t="68309" x="2349500" y="6000750"/>
          <p14:tracePt t="68326" x="2178050" y="5899150"/>
          <p14:tracePt t="68342" x="2038350" y="5803900"/>
          <p14:tracePt t="68359" x="1905000" y="5695950"/>
          <p14:tracePt t="68376" x="1784350" y="5600700"/>
          <p14:tracePt t="68392" x="1714500" y="5518150"/>
          <p14:tracePt t="68409" x="1657350" y="5448300"/>
          <p14:tracePt t="68426" x="1600200" y="5391150"/>
          <p14:tracePt t="68442" x="1555750" y="5340350"/>
          <p14:tracePt t="68459" x="1517650" y="5295900"/>
          <p14:tracePt t="68476" x="1473200" y="5257800"/>
          <p14:tracePt t="68492" x="1441450" y="5226050"/>
          <p14:tracePt t="68509" x="1397000" y="5194300"/>
          <p14:tracePt t="68526" x="1365250" y="5175250"/>
          <p14:tracePt t="68543" x="1327150" y="5143500"/>
          <p14:tracePt t="68559" x="1327150" y="5118100"/>
          <p14:tracePt t="68576" x="1327150" y="5105400"/>
          <p14:tracePt t="68592" x="1327150" y="5092700"/>
          <p14:tracePt t="68609" x="1346200" y="5073650"/>
          <p14:tracePt t="68626" x="1365250" y="5060950"/>
          <p14:tracePt t="68642" x="1397000" y="5048250"/>
          <p14:tracePt t="68659" x="1435100" y="5029200"/>
          <p14:tracePt t="68676" x="1460500" y="5010150"/>
          <p14:tracePt t="68692" x="1479550" y="5003800"/>
          <p14:tracePt t="68709" x="1492250" y="4984750"/>
          <p14:tracePt t="68726" x="1504950" y="4972050"/>
          <p14:tracePt t="68742" x="1504950" y="4965700"/>
          <p14:tracePt t="68759" x="1511300" y="4953000"/>
          <p14:tracePt t="68776" x="1511300" y="4940300"/>
          <p14:tracePt t="68793" x="1511300" y="4921250"/>
          <p14:tracePt t="68809" x="1524000" y="4914900"/>
          <p14:tracePt t="68826" x="1536700" y="4902200"/>
          <p14:tracePt t="68842" x="1555750" y="4895850"/>
          <p14:tracePt t="68859" x="1574800" y="4895850"/>
          <p14:tracePt t="68876" x="1593850" y="4895850"/>
          <p14:tracePt t="68892" x="1619250" y="4889500"/>
          <p14:tracePt t="68926" x="1631950" y="4889500"/>
          <p14:tracePt t="69073" x="1631950" y="4895850"/>
          <p14:tracePt t="69083" x="1631950" y="4902200"/>
          <p14:tracePt t="69099" x="1631950" y="4914900"/>
          <p14:tracePt t="69109" x="1631950" y="4921250"/>
          <p14:tracePt t="69125" x="1631950" y="4927600"/>
          <p14:tracePt t="69142" x="1631950" y="4953000"/>
          <p14:tracePt t="69159" x="1631950" y="4984750"/>
          <p14:tracePt t="69176" x="1631950" y="5003800"/>
          <p14:tracePt t="69192" x="1631950" y="5029200"/>
          <p14:tracePt t="69209" x="1631950" y="5067300"/>
          <p14:tracePt t="69226" x="1631950" y="5099050"/>
          <p14:tracePt t="69243" x="1631950" y="5124450"/>
          <p14:tracePt t="69259" x="1631950" y="5168900"/>
          <p14:tracePt t="69276" x="1631950" y="5207000"/>
          <p14:tracePt t="69292" x="1631950" y="5238750"/>
          <p14:tracePt t="69309" x="1631950" y="5276850"/>
          <p14:tracePt t="69326" x="1631950" y="5308600"/>
          <p14:tracePt t="69342" x="1631950" y="5353050"/>
          <p14:tracePt t="69359" x="1631950" y="5391150"/>
          <p14:tracePt t="69376" x="1638300" y="5410200"/>
          <p14:tracePt t="69392" x="1638300" y="5441950"/>
          <p14:tracePt t="69409" x="1644650" y="5461000"/>
          <p14:tracePt t="69426" x="1644650" y="5480050"/>
          <p14:tracePt t="69442" x="1644650" y="5511800"/>
          <p14:tracePt t="69459" x="1644650" y="5543550"/>
          <p14:tracePt t="69476" x="1644650" y="5581650"/>
          <p14:tracePt t="69493" x="1651000" y="5619750"/>
          <p14:tracePt t="69495" x="1651000" y="5638800"/>
          <p14:tracePt t="69509" x="1651000" y="5670550"/>
          <p14:tracePt t="69526" x="1651000" y="5695950"/>
          <p14:tracePt t="69543" x="1651000" y="5721350"/>
          <p14:tracePt t="69559" x="1651000" y="5746750"/>
          <p14:tracePt t="69576" x="1651000" y="5765800"/>
          <p14:tracePt t="69592" x="1657350" y="5797550"/>
          <p14:tracePt t="69609" x="1663700" y="5822950"/>
          <p14:tracePt t="69626" x="1663700" y="5835650"/>
          <p14:tracePt t="69642" x="1663700" y="5842000"/>
          <p14:tracePt t="69659" x="1651000" y="5842000"/>
          <p14:tracePt t="69676" x="1644650" y="5848350"/>
          <p14:tracePt t="69692" x="1638300" y="5854700"/>
          <p14:tracePt t="69903" x="1631950" y="5854700"/>
          <p14:tracePt t="69911" x="1619250" y="5854700"/>
          <p14:tracePt t="69919" x="1612900" y="5854700"/>
          <p14:tracePt t="69931" x="1600200" y="5854700"/>
          <p14:tracePt t="69943" x="1593850" y="5861050"/>
          <p14:tracePt t="69959" x="1549400" y="5867400"/>
          <p14:tracePt t="69976" x="1530350" y="5867400"/>
          <p14:tracePt t="69992" x="1517650" y="5867400"/>
          <p14:tracePt t="70009" x="1504950" y="5867400"/>
          <p14:tracePt t="70043" x="1504950" y="5861050"/>
          <p14:tracePt t="70073" x="1511300" y="5861050"/>
          <p14:tracePt t="70089" x="1517650" y="5861050"/>
          <p14:tracePt t="70097" x="1543050" y="5861050"/>
          <p14:tracePt t="70109" x="1581150" y="5861050"/>
          <p14:tracePt t="70126" x="1701800" y="5867400"/>
          <p14:tracePt t="70142" x="1879600" y="5886450"/>
          <p14:tracePt t="70159" x="2120900" y="5905500"/>
          <p14:tracePt t="70176" x="2362200" y="5924550"/>
          <p14:tracePt t="70192" x="2584450" y="5924550"/>
          <p14:tracePt t="70209" x="2876550" y="5861050"/>
          <p14:tracePt t="70226" x="3009900" y="5829300"/>
          <p14:tracePt t="70242" x="3136900" y="5816600"/>
          <p14:tracePt t="70259" x="3200400" y="5803900"/>
          <p14:tracePt t="70276" x="3276600" y="5765800"/>
          <p14:tracePt t="70292" x="3333750" y="5734050"/>
          <p14:tracePt t="70309" x="3416300" y="5695950"/>
          <p14:tracePt t="70326" x="3505200" y="5670550"/>
          <p14:tracePt t="70342" x="3600450" y="5651500"/>
          <p14:tracePt t="70359" x="3702050" y="5651500"/>
          <p14:tracePt t="70376" x="3816350" y="5651500"/>
          <p14:tracePt t="70392" x="3879850" y="5651500"/>
          <p14:tracePt t="70409" x="3886200" y="5664200"/>
          <p14:tracePt t="70426" x="3879850" y="5664200"/>
          <p14:tracePt t="70555" x="3879850" y="5670550"/>
          <p14:tracePt t="70587" x="3873500" y="5670550"/>
          <p14:tracePt t="70603" x="3873500" y="5664200"/>
          <p14:tracePt t="70611" x="3886200" y="5651500"/>
          <p14:tracePt t="70619" x="3886200" y="5645150"/>
          <p14:tracePt t="70627" x="3886200" y="5638800"/>
          <p14:tracePt t="70642" x="3886200" y="5619750"/>
          <p14:tracePt t="70659" x="3930650" y="5581650"/>
          <p14:tracePt t="70676" x="3937000" y="5562600"/>
          <p14:tracePt t="70692" x="3949700" y="5537200"/>
          <p14:tracePt t="70709" x="3956050" y="5505450"/>
          <p14:tracePt t="70726" x="3956050" y="5486400"/>
          <p14:tracePt t="70742" x="3943350" y="5454650"/>
          <p14:tracePt t="70759" x="3905250" y="5435600"/>
          <p14:tracePt t="70776" x="3854450" y="5422900"/>
          <p14:tracePt t="70792" x="3816350" y="5422900"/>
          <p14:tracePt t="70809" x="3797300" y="5422900"/>
          <p14:tracePt t="70826" x="3759200" y="5435600"/>
          <p14:tracePt t="70842" x="3708400" y="5467350"/>
          <p14:tracePt t="70859" x="3670300" y="5505450"/>
          <p14:tracePt t="70876" x="3651250" y="5543550"/>
          <p14:tracePt t="70892" x="3638550" y="5568950"/>
          <p14:tracePt t="70909" x="3638550" y="5600700"/>
          <p14:tracePt t="70926" x="3663950" y="5626100"/>
          <p14:tracePt t="70942" x="3689350" y="5638800"/>
          <p14:tracePt t="70959" x="3727450" y="5645150"/>
          <p14:tracePt t="70976" x="3759200" y="5657850"/>
          <p14:tracePt t="70992" x="3790950" y="5657850"/>
          <p14:tracePt t="71009" x="3822700" y="5670550"/>
          <p14:tracePt t="71026" x="3860800" y="5670550"/>
          <p14:tracePt t="71042" x="3879850" y="5670550"/>
          <p14:tracePt t="71059" x="3886200" y="5670550"/>
          <p14:tracePt t="71076" x="3886200" y="5657850"/>
          <p14:tracePt t="71092" x="3886200" y="5638800"/>
          <p14:tracePt t="71109" x="3886200" y="5613400"/>
          <p14:tracePt t="71126" x="3867150" y="5588000"/>
          <p14:tracePt t="71142" x="3816350" y="5575300"/>
          <p14:tracePt t="71159" x="3746500" y="5581650"/>
          <p14:tracePt t="71176" x="3695700" y="5619750"/>
          <p14:tracePt t="71192" x="3663950" y="5645150"/>
          <p14:tracePt t="71209" x="3651250" y="5683250"/>
          <p14:tracePt t="71226" x="3632200" y="5715000"/>
          <p14:tracePt t="71242" x="3625850" y="5734050"/>
          <p14:tracePt t="71259" x="3625850" y="5740400"/>
          <p14:tracePt t="71276" x="3625850" y="5753100"/>
          <p14:tracePt t="71292" x="3632200" y="5753100"/>
          <p14:tracePt t="71309" x="3638550" y="5753100"/>
          <p14:tracePt t="71342" x="3644900" y="5746750"/>
          <p14:tracePt t="71359" x="3644900" y="5721350"/>
          <p14:tracePt t="71376" x="3644900" y="5695950"/>
          <p14:tracePt t="71392" x="3644900" y="5670550"/>
          <p14:tracePt t="71409" x="3644900" y="5632450"/>
          <p14:tracePt t="71426" x="3619500" y="5613400"/>
          <p14:tracePt t="71442" x="3587750" y="5607050"/>
          <p14:tracePt t="71459" x="3562350" y="5607050"/>
          <p14:tracePt t="71476" x="3543300" y="5607050"/>
          <p14:tracePt t="71492" x="3517900" y="5607050"/>
          <p14:tracePt t="71509" x="3492500" y="5607050"/>
          <p14:tracePt t="71526" x="3473450" y="5619750"/>
          <p14:tracePt t="71542" x="3454400" y="5638800"/>
          <p14:tracePt t="71559" x="3448050" y="5651500"/>
          <p14:tracePt t="71576" x="3448050" y="5676900"/>
          <p14:tracePt t="71592" x="3454400" y="5702300"/>
          <p14:tracePt t="71609" x="3498850" y="5746750"/>
          <p14:tracePt t="71626" x="3549650" y="5772150"/>
          <p14:tracePt t="71642" x="3587750" y="5784850"/>
          <p14:tracePt t="71659" x="3619500" y="5791200"/>
          <p14:tracePt t="71676" x="3644900" y="5791200"/>
          <p14:tracePt t="71692" x="3651250" y="5778500"/>
          <p14:tracePt t="71709" x="3663950" y="5759450"/>
          <p14:tracePt t="71726" x="3663950" y="5740400"/>
          <p14:tracePt t="71742" x="3663950" y="5708650"/>
          <p14:tracePt t="71759" x="3663950" y="5683250"/>
          <p14:tracePt t="71776" x="3651250" y="5651500"/>
          <p14:tracePt t="71792" x="3638550" y="5638800"/>
          <p14:tracePt t="71809" x="3625850" y="5626100"/>
          <p14:tracePt t="71826" x="3619500" y="5626100"/>
          <p14:tracePt t="71842" x="3613150" y="5626100"/>
          <p14:tracePt t="71859" x="3606800" y="5626100"/>
          <p14:tracePt t="71876" x="3606800" y="5632450"/>
          <p14:tracePt t="71892" x="3606800" y="5645150"/>
          <p14:tracePt t="71909" x="3606800" y="5657850"/>
          <p14:tracePt t="71926" x="3606800" y="5664200"/>
          <p14:tracePt t="71942" x="3606800" y="5670550"/>
          <p14:tracePt t="71959" x="3613150" y="5670550"/>
          <p14:tracePt t="71976" x="3619500" y="5676900"/>
          <p14:tracePt t="71992" x="3625850" y="5676900"/>
          <p14:tracePt t="72009" x="3632200" y="5676900"/>
          <p14:tracePt t="72166" x="3638550" y="5676900"/>
          <p14:tracePt t="72183" x="3644900" y="5683250"/>
          <p14:tracePt t="72197" x="3657600" y="5695950"/>
          <p14:tracePt t="72205" x="3663950" y="5695950"/>
          <p14:tracePt t="72213" x="3670300" y="5695950"/>
          <p14:tracePt t="72226" x="3676650" y="5695950"/>
          <p14:tracePt t="72245" x="3683000" y="5695950"/>
          <p14:tracePt t="72391" x="3683000" y="5689600"/>
          <p14:tracePt t="72399" x="3683000" y="5676900"/>
          <p14:tracePt t="72409" x="3683000" y="5664200"/>
          <p14:tracePt t="72426" x="3683000" y="5676900"/>
          <p14:tracePt t="72631" x="3676650" y="5676900"/>
          <p14:tracePt t="72663" x="3689350" y="5676900"/>
          <p14:tracePt t="72671" x="3702050" y="5670550"/>
          <p14:tracePt t="72681" x="3714750" y="5657850"/>
          <p14:tracePt t="72692" x="3721100" y="5657850"/>
          <p14:tracePt t="72709" x="3733800" y="5645150"/>
          <p14:tracePt t="72726" x="3752850" y="5638800"/>
          <p14:tracePt t="72742" x="3752850" y="5632450"/>
          <p14:tracePt t="72777" x="3752850" y="5638800"/>
          <p14:tracePt t="72833" x="3752850" y="5626100"/>
          <p14:tracePt t="72841" x="3752850" y="5619750"/>
          <p14:tracePt t="72850" x="3752850" y="5613400"/>
          <p14:tracePt t="72859" x="3752850" y="5607050"/>
          <p14:tracePt t="72876" x="3752850" y="5588000"/>
          <p14:tracePt t="72892" x="3752850" y="5562600"/>
          <p14:tracePt t="72909" x="3740150" y="5530850"/>
          <p14:tracePt t="72926" x="3721100" y="5480050"/>
          <p14:tracePt t="72942" x="3702050" y="5416550"/>
          <p14:tracePt t="72959" x="3670300" y="5314950"/>
          <p14:tracePt t="72976" x="3619500" y="5232400"/>
          <p14:tracePt t="72992" x="3575050" y="5162550"/>
          <p14:tracePt t="73009" x="3524250" y="5086350"/>
          <p14:tracePt t="73026" x="3505200" y="5067300"/>
          <p14:tracePt t="73042" x="3479800" y="5022850"/>
          <p14:tracePt t="73059" x="3441700" y="4959350"/>
          <p14:tracePt t="73076" x="3422650" y="4927600"/>
          <p14:tracePt t="73092" x="3416300" y="4902200"/>
          <p14:tracePt t="73109" x="3403600" y="4889500"/>
          <p14:tracePt t="73126" x="3390900" y="4876800"/>
          <p14:tracePt t="73142" x="3384550" y="4864100"/>
          <p14:tracePt t="73159" x="3384550" y="4851400"/>
          <p14:tracePt t="73236" x="3384550" y="4845050"/>
          <p14:tracePt t="73309" x="3378200" y="4845050"/>
          <p14:tracePt t="73331" x="3371850" y="4845050"/>
          <p14:tracePt t="73339" x="3365500" y="4851400"/>
          <p14:tracePt t="73349" x="3365500" y="4857750"/>
          <p14:tracePt t="73359" x="3365500" y="4870450"/>
          <p14:tracePt t="73376" x="3365500" y="4908550"/>
          <p14:tracePt t="73392" x="3365500" y="4946650"/>
          <p14:tracePt t="73409" x="3365500" y="4984750"/>
          <p14:tracePt t="73426" x="3365500" y="5029200"/>
          <p14:tracePt t="73442" x="3365500" y="5073650"/>
          <p14:tracePt t="73459" x="3378200" y="5143500"/>
          <p14:tracePt t="73477" x="3397250" y="5232400"/>
          <p14:tracePt t="73493" x="3397250" y="5264150"/>
          <p14:tracePt t="73509" x="3397250" y="5359400"/>
          <p14:tracePt t="73526" x="3397250" y="5441950"/>
          <p14:tracePt t="73542" x="3397250" y="5511800"/>
          <p14:tracePt t="73559" x="3397250" y="5575300"/>
          <p14:tracePt t="73576" x="3403600" y="5619750"/>
          <p14:tracePt t="73592" x="3429000" y="5664200"/>
          <p14:tracePt t="73609" x="3448050" y="5727700"/>
          <p14:tracePt t="73626" x="3460750" y="5759450"/>
          <p14:tracePt t="73642" x="3460750" y="5791200"/>
          <p14:tracePt t="73659" x="3460750" y="5816600"/>
          <p14:tracePt t="73676" x="3460750" y="5829300"/>
          <p14:tracePt t="73692" x="3473450" y="5835650"/>
          <p14:tracePt t="73709" x="3498850" y="5848350"/>
          <p14:tracePt t="73726" x="3556000" y="5861050"/>
          <p14:tracePt t="73742" x="3644900" y="5873750"/>
          <p14:tracePt t="73759" x="3854450" y="5880100"/>
          <p14:tracePt t="73776" x="4025900" y="5886450"/>
          <p14:tracePt t="73792" x="4178300" y="5905500"/>
          <p14:tracePt t="73809" x="4311650" y="5911850"/>
          <p14:tracePt t="73826" x="4362450" y="5924550"/>
          <p14:tracePt t="73842" x="4375150" y="5924550"/>
          <p14:tracePt t="73859" x="4381500" y="5924550"/>
          <p14:tracePt t="73876" x="4394200" y="5924550"/>
          <p14:tracePt t="73892" x="4413250" y="5911850"/>
          <p14:tracePt t="73909" x="4432300" y="5880100"/>
          <p14:tracePt t="73926" x="4451350" y="5822950"/>
          <p14:tracePt t="73942" x="4457700" y="5746750"/>
          <p14:tracePt t="73959" x="4464050" y="5581650"/>
          <p14:tracePt t="73976" x="4470400" y="5461000"/>
          <p14:tracePt t="73992" x="4470400" y="5391150"/>
          <p14:tracePt t="74009" x="4470400" y="5143500"/>
          <p14:tracePt t="74026" x="4470400" y="5016500"/>
          <p14:tracePt t="74042" x="4470400" y="4959350"/>
          <p14:tracePt t="74059" x="4470400" y="4946650"/>
          <p14:tracePt t="74092" x="4470400" y="4940300"/>
          <p14:tracePt t="74137" x="4464050" y="4940300"/>
          <p14:tracePt t="74145" x="4457700" y="4933950"/>
          <p14:tracePt t="74153" x="4445000" y="4933950"/>
          <p14:tracePt t="74169" x="4438650" y="4933950"/>
          <p14:tracePt t="74177" x="4432300" y="4921250"/>
          <p14:tracePt t="74192" x="4425950" y="4921250"/>
          <p14:tracePt t="74209" x="4400550" y="4895850"/>
          <p14:tracePt t="74226" x="4394200" y="4870450"/>
          <p14:tracePt t="74242" x="4381500" y="4857750"/>
          <p14:tracePt t="74259" x="4368800" y="4787900"/>
          <p14:tracePt t="74276" x="4318000" y="4667250"/>
          <p14:tracePt t="74292" x="4229100" y="4552950"/>
          <p14:tracePt t="74309" x="4146550" y="4451350"/>
          <p14:tracePt t="74326" x="4108450" y="4425950"/>
          <p14:tracePt t="74342" x="4095750" y="4425950"/>
          <p14:tracePt t="74359" x="4089400" y="4457700"/>
          <p14:tracePt t="74376" x="4044950" y="4540250"/>
          <p14:tracePt t="74392" x="4006850" y="4565650"/>
          <p14:tracePt t="74853" x="4006850" y="4572000"/>
          <p14:tracePt t="74869" x="4013200" y="4572000"/>
          <p14:tracePt t="74877" x="4025900" y="4572000"/>
          <p14:tracePt t="74901" x="4025900" y="4578350"/>
          <p14:tracePt t="74909" x="4025900" y="4584700"/>
          <p14:tracePt t="74941" x="4013200" y="4597400"/>
          <p14:tracePt t="74949" x="4006850" y="4610100"/>
          <p14:tracePt t="74959" x="4006850" y="4616450"/>
          <p14:tracePt t="74976" x="4000500" y="4635500"/>
          <p14:tracePt t="74992" x="4000500" y="4660900"/>
          <p14:tracePt t="75009" x="4000500" y="4692650"/>
          <p14:tracePt t="75026" x="4000500" y="4737100"/>
          <p14:tracePt t="75042" x="4000500" y="4794250"/>
          <p14:tracePt t="75059" x="4000500" y="4845050"/>
          <p14:tracePt t="75076" x="4000500" y="4883150"/>
          <p14:tracePt t="75092" x="4006850" y="4908550"/>
          <p14:tracePt t="75109" x="4013200" y="4940300"/>
          <p14:tracePt t="75126" x="4013200" y="4959350"/>
          <p14:tracePt t="75142" x="4025900" y="4978400"/>
          <p14:tracePt t="75159" x="4057650" y="5022850"/>
          <p14:tracePt t="75176" x="4089400" y="5041900"/>
          <p14:tracePt t="75192" x="4108450" y="5067300"/>
          <p14:tracePt t="75209" x="4127500" y="5080000"/>
          <p14:tracePt t="75226" x="4152900" y="5080000"/>
          <p14:tracePt t="75242" x="4165600" y="5080000"/>
          <p14:tracePt t="75259" x="4184650" y="5080000"/>
          <p14:tracePt t="75276" x="4197350" y="5080000"/>
          <p14:tracePt t="75292" x="4203700" y="5080000"/>
          <p14:tracePt t="75309" x="4216400" y="5080000"/>
          <p14:tracePt t="75326" x="4229100" y="5073650"/>
          <p14:tracePt t="75342" x="4241800" y="5067300"/>
          <p14:tracePt t="75359" x="4248150" y="5054600"/>
          <p14:tracePt t="75376" x="4254500" y="5029200"/>
          <p14:tracePt t="75392" x="4260850" y="5016500"/>
          <p14:tracePt t="75409" x="4260850" y="4959350"/>
          <p14:tracePt t="75426" x="4260850" y="4927600"/>
          <p14:tracePt t="75442" x="4260850" y="4876800"/>
          <p14:tracePt t="75459" x="4260850" y="4800600"/>
          <p14:tracePt t="75476" x="4267200" y="4711700"/>
          <p14:tracePt t="75492" x="4267200" y="4597400"/>
          <p14:tracePt t="75510" x="4279900" y="4432300"/>
          <p14:tracePt t="75526" x="4279900" y="4273550"/>
          <p14:tracePt t="75548" x="4279900" y="4038600"/>
          <p14:tracePt t="75564" x="4279900" y="3924300"/>
          <p14:tracePt t="75576" x="4279900" y="3803650"/>
          <p14:tracePt t="75592" x="4279900" y="3740150"/>
          <p14:tracePt t="75609" x="4279900" y="3587750"/>
          <p14:tracePt t="75626" x="4279900" y="3492500"/>
          <p14:tracePt t="75642" x="4248150" y="3397250"/>
          <p14:tracePt t="75659" x="4235450" y="3333750"/>
          <p14:tracePt t="75676" x="4222750" y="3263900"/>
          <p14:tracePt t="75692" x="4210050" y="3200400"/>
          <p14:tracePt t="75709" x="4197350" y="3136900"/>
          <p14:tracePt t="75726" x="4191000" y="3073400"/>
          <p14:tracePt t="75742" x="4178300" y="3016250"/>
          <p14:tracePt t="75759" x="4171950" y="2984500"/>
          <p14:tracePt t="75776" x="4171950" y="2959100"/>
          <p14:tracePt t="75792" x="4171950" y="2940050"/>
          <p14:tracePt t="75809" x="4171950" y="2927350"/>
          <p14:tracePt t="75826" x="4171950" y="2921000"/>
          <p14:tracePt t="75869" x="4171950" y="2914650"/>
          <p14:tracePt t="75899" x="4184650" y="2908300"/>
          <p14:tracePt t="75908" x="4191000" y="2908300"/>
          <p14:tracePt t="75926" x="4210050" y="2895600"/>
          <p14:tracePt t="75942" x="4216400" y="2889250"/>
          <p14:tracePt t="75959" x="4229100" y="2870200"/>
          <p14:tracePt t="75976" x="4241800" y="2857500"/>
          <p14:tracePt t="75992" x="4248150" y="2844800"/>
          <p14:tracePt t="76009" x="4267200" y="2813050"/>
          <p14:tracePt t="76026" x="4286250" y="2762250"/>
          <p14:tracePt t="76042" x="4305300" y="2692400"/>
          <p14:tracePt t="76059" x="4311650" y="2628900"/>
          <p14:tracePt t="76076" x="4311650" y="2559050"/>
          <p14:tracePt t="76092" x="4311650" y="2495550"/>
          <p14:tracePt t="76109" x="4311650" y="2400300"/>
          <p14:tracePt t="76126" x="4311650" y="2336800"/>
          <p14:tracePt t="76142" x="4311650" y="2273300"/>
          <p14:tracePt t="76159" x="4311650" y="2216150"/>
          <p14:tracePt t="76176" x="4311650" y="2165350"/>
          <p14:tracePt t="76192" x="4311650" y="2133600"/>
          <p14:tracePt t="76209" x="4318000" y="2114550"/>
          <p14:tracePt t="76226" x="4324350" y="2101850"/>
          <p14:tracePt t="76242" x="4330700" y="2089150"/>
          <p14:tracePt t="76259" x="4337050" y="2089150"/>
          <p14:tracePt t="76292" x="4343400" y="2089150"/>
          <p14:tracePt t="76309" x="4349750" y="2089150"/>
          <p14:tracePt t="76359" x="4349750" y="2082800"/>
          <p14:tracePt t="76369" x="4349750" y="2076450"/>
          <p14:tracePt t="76378" x="4343400" y="2076450"/>
          <p14:tracePt t="76392" x="4343400" y="2070100"/>
          <p14:tracePt t="76479" x="4343400" y="2076450"/>
          <p14:tracePt t="76501" x="4356100" y="2089150"/>
          <p14:tracePt t="76520" x="4362450" y="2108200"/>
          <p14:tracePt t="76532" x="4368800" y="2120900"/>
          <p14:tracePt t="76543" x="4381500" y="2146300"/>
          <p14:tracePt t="76559" x="4387850" y="2165350"/>
          <p14:tracePt t="76576" x="4394200" y="2178050"/>
          <p14:tracePt t="76592" x="4400550" y="2178050"/>
          <p14:tracePt t="76609" x="4400550" y="2184400"/>
          <p14:tracePt t="76626" x="4406900" y="2184400"/>
          <p14:tracePt t="76705" x="4413250" y="2184400"/>
          <p14:tracePt t="76727" x="4432300" y="2184400"/>
          <p14:tracePt t="76748" x="4470400" y="2178050"/>
          <p14:tracePt t="76759" x="4489450" y="2178050"/>
          <p14:tracePt t="76776" x="4502150" y="2165350"/>
          <p14:tracePt t="76792" x="4521200" y="2152650"/>
          <p14:tracePt t="76809" x="4521200" y="2146300"/>
          <p14:tracePt t="76841" x="4521200" y="2139950"/>
          <p14:tracePt t="76905" x="4521200" y="2133600"/>
          <p14:tracePt t="76927" x="4521200" y="2127250"/>
          <p14:tracePt t="77844" x="4527550" y="2133600"/>
          <p14:tracePt t="77866" x="4540250" y="2146300"/>
          <p14:tracePt t="77943" x="4533900" y="2152650"/>
          <p14:tracePt t="77965" x="4521200" y="2159000"/>
          <p14:tracePt t="77987" x="4476750" y="2197100"/>
          <p14:tracePt t="78010" x="4394200" y="2254250"/>
          <p14:tracePt t="78026" x="4324350" y="2305050"/>
          <p14:tracePt t="78042" x="4254500" y="2343150"/>
          <p14:tracePt t="78059" x="4159250" y="2368550"/>
          <p14:tracePt t="78076" x="4108450" y="2406650"/>
          <p14:tracePt t="78092" x="4083050" y="2406650"/>
          <p14:tracePt t="78459" x="4083050" y="2413000"/>
          <p14:tracePt t="78481" x="4076700" y="2413000"/>
          <p14:tracePt t="78502" x="4070350" y="2406650"/>
          <p14:tracePt t="78524" x="4019550" y="2393950"/>
          <p14:tracePt t="78535" x="3994150" y="2387600"/>
          <p14:tracePt t="78545" x="3956050" y="2381250"/>
          <p14:tracePt t="78559" x="3905250" y="2381250"/>
          <p14:tracePt t="78576" x="3860800" y="2374900"/>
          <p14:tracePt t="78592" x="3841750" y="2374900"/>
          <p14:tracePt t="78609" x="3841750" y="2355850"/>
          <p14:tracePt t="78626" x="3835400" y="2355850"/>
          <p14:tracePt t="78642" x="3835400" y="2343150"/>
          <p14:tracePt t="78685" x="3829050" y="2343150"/>
          <p14:tracePt t="78821" x="3829050" y="2349500"/>
          <p14:tracePt t="78843" x="3829050" y="2362200"/>
          <p14:tracePt t="78859" x="3829050" y="2368550"/>
          <p14:tracePt t="78876" x="3829050" y="2381250"/>
          <p14:tracePt t="78892" x="3829050" y="2400300"/>
          <p14:tracePt t="78909" x="3835400" y="2457450"/>
          <p14:tracePt t="78926" x="3841750" y="2470150"/>
          <p14:tracePt t="78942" x="3848100" y="2495550"/>
          <p14:tracePt t="78959" x="3848100" y="2501900"/>
          <p14:tracePt t="78976" x="3848100" y="2508250"/>
          <p14:tracePt t="79052" x="3848100" y="2514600"/>
          <p14:tracePt t="79087" x="3848100" y="2520950"/>
          <p14:tracePt t="79109" x="3841750" y="2520950"/>
          <p14:tracePt t="79175" x="3835400" y="2520950"/>
          <p14:tracePt t="79197" x="3816350" y="2520950"/>
          <p14:tracePt t="79217" x="3784600" y="2508250"/>
          <p14:tracePt t="79229" x="3759200" y="2501900"/>
          <p14:tracePt t="79242" x="3721100" y="2482850"/>
          <p14:tracePt t="79259" x="3638550" y="2476500"/>
          <p14:tracePt t="79276" x="3556000" y="2476500"/>
          <p14:tracePt t="79292" x="3486150" y="2476500"/>
          <p14:tracePt t="79309" x="3479800" y="2476500"/>
          <p14:tracePt t="79973" x="3479800" y="2470150"/>
          <p14:tracePt t="79997" x="3492500" y="2470150"/>
          <p14:tracePt t="80093" x="3498850" y="2470150"/>
          <p14:tracePt t="80115" x="3505200" y="2470150"/>
          <p14:tracePt t="80127" x="3505200" y="2489200"/>
          <p14:tracePt t="80172" x="3505200" y="2495550"/>
          <p14:tracePt t="80182" x="3492500" y="2501900"/>
          <p14:tracePt t="80287" x="3486150" y="2501900"/>
          <p14:tracePt t="80309" x="3486150" y="2508250"/>
          <p14:tracePt t="80367" x="3486150" y="2514600"/>
          <p14:tracePt t="80463" x="3486150" y="2520950"/>
          <p14:tracePt t="80485" x="3479800" y="2520950"/>
          <p14:tracePt t="80504" x="3473450" y="2520950"/>
          <p14:tracePt t="80561" x="3467100" y="2520950"/>
          <p14:tracePt t="80583" x="3460750" y="2520950"/>
          <p14:tracePt t="80598" x="3454400" y="2514600"/>
          <p14:tracePt t="80610" x="3448050" y="2508250"/>
          <p14:tracePt t="80626" x="3409950" y="2508250"/>
          <p14:tracePt t="80642" x="3397250" y="2508250"/>
          <p14:tracePt t="80659" x="3397250" y="2501900"/>
          <p14:tracePt t="80676" x="3403600" y="2489200"/>
          <p14:tracePt t="80692" x="3435350" y="2489200"/>
          <p14:tracePt t="80745" x="3441700" y="2489200"/>
          <p14:tracePt t="80769" x="3454400" y="2501900"/>
          <p14:tracePt t="80782" x="3479800" y="2520950"/>
          <p14:tracePt t="80800" x="3536950" y="2559050"/>
          <p14:tracePt t="80818" x="3606800" y="2597150"/>
          <p14:tracePt t="80833" x="3683000" y="2628900"/>
          <p14:tracePt t="80844" x="3746500" y="2635250"/>
          <p14:tracePt t="80859" x="3841750" y="2654300"/>
          <p14:tracePt t="80876" x="3898900" y="2673350"/>
          <p14:tracePt t="80892" x="3962400" y="2673350"/>
          <p14:tracePt t="80909" x="4006850" y="2692400"/>
          <p14:tracePt t="80926" x="4044950" y="2711450"/>
          <p14:tracePt t="80943" x="4095750" y="2736850"/>
          <p14:tracePt t="80959" x="4127500" y="2749550"/>
          <p14:tracePt t="80976" x="4159250" y="2762250"/>
          <p14:tracePt t="80992" x="4171950" y="2768600"/>
          <p14:tracePt t="81009" x="4178300" y="2774950"/>
          <p14:tracePt t="81026" x="4184650" y="2781300"/>
          <p14:tracePt t="81042" x="4184650" y="2787650"/>
          <p14:tracePt t="81059" x="4197350" y="2813050"/>
          <p14:tracePt t="81076" x="4203700" y="2825750"/>
          <p14:tracePt t="81095" x="4210050" y="2851150"/>
          <p14:tracePt t="81114" x="4222750" y="2870200"/>
          <p14:tracePt t="81131" x="4229100" y="2876550"/>
          <p14:tracePt t="81159" x="4235450" y="2876550"/>
          <p14:tracePt t="81176" x="4248150" y="2876550"/>
          <p14:tracePt t="81192" x="4267200" y="2863850"/>
          <p14:tracePt t="81209" x="4279900" y="2851150"/>
          <p14:tracePt t="81226" x="4311650" y="2832100"/>
          <p14:tracePt t="81242" x="4337050" y="2806700"/>
          <p14:tracePt t="81259" x="4368800" y="2781300"/>
          <p14:tracePt t="81276" x="4406900" y="2730500"/>
          <p14:tracePt t="81292" x="4425950" y="2673350"/>
          <p14:tracePt t="81309" x="4438650" y="2571750"/>
          <p14:tracePt t="81326" x="4438650" y="2527300"/>
          <p14:tracePt t="81342" x="4438650" y="2501900"/>
          <p14:tracePt t="81359" x="4438650" y="2470150"/>
          <p14:tracePt t="81376" x="4419600" y="2438400"/>
          <p14:tracePt t="81392" x="4413250" y="2406650"/>
          <p14:tracePt t="81409" x="4413250" y="2381250"/>
          <p14:tracePt t="81426" x="4400550" y="2368550"/>
          <p14:tracePt t="81442" x="4387850" y="2355850"/>
          <p14:tracePt t="81459" x="4381500" y="2336800"/>
          <p14:tracePt t="81476" x="4362450" y="2317750"/>
          <p14:tracePt t="81492" x="4349750" y="2298700"/>
          <p14:tracePt t="81509" x="4349750" y="2292350"/>
          <p14:tracePt t="81526" x="4349750" y="2279650"/>
          <p14:tracePt t="81599" x="4362450" y="2279650"/>
          <p14:tracePt t="81618" x="4368800" y="2279650"/>
          <p14:tracePt t="81640" x="4381500" y="2286000"/>
          <p14:tracePt t="81671" x="4381500" y="2292350"/>
          <p14:tracePt t="81693" x="4381500" y="2298700"/>
          <p14:tracePt t="81713" x="4381500" y="2311400"/>
          <p14:tracePt t="81726" x="4381500" y="2317750"/>
          <p14:tracePt t="81742" x="4381500" y="2330450"/>
          <p14:tracePt t="81759" x="4387850" y="2343150"/>
          <p14:tracePt t="81776" x="4387850" y="2362200"/>
          <p14:tracePt t="81792" x="4375150" y="2381250"/>
          <p14:tracePt t="81809" x="4368800" y="2387600"/>
          <p14:tracePt t="81826" x="4362450" y="2400300"/>
          <p14:tracePt t="81842" x="4356100" y="2400300"/>
          <p14:tracePt t="81859" x="4343400" y="2406650"/>
          <p14:tracePt t="81876" x="4330700" y="2406650"/>
          <p14:tracePt t="81892" x="4318000" y="2406650"/>
          <p14:tracePt t="81909" x="4286250" y="2406650"/>
          <p14:tracePt t="81926" x="4254500" y="2406650"/>
          <p14:tracePt t="81943" x="4222750" y="2393950"/>
          <p14:tracePt t="81959" x="4171950" y="2374900"/>
          <p14:tracePt t="81976" x="4146550" y="2368550"/>
          <p14:tracePt t="81992" x="4133850" y="2368550"/>
          <p14:tracePt t="82009" x="4089400" y="2355850"/>
          <p14:tracePt t="82026" x="4064000" y="2343150"/>
          <p14:tracePt t="82042" x="4019550" y="2330450"/>
          <p14:tracePt t="82059" x="3975100" y="2317750"/>
          <p14:tracePt t="82076" x="3917950" y="2292350"/>
          <p14:tracePt t="82092" x="3848100" y="2273300"/>
          <p14:tracePt t="82109" x="3790950" y="2260600"/>
          <p14:tracePt t="82126" x="3746500" y="2260600"/>
          <p14:tracePt t="82142" x="3702050" y="2260600"/>
          <p14:tracePt t="82159" x="3663950" y="2260600"/>
          <p14:tracePt t="82176" x="3619500" y="2279650"/>
          <p14:tracePt t="82192" x="3549650" y="2324100"/>
          <p14:tracePt t="82209" x="3479800" y="2362200"/>
          <p14:tracePt t="82226" x="3409950" y="2393950"/>
          <p14:tracePt t="82242" x="3333750" y="2413000"/>
          <p14:tracePt t="82259" x="3213100" y="2432050"/>
          <p14:tracePt t="82276" x="3130550" y="2438400"/>
          <p14:tracePt t="82292" x="3035300" y="2457450"/>
          <p14:tracePt t="82309" x="2889250" y="2482850"/>
          <p14:tracePt t="82326" x="2755900" y="2501900"/>
          <p14:tracePt t="82342" x="2635250" y="2514600"/>
          <p14:tracePt t="82359" x="2520950" y="2514600"/>
          <p14:tracePt t="82376" x="2444750" y="2514600"/>
          <p14:tracePt t="82392" x="2400300" y="2514600"/>
          <p14:tracePt t="82409" x="2368550" y="2514600"/>
          <p14:tracePt t="82426" x="2330450" y="2514600"/>
          <p14:tracePt t="82442" x="2279650" y="2482850"/>
          <p14:tracePt t="82459" x="2254250" y="2463800"/>
          <p14:tracePt t="82476" x="2235200" y="2438400"/>
          <p14:tracePt t="82492" x="2197100" y="2413000"/>
          <p14:tracePt t="82509" x="2178050" y="2387600"/>
          <p14:tracePt t="82526" x="2152650" y="2381250"/>
          <p14:tracePt t="82542" x="2133600" y="2374900"/>
          <p14:tracePt t="82559" x="2133600" y="2368550"/>
          <p14:tracePt t="82592" x="2133600" y="2362200"/>
          <p14:tracePt t="82821" x="2139950" y="2362200"/>
          <p14:tracePt t="82861" x="2146300" y="2362200"/>
          <p14:tracePt t="82883" x="2159000" y="2374900"/>
          <p14:tracePt t="82900" x="2171700" y="2381250"/>
          <p14:tracePt t="82927" x="2171700" y="2387600"/>
          <p14:tracePt t="82959" x="2178050" y="2387600"/>
          <p14:tracePt t="82991" x="2184400" y="2393950"/>
          <p14:tracePt t="83003" x="2184400" y="2400300"/>
          <p14:tracePt t="83031" x="2190750" y="2400300"/>
          <p14:tracePt t="83047" x="2190750" y="2406650"/>
          <p14:tracePt t="83058" x="2190750" y="2413000"/>
          <p14:tracePt t="83069" x="2197100" y="2413000"/>
          <p14:tracePt t="86845" x="2203450" y="2413000"/>
          <p14:tracePt t="86867" x="2216150" y="2413000"/>
          <p14:tracePt t="86888" x="2228850" y="2406650"/>
          <p14:tracePt t="86975" x="2235200" y="2406650"/>
          <p14:tracePt t="86997" x="2241550" y="2400300"/>
          <p14:tracePt t="87018" x="2247900" y="2387600"/>
          <p14:tracePt t="87046" x="2247900" y="2381250"/>
          <p14:tracePt t="87063" x="2247900" y="2374900"/>
          <p14:tracePt t="87143" x="2254250" y="2374900"/>
          <p14:tracePt t="87165" x="2260600" y="2374900"/>
          <p14:tracePt t="87177" x="2266950" y="2374900"/>
          <p14:tracePt t="87199" x="2273300" y="2374900"/>
          <p14:tracePt t="87377" x="2279650" y="2374900"/>
          <p14:tracePt t="87401" x="2279650" y="2381250"/>
          <p14:tracePt t="87529" x="2286000" y="2387600"/>
          <p14:tracePt t="87555" x="2286000" y="2393950"/>
          <p14:tracePt t="87595" x="2286000" y="2400300"/>
          <p14:tracePt t="87607" x="2279650" y="2400300"/>
          <p14:tracePt t="88263" x="2279650" y="2406650"/>
          <p14:tracePt t="91435" x="2286000" y="2400300"/>
          <p14:tracePt t="91457" x="2324100" y="2387600"/>
          <p14:tracePt t="91479" x="2387600" y="2387600"/>
          <p14:tracePt t="91496" x="2393950" y="2393950"/>
          <p14:tracePt t="91509" x="2393950" y="2413000"/>
          <p14:tracePt t="91526" x="2381250" y="2413000"/>
          <p14:tracePt t="92159" x="2374900" y="2413000"/>
          <p14:tracePt t="92184" x="2400300" y="2413000"/>
          <p14:tracePt t="92202" x="2400300" y="2400300"/>
          <p14:tracePt t="92329" x="2400300" y="2406650"/>
          <p14:tracePt t="92351" x="2413000" y="2413000"/>
          <p14:tracePt t="92375" x="2438400" y="2419350"/>
          <p14:tracePt t="92390" x="2457450" y="2438400"/>
          <p14:tracePt t="92401" x="2457450" y="2476500"/>
          <p14:tracePt t="92412" x="2457450" y="2495550"/>
          <p14:tracePt t="92426" x="2463800" y="2527300"/>
          <p14:tracePt t="92442" x="2476500" y="2571750"/>
          <p14:tracePt t="92459" x="2495550" y="2622550"/>
          <p14:tracePt t="92476" x="2514600" y="2686050"/>
          <p14:tracePt t="92492" x="2540000" y="2736850"/>
          <p14:tracePt t="92509" x="2546350" y="2787650"/>
          <p14:tracePt t="92526" x="2546350" y="2882900"/>
          <p14:tracePt t="92542" x="2546350" y="2952750"/>
          <p14:tracePt t="92559" x="2546350" y="3054350"/>
          <p14:tracePt t="92576" x="2546350" y="3168650"/>
          <p14:tracePt t="92592" x="2546350" y="3340100"/>
          <p14:tracePt t="92609" x="2546350" y="3435350"/>
          <p14:tracePt t="92626" x="2546350" y="3479800"/>
          <p14:tracePt t="92642" x="2527300" y="3613150"/>
          <p14:tracePt t="92659" x="2508250" y="3689350"/>
          <p14:tracePt t="92676" x="2501900" y="3759200"/>
          <p14:tracePt t="92693" x="2501900" y="3803650"/>
          <p14:tracePt t="92709" x="2501900" y="3835400"/>
          <p14:tracePt t="92726" x="2501900" y="3860800"/>
          <p14:tracePt t="92743" x="2501900" y="3879850"/>
          <p14:tracePt t="92759" x="2501900" y="3905250"/>
          <p14:tracePt t="92776" x="2501900" y="3917950"/>
          <p14:tracePt t="93175" x="2501900" y="3930650"/>
          <p14:tracePt t="93197" x="2501900" y="3949700"/>
          <p14:tracePt t="93218" x="2501900" y="3968750"/>
          <p14:tracePt t="93232" x="2514600" y="3975100"/>
          <p14:tracePt t="93243" x="2514600" y="3981450"/>
          <p14:tracePt t="93259" x="2527300" y="3981450"/>
          <p14:tracePt t="93292" x="2527300" y="3987800"/>
          <p14:tracePt t="93309" x="2546350" y="3994150"/>
          <p14:tracePt t="93326" x="2552700" y="4025900"/>
          <p14:tracePt t="93342" x="2552700" y="4095750"/>
          <p14:tracePt t="93359" x="2552700" y="4133850"/>
          <p14:tracePt t="93376" x="2552700" y="4140200"/>
          <p14:tracePt t="94131" x="2546350" y="4140200"/>
          <p14:tracePt t="94152" x="2546350" y="4146550"/>
          <p14:tracePt t="94179" x="2546350" y="4140200"/>
          <p14:tracePt t="94219" x="2540000" y="4140200"/>
          <p14:tracePt t="94241" x="2533650" y="4140200"/>
          <p14:tracePt t="94263" x="2520950" y="4140200"/>
          <p14:tracePt t="94292" x="2520950" y="4152900"/>
          <p14:tracePt t="94309" x="2520950" y="4165600"/>
          <p14:tracePt t="94326" x="2508250" y="4171950"/>
          <p14:tracePt t="94343" x="2508250" y="4178300"/>
          <p14:tracePt t="94359" x="2501900" y="4184650"/>
          <p14:tracePt t="94376" x="2501900" y="4197350"/>
          <p14:tracePt t="94393" x="2495550" y="4203700"/>
          <p14:tracePt t="94409" x="2489200" y="4229100"/>
          <p14:tracePt t="94428" x="2489200" y="4254500"/>
          <p14:tracePt t="94443" x="2495550" y="4273550"/>
          <p14:tracePt t="94459" x="2533650" y="4311650"/>
          <p14:tracePt t="94476" x="2584450" y="4356100"/>
          <p14:tracePt t="94492" x="2705100" y="4438650"/>
          <p14:tracePt t="94509" x="2755900" y="4464050"/>
          <p14:tracePt t="94526" x="2755900" y="4470400"/>
          <p14:tracePt t="94543" x="2774950" y="4489450"/>
          <p14:tracePt t="94559" x="2806700" y="4502150"/>
          <p14:tracePt t="94576" x="2838450" y="4521200"/>
          <p14:tracePt t="94593" x="2863850" y="4533900"/>
          <p14:tracePt t="94609" x="2889250" y="4546600"/>
          <p14:tracePt t="94626" x="2895600" y="4546600"/>
          <p14:tracePt t="94643" x="2901950" y="4546600"/>
          <p14:tracePt t="95244" x="2901950" y="4540250"/>
          <p14:tracePt t="95251" x="2889250" y="4533900"/>
          <p14:tracePt t="95259" x="2876550" y="4521200"/>
          <p14:tracePt t="95276" x="2851150" y="4502150"/>
          <p14:tracePt t="95293" x="2832100" y="4495800"/>
          <p14:tracePt t="95309" x="2819400" y="4489450"/>
          <p14:tracePt t="95326" x="2806700" y="4483100"/>
          <p14:tracePt t="95343" x="2806700" y="4470400"/>
          <p14:tracePt t="95359" x="2800350" y="4438650"/>
          <p14:tracePt t="95376" x="2743200" y="4343400"/>
          <p14:tracePt t="95398" x="2609850" y="4203700"/>
          <p14:tracePt t="95420" x="2533650" y="4114800"/>
          <p14:tracePt t="95430" x="2527300" y="4102100"/>
          <p14:tracePt t="95443" x="2514600" y="4089400"/>
          <p14:tracePt t="95459" x="2501900" y="4083050"/>
          <p14:tracePt t="95476" x="2476500" y="4070350"/>
          <p14:tracePt t="95493" x="2444750" y="4064000"/>
          <p14:tracePt t="95509" x="2425700" y="4051300"/>
          <p14:tracePt t="95526" x="2393950" y="4025900"/>
          <p14:tracePt t="95543" x="2336800" y="4025900"/>
          <p14:tracePt t="95559" x="2330450" y="4025900"/>
          <p14:tracePt t="96217" x="2324100" y="4025900"/>
          <p14:tracePt t="96239" x="2317750" y="4025900"/>
          <p14:tracePt t="96256" x="2305050" y="4025900"/>
          <p14:tracePt t="96280" x="2298700" y="4025900"/>
          <p14:tracePt t="96296" x="2298700" y="4019550"/>
          <p14:tracePt t="96309" x="2292350" y="4013200"/>
          <p14:tracePt t="96326" x="2286000" y="4013200"/>
          <p14:tracePt t="96343" x="2279650" y="4013200"/>
          <p14:tracePt t="96359" x="2266950" y="4006850"/>
          <p14:tracePt t="96376" x="2247900" y="3994150"/>
          <p14:tracePt t="96393" x="2222500" y="3981450"/>
          <p14:tracePt t="96409" x="2190750" y="3962400"/>
          <p14:tracePt t="96426" x="2165350" y="3956050"/>
          <p14:tracePt t="96443" x="2120900" y="3943350"/>
          <p14:tracePt t="96459" x="2070100" y="3937000"/>
          <p14:tracePt t="96476" x="2038350" y="3930650"/>
          <p14:tracePt t="96493" x="2006600" y="3930650"/>
          <p14:tracePt t="96509" x="1993900" y="3917950"/>
          <p14:tracePt t="96526" x="1987550" y="3917950"/>
          <p14:tracePt t="96543" x="1987550" y="3924300"/>
          <p14:tracePt t="96559" x="1987550" y="3930650"/>
          <p14:tracePt t="96933" x="1968500" y="3930650"/>
          <p14:tracePt t="96955" x="1936750" y="3930650"/>
          <p14:tracePt t="96975" x="1905000" y="3930650"/>
          <p14:tracePt t="96993" x="1879600" y="3930650"/>
          <p14:tracePt t="97009" x="1841500" y="3937000"/>
          <p14:tracePt t="97026" x="1835150" y="3937000"/>
          <p14:tracePt t="97043" x="1809750" y="3949700"/>
          <p14:tracePt t="97060" x="1790700" y="3968750"/>
          <p14:tracePt t="97076" x="1758950" y="3987800"/>
          <p14:tracePt t="97093" x="1727200" y="4006850"/>
          <p14:tracePt t="97109" x="1714500" y="4006850"/>
          <p14:tracePt t="97126" x="1682750" y="4032250"/>
          <p14:tracePt t="97143" x="1676400" y="4038600"/>
          <p14:tracePt t="97159" x="1663700" y="4051300"/>
          <p14:tracePt t="97176" x="1657350" y="4064000"/>
          <p14:tracePt t="97198" x="1651000" y="4083050"/>
          <p14:tracePt t="97200" x="1644650" y="4083050"/>
          <p14:tracePt t="97213" x="1638300" y="4083050"/>
          <p14:tracePt t="97226" x="1638300" y="4089400"/>
          <p14:tracePt t="97243" x="1625600" y="4089400"/>
          <p14:tracePt t="97259" x="1619250" y="4095750"/>
          <p14:tracePt t="97276" x="1612900" y="4102100"/>
          <p14:tracePt t="97295" x="1600200" y="4108450"/>
          <p14:tracePt t="97311" x="1600200" y="4133850"/>
          <p14:tracePt t="97343" x="1593850" y="4133850"/>
          <p14:tracePt t="97755" x="1593850" y="4140200"/>
          <p14:tracePt t="97891" x="1587500" y="4140200"/>
          <p14:tracePt t="97915" x="1581150" y="4140200"/>
          <p14:tracePt t="97939" x="1581150" y="4133850"/>
          <p14:tracePt t="97971" x="1581150" y="4127500"/>
          <p14:tracePt t="98029" x="1574800" y="4127500"/>
          <p14:tracePt t="98133" x="1568450" y="4127500"/>
          <p14:tracePt t="98173" x="1574800" y="4127500"/>
          <p14:tracePt t="98195" x="1574800" y="4114800"/>
          <p14:tracePt t="98261" x="1574800" y="4108450"/>
          <p14:tracePt t="98415" x="1574800" y="4114800"/>
          <p14:tracePt t="98439" x="1574800" y="4121150"/>
          <p14:tracePt t="98455" x="1574800" y="4127500"/>
          <p14:tracePt t="98465" x="1574800" y="4133850"/>
          <p14:tracePt t="99171" x="1562100" y="4133850"/>
          <p14:tracePt t="99190" x="1543050" y="4133850"/>
          <p14:tracePt t="99203" x="1530350" y="4133850"/>
          <p14:tracePt t="99214" x="1504950" y="4133850"/>
          <p14:tracePt t="99226" x="1498600" y="4127500"/>
          <p14:tracePt t="99243" x="1485900" y="4108450"/>
          <p14:tracePt t="99259" x="1485900" y="4070350"/>
          <p14:tracePt t="99276" x="1479550" y="4051300"/>
          <p14:tracePt t="99293" x="1460500" y="4051300"/>
          <p14:tracePt t="99527" x="1454150" y="4051300"/>
          <p14:tracePt t="99599" x="1454150" y="4064000"/>
          <p14:tracePt t="99620" x="1454150" y="4070350"/>
          <p14:tracePt t="99632" x="1454150" y="4076700"/>
          <p14:tracePt t="99655" x="1454150" y="4083050"/>
          <p14:tracePt t="99695" x="1454150" y="4076700"/>
          <p14:tracePt t="99704" x="1422400" y="4076700"/>
          <p14:tracePt t="99713" x="1377950" y="4070350"/>
          <p14:tracePt t="99726" x="1346200" y="4064000"/>
          <p14:tracePt t="99743" x="1257300" y="4044950"/>
          <p14:tracePt t="99759" x="1181100" y="4019550"/>
          <p14:tracePt t="99776" x="1130300" y="4013200"/>
          <p14:tracePt t="99793" x="1098550" y="4006850"/>
          <p14:tracePt t="99809" x="1054100" y="4006850"/>
          <p14:tracePt t="99826" x="990600" y="4006850"/>
          <p14:tracePt t="99843" x="946150" y="4006850"/>
          <p14:tracePt t="99859" x="895350" y="4006850"/>
          <p14:tracePt t="99876" x="844550" y="4000500"/>
          <p14:tracePt t="99899" x="781050" y="4000500"/>
          <p14:tracePt t="99914" x="742950" y="4000500"/>
          <p14:tracePt t="99926" x="723900" y="4000500"/>
          <p14:tracePt t="99943" x="692150" y="4000500"/>
          <p14:tracePt t="99959" x="666750" y="4000500"/>
          <p14:tracePt t="99976" x="615950" y="3994150"/>
          <p14:tracePt t="99993" x="590550" y="3994150"/>
          <p14:tracePt t="100009" x="552450" y="3994150"/>
          <p14:tracePt t="100026" x="527050" y="3994150"/>
          <p14:tracePt t="100043" x="514350" y="3994150"/>
          <p14:tracePt t="100059" x="482600" y="3994150"/>
          <p14:tracePt t="100076" x="444500" y="4000500"/>
          <p14:tracePt t="100093" x="400050" y="4019550"/>
          <p14:tracePt t="100109" x="381000" y="4019550"/>
          <p14:tracePt t="100126" x="368300" y="4025900"/>
          <p14:tracePt t="100143" x="361950" y="4025900"/>
          <p14:tracePt t="100176" x="355600" y="4032250"/>
          <p14:tracePt t="100209" x="342900" y="4032250"/>
          <p14:tracePt t="100210" x="342900" y="4038600"/>
          <p14:tracePt t="100226" x="330200" y="4038600"/>
          <p14:tracePt t="100250" x="330200" y="4044950"/>
          <p14:tracePt t="100355" x="330200" y="4038600"/>
          <p14:tracePt t="100493" x="330200" y="4044950"/>
          <p14:tracePt t="100515" x="330200" y="4057650"/>
          <p14:tracePt t="100537" x="330200" y="4070350"/>
          <p14:tracePt t="100551" x="330200" y="4076700"/>
          <p14:tracePt t="100580" x="330200" y="4083050"/>
          <p14:tracePt t="100741" x="330200" y="4089400"/>
          <p14:tracePt t="100763" x="336550" y="4089400"/>
          <p14:tracePt t="100780" x="336550" y="4095750"/>
          <p14:tracePt t="100793" x="336550" y="4102100"/>
          <p14:tracePt t="100809" x="336550" y="4114800"/>
          <p14:tracePt t="100826" x="285750" y="4133850"/>
          <p14:tracePt t="100843" x="285750" y="4152900"/>
          <p14:tracePt t="101571" x="279400" y="4152900"/>
          <p14:tracePt t="101595" x="273050" y="4152900"/>
          <p14:tracePt t="101619" x="260350" y="4152900"/>
          <p14:tracePt t="101643" x="254000" y="4146550"/>
          <p14:tracePt t="101652" x="254000" y="4140200"/>
          <p14:tracePt t="101725" x="254000" y="4127500"/>
          <p14:tracePt t="101747" x="254000" y="4114800"/>
          <p14:tracePt t="101768" x="260350" y="4114800"/>
          <p14:tracePt t="101853" x="266700" y="4114800"/>
          <p14:tracePt t="101875" x="273050" y="4108450"/>
          <p14:tracePt t="101891" x="273050" y="4102100"/>
          <p14:tracePt t="101902" x="273050" y="4095750"/>
          <p14:tracePt t="101933" x="279400" y="4095750"/>
          <p14:tracePt t="101944" x="285750" y="4095750"/>
          <p14:tracePt t="101959" x="292100" y="4089400"/>
          <p14:tracePt t="101976" x="304800" y="4083050"/>
          <p14:tracePt t="101993" x="311150" y="4076700"/>
          <p14:tracePt t="102009" x="317500" y="4070350"/>
          <p14:tracePt t="102135" x="317500" y="4064000"/>
          <p14:tracePt t="102159" x="317500" y="4057650"/>
          <p14:tracePt t="102171" x="317500" y="4051300"/>
          <p14:tracePt t="102183" x="317500" y="4044950"/>
          <p14:tracePt t="102194" x="317500" y="4038600"/>
          <p14:tracePt t="102209" x="317500" y="4032250"/>
          <p14:tracePt t="102226" x="317500" y="4025900"/>
          <p14:tracePt t="102243" x="317500" y="4013200"/>
          <p14:tracePt t="102276" x="317500" y="4006850"/>
          <p14:tracePt t="102293" x="317500" y="4000500"/>
          <p14:tracePt t="102309" x="311150" y="3994150"/>
          <p14:tracePt t="102343" x="311150" y="3987800"/>
          <p14:tracePt t="102359" x="304800" y="3987800"/>
          <p14:tracePt t="102376" x="298450" y="3987800"/>
          <p14:tracePt t="102393" x="279400" y="3987800"/>
          <p14:tracePt t="102409" x="279400" y="3994150"/>
          <p14:tracePt t="102481" x="273050" y="3994150"/>
          <p14:tracePt t="102502" x="260350" y="4006850"/>
          <p14:tracePt t="102521" x="247650" y="4019550"/>
          <p14:tracePt t="102533" x="247650" y="4025900"/>
          <p14:tracePt t="102545" x="234950" y="4032250"/>
          <p14:tracePt t="102559" x="234950" y="4038600"/>
          <p14:tracePt t="102576" x="234950" y="4051300"/>
          <p14:tracePt t="102593" x="234950" y="4070350"/>
          <p14:tracePt t="102609" x="234950" y="4089400"/>
          <p14:tracePt t="102626" x="234950" y="4114800"/>
          <p14:tracePt t="102643" x="234950" y="4165600"/>
          <p14:tracePt t="102659" x="247650" y="4191000"/>
          <p14:tracePt t="102676" x="273050" y="4222750"/>
          <p14:tracePt t="102693" x="323850" y="4254500"/>
          <p14:tracePt t="102709" x="393700" y="4286250"/>
          <p14:tracePt t="102726" x="476250" y="4286250"/>
          <p14:tracePt t="102743" x="584200" y="4286250"/>
          <p14:tracePt t="102759" x="698500" y="4286250"/>
          <p14:tracePt t="102776" x="749300" y="4286250"/>
          <p14:tracePt t="102793" x="863600" y="4305300"/>
          <p14:tracePt t="102809" x="1003300" y="4311650"/>
          <p14:tracePt t="102826" x="1162050" y="4337050"/>
          <p14:tracePt t="102843" x="1428750" y="4362450"/>
          <p14:tracePt t="102859" x="1600200" y="4362450"/>
          <p14:tracePt t="102876" x="1727200" y="4362450"/>
          <p14:tracePt t="102893" x="1835150" y="4356100"/>
          <p14:tracePt t="102909" x="1885950" y="4343400"/>
          <p14:tracePt t="102926" x="1905000" y="4337050"/>
          <p14:tracePt t="102943" x="1911350" y="4330700"/>
          <p14:tracePt t="102959" x="1917700" y="4330700"/>
          <p14:tracePt t="102976" x="1930400" y="4318000"/>
          <p14:tracePt t="102993" x="1943100" y="4311650"/>
          <p14:tracePt t="103009" x="1962150" y="4286250"/>
          <p14:tracePt t="103026" x="1968500" y="4260850"/>
          <p14:tracePt t="103043" x="1968500" y="4241800"/>
          <p14:tracePt t="103059" x="1968500" y="4216400"/>
          <p14:tracePt t="103076" x="1949450" y="4165600"/>
          <p14:tracePt t="103093" x="1930400" y="4121150"/>
          <p14:tracePt t="103109" x="1917700" y="4108450"/>
          <p14:tracePt t="103126" x="1911350" y="4102100"/>
          <p14:tracePt t="103143" x="1898650" y="4095750"/>
          <p14:tracePt t="103159" x="1885950" y="4083050"/>
          <p14:tracePt t="103176" x="1879600" y="4076700"/>
          <p14:tracePt t="103193" x="1866900" y="4064000"/>
          <p14:tracePt t="103209" x="1860550" y="4064000"/>
          <p14:tracePt t="103226" x="1854200" y="4064000"/>
          <p14:tracePt t="103255" x="1847850" y="4064000"/>
          <p14:tracePt t="103264" x="1841500" y="4064000"/>
          <p14:tracePt t="103279" x="1835150" y="4064000"/>
          <p14:tracePt t="103293" x="1828800" y="4064000"/>
          <p14:tracePt t="103309" x="1816100" y="4064000"/>
          <p14:tracePt t="103326" x="1803400" y="4064000"/>
          <p14:tracePt t="103343" x="1784350" y="4064000"/>
          <p14:tracePt t="103633" x="1778000" y="4064000"/>
          <p14:tracePt t="103655" x="1765300" y="4064000"/>
          <p14:tracePt t="103668" x="1739900" y="4064000"/>
          <p14:tracePt t="103679" x="1727200" y="4051300"/>
          <p14:tracePt t="103693" x="1695450" y="4044950"/>
          <p14:tracePt t="103709" x="1657350" y="4032250"/>
          <p14:tracePt t="103726" x="1625600" y="4019550"/>
          <p14:tracePt t="103743" x="1593850" y="4006850"/>
          <p14:tracePt t="103759" x="1562100" y="3994150"/>
          <p14:tracePt t="103776" x="1530350" y="3987800"/>
          <p14:tracePt t="103793" x="1441450" y="3981450"/>
          <p14:tracePt t="103809" x="1422400" y="3981450"/>
          <p14:tracePt t="103826" x="1352550" y="3956050"/>
          <p14:tracePt t="103845" x="1250950" y="3937000"/>
          <p14:tracePt t="103863" x="1200150" y="3924300"/>
          <p14:tracePt t="103879" x="1130300" y="3917950"/>
          <p14:tracePt t="103893" x="1047750" y="3917950"/>
          <p14:tracePt t="103909" x="927100" y="3917950"/>
          <p14:tracePt t="103926" x="876300" y="3937000"/>
          <p14:tracePt t="103943" x="812800" y="3937000"/>
          <p14:tracePt t="103959" x="762000" y="3943350"/>
          <p14:tracePt t="103993" x="723900" y="3943350"/>
          <p14:tracePt t="104009" x="698500" y="3943350"/>
          <p14:tracePt t="104026" x="673100" y="3943350"/>
          <p14:tracePt t="104043" x="641350" y="3949700"/>
          <p14:tracePt t="104076" x="635000" y="3949700"/>
          <p14:tracePt t="104229" x="635000" y="3956050"/>
          <p14:tracePt t="104251" x="628650" y="3956050"/>
          <p14:tracePt t="104273" x="628650" y="3968750"/>
          <p14:tracePt t="104295" x="622300" y="3981450"/>
          <p14:tracePt t="104309" x="622300" y="4000500"/>
          <p14:tracePt t="104326" x="615950" y="4013200"/>
          <p14:tracePt t="104343" x="615950" y="4019550"/>
          <p14:tracePt t="104359" x="615950" y="4025900"/>
          <p14:tracePt t="104376" x="615950" y="4032250"/>
          <p14:tracePt t="104393" x="615950" y="4038600"/>
          <p14:tracePt t="104409" x="615950" y="4051300"/>
          <p14:tracePt t="104426" x="615950" y="4064000"/>
          <p14:tracePt t="104443" x="615950" y="4083050"/>
          <p14:tracePt t="104459" x="609600" y="4095750"/>
          <p14:tracePt t="104476" x="596900" y="4114800"/>
          <p14:tracePt t="104493" x="596900" y="4121150"/>
          <p14:tracePt t="104509" x="590550" y="4127500"/>
          <p14:tracePt t="104526" x="584200" y="4133850"/>
          <p14:tracePt t="104543" x="571500" y="4140200"/>
          <p14:tracePt t="104576" x="565150" y="4140200"/>
          <p14:tracePt t="104745" x="558800" y="4140200"/>
          <p14:tracePt t="104768" x="552450" y="4140200"/>
          <p14:tracePt t="104779" x="546100" y="4140200"/>
          <p14:tracePt t="104793" x="539750" y="4133850"/>
          <p14:tracePt t="104816" x="527050" y="4133850"/>
          <p14:tracePt t="104977" x="520700" y="4133850"/>
          <p14:tracePt t="105139" x="520700" y="4140200"/>
          <p14:tracePt t="105219" x="527050" y="4140200"/>
          <p14:tracePt t="105357" x="520700" y="4140200"/>
          <p14:tracePt t="105381" x="520700" y="4133850"/>
          <p14:tracePt t="105405" x="520700" y="4127500"/>
          <p14:tracePt t="105436" x="514350" y="4127500"/>
          <p14:tracePt t="105655" x="508000" y="4127500"/>
          <p14:tracePt t="105676" x="495300" y="4121150"/>
          <p14:tracePt t="105698" x="482600" y="4114800"/>
          <p14:tracePt t="105711" x="469900" y="4108450"/>
          <p14:tracePt t="105726" x="469900" y="4102100"/>
          <p14:tracePt t="105743" x="476250" y="4102100"/>
          <p14:tracePt t="105759" x="488950" y="4102100"/>
          <p14:tracePt t="105776" x="495300" y="4102100"/>
          <p14:tracePt t="105855" x="495300" y="4095750"/>
          <p14:tracePt t="105877" x="488950" y="4095750"/>
          <p14:tracePt t="105928" x="488950" y="4089400"/>
          <p14:tracePt t="106009" x="488950" y="4083050"/>
          <p14:tracePt t="106105" x="495300" y="4076700"/>
          <p14:tracePt t="106127" x="508000" y="4070350"/>
          <p14:tracePt t="106148" x="539750" y="4064000"/>
          <p14:tracePt t="106159" x="558800" y="4064000"/>
          <p14:tracePt t="106176" x="590550" y="4051300"/>
          <p14:tracePt t="106193" x="654050" y="4051300"/>
          <p14:tracePt t="106209" x="698500" y="4051300"/>
          <p14:tracePt t="106226" x="736600" y="4051300"/>
          <p14:tracePt t="106227" x="762000" y="4051300"/>
          <p14:tracePt t="106243" x="806450" y="4057650"/>
          <p14:tracePt t="106259" x="889000" y="4064000"/>
          <p14:tracePt t="106276" x="984250" y="4070350"/>
          <p14:tracePt t="106293" x="1016000" y="4070350"/>
          <p14:tracePt t="106309" x="1016000" y="4095750"/>
          <p14:tracePt t="106326" x="1047750" y="4102100"/>
          <p14:tracePt t="106359" x="1054100" y="4102100"/>
          <p14:tracePt t="107473" x="1060450" y="4102100"/>
          <p14:tracePt t="107495" x="1066800" y="4102100"/>
          <p14:tracePt t="107683" x="1066800" y="4095750"/>
          <p14:tracePt t="107704" x="1066800" y="4089400"/>
          <p14:tracePt t="107726" x="1066800" y="4083050"/>
          <p14:tracePt t="107743" x="1079500" y="4076700"/>
          <p14:tracePt t="107759" x="1092200" y="4076700"/>
          <p14:tracePt t="107776" x="1111250" y="4076700"/>
          <p14:tracePt t="107793" x="1117600" y="4076700"/>
          <p14:tracePt t="107809" x="1117600" y="4083050"/>
          <p14:tracePt t="107826" x="1130300" y="4083050"/>
          <p14:tracePt t="108455" x="1136650" y="4083050"/>
          <p14:tracePt t="108511" x="1149350" y="4083050"/>
          <p14:tracePt t="108533" x="1155700" y="4083050"/>
          <p14:tracePt t="108553" x="1174750" y="4070350"/>
          <p14:tracePt t="108563" x="1181100" y="4070350"/>
          <p14:tracePt t="108576" x="1187450" y="4070350"/>
          <p14:tracePt t="108593" x="1206500" y="4057650"/>
          <p14:tracePt t="108609" x="1212850" y="4057650"/>
          <p14:tracePt t="108681" x="1219200" y="4057650"/>
          <p14:tracePt t="108705" x="1225550" y="4057650"/>
          <p14:tracePt t="108726" x="1231900" y="4057650"/>
          <p14:tracePt t="108753" x="1238250" y="4057650"/>
          <p14:tracePt t="108784" x="1244600" y="4057650"/>
          <p14:tracePt t="108801" x="1250950" y="4057650"/>
          <p14:tracePt t="108811" x="1257300" y="4057650"/>
          <p14:tracePt t="108826" x="1270000" y="4051300"/>
          <p14:tracePt t="108843" x="1282700" y="4051300"/>
          <p14:tracePt t="108860" x="1308100" y="4044950"/>
          <p14:tracePt t="108876" x="1339850" y="4038600"/>
          <p14:tracePt t="108893" x="1371600" y="4032250"/>
          <p14:tracePt t="108909" x="1384300" y="4038600"/>
          <p14:tracePt t="108926" x="1384300" y="4051300"/>
          <p14:tracePt t="109607" x="1390650" y="4051300"/>
          <p14:tracePt t="109727" x="1390650" y="4057650"/>
          <p14:tracePt t="109753" x="1397000" y="4057650"/>
          <p14:tracePt t="109801" x="1403350" y="4057650"/>
          <p14:tracePt t="109833" x="1409700" y="4057650"/>
          <p14:tracePt t="109857" x="1422400" y="4057650"/>
          <p14:tracePt t="109953" x="1422400" y="4064000"/>
          <p14:tracePt t="110017" x="1416050" y="4064000"/>
          <p14:tracePt t="110057" x="1422400" y="4064000"/>
          <p14:tracePt t="110147" x="1422400" y="4057650"/>
          <p14:tracePt t="110168" x="1422400" y="4051300"/>
          <p14:tracePt t="110190" x="1422400" y="4032250"/>
          <p14:tracePt t="110291" x="1422400" y="4038600"/>
          <p14:tracePt t="110314" x="1422400" y="4044950"/>
          <p14:tracePt t="110327" x="1422400" y="4051300"/>
          <p14:tracePt t="110343" x="1422400" y="4057650"/>
          <p14:tracePt t="110359" x="1422400" y="4064000"/>
          <p14:tracePt t="110376" x="1428750" y="4064000"/>
          <p14:tracePt t="110420" x="1428750" y="4070350"/>
          <p14:tracePt t="110501" x="1428750" y="4076700"/>
          <p14:tracePt t="110525" x="1428750" y="4083050"/>
          <p14:tracePt t="110541" x="1428750" y="4089400"/>
          <p14:tracePt t="110621" x="1435100" y="4095750"/>
          <p14:tracePt t="110643" x="1441450" y="4114800"/>
          <p14:tracePt t="110660" x="1441450" y="4133850"/>
          <p14:tracePt t="110676" x="1454150" y="4159250"/>
          <p14:tracePt t="110693" x="1460500" y="4165600"/>
          <p14:tracePt t="110709" x="1460500" y="4171950"/>
          <p14:tracePt t="111265" x="1466850" y="4178300"/>
          <p14:tracePt t="111285" x="1466850" y="4184650"/>
          <p14:tracePt t="111297" x="1473200" y="4184650"/>
          <p14:tracePt t="111323" x="1473200" y="4191000"/>
          <p14:tracePt t="111339" x="1473200" y="4197350"/>
          <p14:tracePt t="111355" x="1479550" y="4203700"/>
          <p14:tracePt t="111366" x="1485900" y="4203700"/>
          <p14:tracePt t="111378" x="1485900" y="4210050"/>
          <p14:tracePt t="111395" x="1492250" y="4216400"/>
          <p14:tracePt t="111409" x="1492250" y="4222750"/>
          <p14:tracePt t="111427" x="1498600" y="4229100"/>
          <p14:tracePt t="111450" x="1498600" y="4235450"/>
          <p14:tracePt t="111461" x="1504950" y="4241800"/>
          <p14:tracePt t="111476" x="1517650" y="4248150"/>
          <p14:tracePt t="111493" x="1524000" y="4254500"/>
          <p14:tracePt t="111749" x="1530350" y="4254500"/>
          <p14:tracePt t="111771" x="1530350" y="4260850"/>
          <p14:tracePt t="111793" x="1536700" y="4267200"/>
          <p14:tracePt t="111809" x="1543050" y="4267200"/>
          <p14:tracePt t="111826" x="1549400" y="4286250"/>
          <p14:tracePt t="111843" x="1568450" y="4305300"/>
          <p14:tracePt t="111859" x="1587500" y="4324350"/>
          <p14:tracePt t="111877" x="1600200" y="4343400"/>
          <p14:tracePt t="111893" x="1606550" y="4349750"/>
          <p14:tracePt t="111909" x="1606550" y="4356100"/>
          <p14:tracePt t="111926" x="1606550" y="4362450"/>
          <p14:tracePt t="111943" x="1612900" y="4375150"/>
          <p14:tracePt t="111959" x="1612900" y="4381500"/>
          <p14:tracePt t="112015" x="1619250" y="4381500"/>
          <p14:tracePt t="113149" x="1625600" y="4381500"/>
          <p14:tracePt t="113171" x="1657350" y="4381500"/>
          <p14:tracePt t="113185" x="1682750" y="4381500"/>
          <p14:tracePt t="113197" x="1720850" y="4381500"/>
          <p14:tracePt t="113209" x="1733550" y="4381500"/>
          <p14:tracePt t="113226" x="1758950" y="4349750"/>
          <p14:tracePt t="113243" x="1771650" y="4324350"/>
          <p14:tracePt t="113259" x="1771650" y="4318000"/>
          <p14:tracePt t="113276" x="1746250" y="4318000"/>
          <p14:tracePt t="114100" x="1746250" y="4311650"/>
          <p14:tracePt t="114121" x="1752600" y="4311650"/>
          <p14:tracePt t="114213" x="1765300" y="4311650"/>
          <p14:tracePt t="114237" x="1790700" y="4311650"/>
          <p14:tracePt t="114445" x="1797050" y="4311650"/>
          <p14:tracePt t="114511" x="1797050" y="4324350"/>
          <p14:tracePt t="115025" x="1797050" y="4337050"/>
          <p14:tracePt t="115107" x="1797050" y="4330700"/>
          <p14:tracePt t="115131" x="1803400" y="4330700"/>
          <p14:tracePt t="115152" x="1803400" y="4337050"/>
          <p14:tracePt t="115174" x="1797050" y="4349750"/>
          <p14:tracePt t="115192" x="1790700" y="4368800"/>
          <p14:tracePt t="115209" x="1790700" y="4381500"/>
          <p14:tracePt t="115226" x="1784350" y="4381500"/>
          <p14:tracePt t="115243" x="1778000" y="4387850"/>
          <p14:tracePt t="115389" x="1778000" y="4394200"/>
          <p14:tracePt t="115413" x="1778000" y="4400550"/>
          <p14:tracePt t="115573" x="1778000" y="4394200"/>
          <p14:tracePt t="115589" x="1778000" y="4387850"/>
          <p14:tracePt t="115597" x="1778000" y="4375150"/>
          <p14:tracePt t="115619" x="1778000" y="4368800"/>
          <p14:tracePt t="116428" x="1790700" y="4368800"/>
          <p14:tracePt t="116450" x="1835150" y="4368800"/>
          <p14:tracePt t="116472" x="1854200" y="4356100"/>
          <p14:tracePt t="116483" x="1885950" y="4343400"/>
          <p14:tracePt t="116495" x="1898650" y="4337050"/>
          <p14:tracePt t="116509" x="1917700" y="4318000"/>
          <p14:tracePt t="116526" x="1930400" y="4311650"/>
          <p14:tracePt t="116543" x="1949450" y="4298950"/>
          <p14:tracePt t="116559" x="1962150" y="4298950"/>
          <p14:tracePt t="116576" x="1968500" y="4286250"/>
          <p14:tracePt t="116593" x="1974850" y="4279900"/>
          <p14:tracePt t="116609" x="1981200" y="4273550"/>
          <p14:tracePt t="116626" x="1981200" y="4267200"/>
          <p14:tracePt t="116643" x="1987550" y="4254500"/>
          <p14:tracePt t="116659" x="1987550" y="4235450"/>
          <p14:tracePt t="116676" x="1993900" y="4222750"/>
          <p14:tracePt t="116693" x="2006600" y="4216400"/>
          <p14:tracePt t="116709" x="2025650" y="4203700"/>
          <p14:tracePt t="116726" x="2032000" y="4197350"/>
          <p14:tracePt t="116743" x="2044700" y="4184650"/>
          <p14:tracePt t="117218"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665929" y="1655754"/>
            <a:ext cx="4427984" cy="1368152"/>
          </a:xfrm>
          <a:prstGeom prst="roundRect">
            <a:avLst/>
          </a:prstGeom>
          <a:ln>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idx="4294967295"/>
          </p:nvPr>
        </p:nvSpPr>
        <p:spPr>
          <a:xfrm>
            <a:off x="1581977" y="80430"/>
            <a:ext cx="9144000" cy="576063"/>
          </a:xfrm>
          <a:prstGeom prst="rect">
            <a:avLst/>
          </a:prstGeom>
        </p:spPr>
        <p:txBody>
          <a:bodyPr>
            <a:noAutofit/>
          </a:bodyPr>
          <a:lstStyle/>
          <a:p>
            <a:r>
              <a:rPr lang="en-US" altLang="ja-JP" sz="2000" b="1" u="none" kern="1200" dirty="0">
                <a:solidFill>
                  <a:schemeClr val="bg1">
                    <a:lumMod val="50000"/>
                  </a:schemeClr>
                </a:solidFill>
                <a:latin typeface="+mj-ea"/>
              </a:rPr>
              <a:t>Robustness against </a:t>
            </a:r>
            <a:r>
              <a:rPr lang="en-US" altLang="ja-JP" sz="2000" b="1" u="none" kern="1200" dirty="0" smtClean="0">
                <a:solidFill>
                  <a:schemeClr val="bg1">
                    <a:lumMod val="50000"/>
                  </a:schemeClr>
                </a:solidFill>
                <a:latin typeface="+mj-ea"/>
              </a:rPr>
              <a:t>humidity</a:t>
            </a:r>
            <a:r>
              <a:rPr lang="en-US" altLang="ja-JP" sz="2000" b="1" u="none" kern="1200" dirty="0">
                <a:solidFill>
                  <a:schemeClr val="bg1">
                    <a:lumMod val="50000"/>
                  </a:schemeClr>
                </a:solidFill>
                <a:latin typeface="+mj-ea"/>
              </a:rPr>
              <a:t/>
            </a:r>
            <a:br>
              <a:rPr lang="en-US" altLang="ja-JP" sz="2000" b="1" u="none" kern="1200" dirty="0">
                <a:solidFill>
                  <a:schemeClr val="bg1">
                    <a:lumMod val="50000"/>
                  </a:schemeClr>
                </a:solidFill>
                <a:latin typeface="+mj-ea"/>
              </a:rPr>
            </a:br>
            <a:r>
              <a:rPr lang="en-US" altLang="ja-JP" sz="2000" b="1" u="none" kern="1200" dirty="0" smtClean="0">
                <a:solidFill>
                  <a:schemeClr val="bg1">
                    <a:lumMod val="50000"/>
                  </a:schemeClr>
                </a:solidFill>
                <a:latin typeface="+mj-ea"/>
              </a:rPr>
              <a:t>(Surface </a:t>
            </a:r>
            <a:r>
              <a:rPr lang="en-US" altLang="ja-JP" sz="2000" b="1" u="none" kern="1200" dirty="0">
                <a:solidFill>
                  <a:schemeClr val="bg1">
                    <a:lumMod val="50000"/>
                  </a:schemeClr>
                </a:solidFill>
                <a:latin typeface="+mj-ea"/>
              </a:rPr>
              <a:t>Charge Control technology)</a:t>
            </a:r>
            <a:endParaRPr lang="ja-JP" altLang="en-US" sz="2000" b="1" u="none" kern="1200" dirty="0">
              <a:solidFill>
                <a:schemeClr val="bg1">
                  <a:lumMod val="50000"/>
                </a:schemeClr>
              </a:solidFill>
              <a:latin typeface="+mj-ea"/>
            </a:endParaRPr>
          </a:p>
        </p:txBody>
      </p:sp>
      <p:pic>
        <p:nvPicPr>
          <p:cNvPr id="5" name="図 4"/>
          <p:cNvPicPr/>
          <p:nvPr/>
        </p:nvPicPr>
        <p:blipFill>
          <a:blip r:embed="rId2">
            <a:extLst>
              <a:ext uri="{28A0092B-C50C-407E-A947-70E740481C1C}">
                <a14:useLocalDpi xmlns:a14="http://schemas.microsoft.com/office/drawing/2010/main"/>
              </a:ext>
            </a:extLst>
          </a:blip>
          <a:srcRect/>
          <a:stretch>
            <a:fillRect/>
          </a:stretch>
        </p:blipFill>
        <p:spPr bwMode="auto">
          <a:xfrm>
            <a:off x="251520" y="1647730"/>
            <a:ext cx="4320480" cy="2359933"/>
          </a:xfrm>
          <a:prstGeom prst="rect">
            <a:avLst/>
          </a:prstGeom>
          <a:noFill/>
          <a:ln>
            <a:noFill/>
          </a:ln>
        </p:spPr>
      </p:pic>
      <p:pic>
        <p:nvPicPr>
          <p:cNvPr id="6" name="図 5"/>
          <p:cNvPicPr/>
          <p:nvPr/>
        </p:nvPicPr>
        <p:blipFill>
          <a:blip r:embed="rId3">
            <a:extLst>
              <a:ext uri="{28A0092B-C50C-407E-A947-70E740481C1C}">
                <a14:useLocalDpi xmlns:a14="http://schemas.microsoft.com/office/drawing/2010/main"/>
              </a:ext>
            </a:extLst>
          </a:blip>
          <a:srcRect/>
          <a:stretch>
            <a:fillRect/>
          </a:stretch>
        </p:blipFill>
        <p:spPr bwMode="auto">
          <a:xfrm>
            <a:off x="251520" y="4287662"/>
            <a:ext cx="4320480" cy="2360262"/>
          </a:xfrm>
          <a:prstGeom prst="rect">
            <a:avLst/>
          </a:prstGeom>
          <a:noFill/>
          <a:ln>
            <a:noFill/>
          </a:ln>
        </p:spPr>
      </p:pic>
      <p:sp>
        <p:nvSpPr>
          <p:cNvPr id="7" name="テキスト ボックス 6"/>
          <p:cNvSpPr txBox="1"/>
          <p:nvPr/>
        </p:nvSpPr>
        <p:spPr>
          <a:xfrm>
            <a:off x="350724" y="1295585"/>
            <a:ext cx="1857111" cy="307777"/>
          </a:xfrm>
          <a:prstGeom prst="rect">
            <a:avLst/>
          </a:prstGeom>
          <a:solidFill>
            <a:srgbClr val="0000CC"/>
          </a:solid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sz="1400" dirty="0" smtClean="0"/>
              <a:t>Conventional structure</a:t>
            </a:r>
            <a:endParaRPr kumimoji="1" lang="ja-JP" altLang="en-US" sz="1400" dirty="0"/>
          </a:p>
        </p:txBody>
      </p:sp>
      <p:sp>
        <p:nvSpPr>
          <p:cNvPr id="8" name="テキスト ボックス 7"/>
          <p:cNvSpPr txBox="1"/>
          <p:nvPr/>
        </p:nvSpPr>
        <p:spPr>
          <a:xfrm>
            <a:off x="602588" y="4027610"/>
            <a:ext cx="2738378" cy="307777"/>
          </a:xfrm>
          <a:prstGeom prst="rect">
            <a:avLst/>
          </a:prstGeom>
          <a:solidFill>
            <a:srgbClr val="0000CC"/>
          </a:solid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sz="1400" dirty="0" smtClean="0"/>
              <a:t>X-series structure (SCC technology)</a:t>
            </a:r>
            <a:endParaRPr kumimoji="1" lang="ja-JP" altLang="en-US" sz="1400" dirty="0"/>
          </a:p>
        </p:txBody>
      </p:sp>
      <p:sp>
        <p:nvSpPr>
          <p:cNvPr id="9" name="テキスト ボックス 8"/>
          <p:cNvSpPr txBox="1"/>
          <p:nvPr/>
        </p:nvSpPr>
        <p:spPr>
          <a:xfrm>
            <a:off x="4845441" y="1970610"/>
            <a:ext cx="4068960" cy="830997"/>
          </a:xfrm>
          <a:prstGeom prst="rect">
            <a:avLst/>
          </a:prstGeom>
          <a:noFill/>
        </p:spPr>
        <p:txBody>
          <a:bodyPr wrap="square" rtlCol="0">
            <a:spAutoFit/>
          </a:bodyPr>
          <a:lstStyle/>
          <a:p>
            <a:r>
              <a:rPr kumimoji="1" lang="en-US" altLang="ja-JP" sz="1600" dirty="0" smtClean="0"/>
              <a:t>Surface charge due to humidity is discharged and therefore robustness against humidity is achieved.</a:t>
            </a:r>
            <a:endParaRPr kumimoji="1" lang="ja-JP" altLang="en-US" sz="1600" dirty="0"/>
          </a:p>
        </p:txBody>
      </p:sp>
      <p:pic>
        <p:nvPicPr>
          <p:cNvPr id="11" name="図 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66856" y="3531410"/>
            <a:ext cx="3945847" cy="286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6" descr="step4-3-E13NAP1W2-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821" y="3664287"/>
            <a:ext cx="858313" cy="103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3"/>
          <p:cNvSpPr txBox="1">
            <a:spLocks noChangeArrowheads="1"/>
          </p:cNvSpPr>
          <p:nvPr/>
        </p:nvSpPr>
        <p:spPr bwMode="auto">
          <a:xfrm>
            <a:off x="6632785" y="3965175"/>
            <a:ext cx="1691208" cy="469377"/>
          </a:xfrm>
          <a:prstGeom prst="rect">
            <a:avLst/>
          </a:prstGeom>
          <a:solidFill>
            <a:srgbClr val="FFFFFF"/>
          </a:solidFill>
          <a:ln w="9525">
            <a:solidFill>
              <a:srgbClr val="FFFFFF"/>
            </a:solidFill>
            <a:miter lim="800000"/>
            <a:headEnd/>
            <a:tailEnd/>
          </a:ln>
        </p:spPr>
        <p:txBody>
          <a:bodyPr vert="horz" wrap="none" lIns="74295" tIns="8890" rIns="74295" bIns="889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Arial" panose="020B0604020202020204" pitchFamily="34" charset="0"/>
                <a:ea typeface="ＭＳ 明朝" panose="02020609040205080304" pitchFamily="17" charset="-128"/>
              </a:rPr>
              <a:t>Gel appearance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Arial" panose="020B0604020202020204" pitchFamily="34" charset="0"/>
                <a:ea typeface="ＭＳ 明朝" panose="02020609040205080304" pitchFamily="17" charset="-128"/>
              </a:rPr>
              <a:t> (</a:t>
            </a:r>
            <a:r>
              <a:rPr kumimoji="0" lang="en-US" altLang="ja-JP" sz="1600" b="1" i="0" u="none" strike="noStrike" cap="none" normalizeH="0" baseline="0" dirty="0" smtClean="0">
                <a:ln>
                  <a:noFill/>
                </a:ln>
                <a:solidFill>
                  <a:srgbClr val="FF0000"/>
                </a:solidFill>
                <a:effectLst/>
                <a:latin typeface="Arial" panose="020B0604020202020204" pitchFamily="34" charset="0"/>
                <a:ea typeface="ＭＳ 明朝" panose="02020609040205080304" pitchFamily="17" charset="-128"/>
              </a:rPr>
              <a:t>foggy</a:t>
            </a:r>
            <a:r>
              <a:rPr kumimoji="0" lang="en-US" altLang="ja-JP" sz="1600" b="0" i="0" u="none" strike="noStrike" cap="none" normalizeH="0" baseline="0" dirty="0" smtClean="0">
                <a:ln>
                  <a:noFill/>
                </a:ln>
                <a:solidFill>
                  <a:schemeClr val="tx1"/>
                </a:solidFill>
                <a:effectLst/>
                <a:latin typeface="Arial" panose="020B0604020202020204" pitchFamily="34" charset="0"/>
                <a:ea typeface="ＭＳ 明朝" panose="02020609040205080304" pitchFamily="17" charset="-128"/>
              </a:rPr>
              <a:t>)</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14" name="テキスト ボックス 13"/>
          <p:cNvSpPr txBox="1"/>
          <p:nvPr/>
        </p:nvSpPr>
        <p:spPr>
          <a:xfrm>
            <a:off x="5004040" y="1486661"/>
            <a:ext cx="3113353" cy="338554"/>
          </a:xfrm>
          <a:prstGeom prst="rect">
            <a:avLst/>
          </a:prstGeom>
          <a:solidFill>
            <a:schemeClr val="bg1"/>
          </a:solidFill>
        </p:spPr>
        <p:txBody>
          <a:bodyPr wrap="none" rtlCol="0">
            <a:spAutoFit/>
          </a:bodyPr>
          <a:lstStyle/>
          <a:p>
            <a:r>
              <a:rPr kumimoji="1" lang="en-US" altLang="ja-JP" sz="1600" b="1" dirty="0" smtClean="0">
                <a:solidFill>
                  <a:schemeClr val="tx2"/>
                </a:solidFill>
              </a:rPr>
              <a:t>SCC (Surface Charge Control)</a:t>
            </a:r>
            <a:endParaRPr kumimoji="1" lang="ja-JP" altLang="en-US" sz="1600" b="1" dirty="0">
              <a:solidFill>
                <a:schemeClr val="tx2"/>
              </a:solidFill>
            </a:endParaRPr>
          </a:p>
        </p:txBody>
      </p:sp>
      <p:sp>
        <p:nvSpPr>
          <p:cNvPr id="15" name="テキスト ボックス 14"/>
          <p:cNvSpPr txBox="1"/>
          <p:nvPr/>
        </p:nvSpPr>
        <p:spPr>
          <a:xfrm>
            <a:off x="5195665" y="3171375"/>
            <a:ext cx="1972078" cy="523220"/>
          </a:xfrm>
          <a:prstGeom prst="rect">
            <a:avLst/>
          </a:prstGeom>
          <a:solidFill>
            <a:srgbClr val="0000CC"/>
          </a:solid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r>
              <a:rPr kumimoji="1" lang="en-US" altLang="ja-JP" sz="1400" dirty="0" smtClean="0"/>
              <a:t>Condensation test result</a:t>
            </a:r>
          </a:p>
          <a:p>
            <a:pPr>
              <a:spcBef>
                <a:spcPts val="0"/>
              </a:spcBef>
            </a:pPr>
            <a:r>
              <a:rPr kumimoji="1" lang="en-US" altLang="ja-JP" sz="1400" dirty="0" smtClean="0"/>
              <a:t>(CM1000HG-130XA)</a:t>
            </a:r>
            <a:endParaRPr kumimoji="1" lang="ja-JP" altLang="en-US" sz="1400" dirty="0"/>
          </a:p>
        </p:txBody>
      </p:sp>
      <p:sp>
        <p:nvSpPr>
          <p:cNvPr id="16" name="テキスト ボックス 15"/>
          <p:cNvSpPr txBox="1"/>
          <p:nvPr/>
        </p:nvSpPr>
        <p:spPr>
          <a:xfrm>
            <a:off x="6758144" y="5386548"/>
            <a:ext cx="1360950"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1400" dirty="0" smtClean="0"/>
              <a:t>No I</a:t>
            </a:r>
            <a:r>
              <a:rPr kumimoji="1" lang="en-US" altLang="ja-JP" sz="1400" baseline="-25000" dirty="0" smtClean="0"/>
              <a:t>CES</a:t>
            </a:r>
            <a:r>
              <a:rPr kumimoji="1" lang="en-US" altLang="ja-JP" sz="1400" dirty="0" smtClean="0"/>
              <a:t> increase!</a:t>
            </a:r>
            <a:endParaRPr kumimoji="1" lang="ja-JP" altLang="en-US" sz="1400" dirty="0"/>
          </a:p>
        </p:txBody>
      </p:sp>
    </p:spTree>
    <p:extLst>
      <p:ext uri="{BB962C8B-B14F-4D97-AF65-F5344CB8AC3E}">
        <p14:creationId xmlns:p14="http://schemas.microsoft.com/office/powerpoint/2010/main" val="3088029214"/>
      </p:ext>
    </p:extLst>
  </p:cSld>
  <p:clrMapOvr>
    <a:masterClrMapping/>
  </p:clrMapOvr>
  <mc:AlternateContent xmlns:mc="http://schemas.openxmlformats.org/markup-compatibility/2006" xmlns:p14="http://schemas.microsoft.com/office/powerpoint/2010/main">
    <mc:Choice Requires="p14">
      <p:transition spd="slow" p14:dur="2000" advTm="84654"/>
    </mc:Choice>
    <mc:Fallback xmlns="">
      <p:transition spd="slow" advTm="84654"/>
    </mc:Fallback>
  </mc:AlternateContent>
  <p:timing>
    <p:tnLst>
      <p:par>
        <p:cTn id="1" dur="indefinite" restart="never" nodeType="tmRoot"/>
      </p:par>
    </p:tnLst>
  </p:timing>
  <p:extLst mod="1">
    <p:ext uri="{3A86A75C-4F4B-4683-9AE1-C65F6400EC91}">
      <p14:laserTraceLst xmlns:p14="http://schemas.microsoft.com/office/powerpoint/2010/main">
        <p14:tracePtLst>
          <p14:tracePt t="5853" x="361950" y="5600700"/>
          <p14:tracePt t="6451" x="361950" y="5594350"/>
          <p14:tracePt t="6458" x="381000" y="5575300"/>
          <p14:tracePt t="6466" x="425450" y="5556250"/>
          <p14:tracePt t="6481" x="488950" y="5530850"/>
          <p14:tracePt t="6498" x="552450" y="5511800"/>
          <p14:tracePt t="6514" x="622300" y="5492750"/>
          <p14:tracePt t="6531" x="704850" y="5473700"/>
          <p14:tracePt t="6548" x="825500" y="5391150"/>
          <p14:tracePt t="6564" x="939800" y="5295900"/>
          <p14:tracePt t="6581" x="1047750" y="5149850"/>
          <p14:tracePt t="6598" x="1143000" y="5022850"/>
          <p14:tracePt t="6614" x="1238250" y="4895850"/>
          <p14:tracePt t="6631" x="1333500" y="4800600"/>
          <p14:tracePt t="6648" x="1435100" y="4749800"/>
          <p14:tracePt t="6664" x="1517650" y="4737100"/>
          <p14:tracePt t="6681" x="1612900" y="4705350"/>
          <p14:tracePt t="6698" x="1638300" y="4699000"/>
          <p14:tracePt t="7296" x="1644650" y="4699000"/>
          <p14:tracePt t="7336" x="1651000" y="4699000"/>
          <p14:tracePt t="7376" x="1657350" y="4699000"/>
          <p14:tracePt t="7400" x="1651000" y="4718050"/>
          <p14:tracePt t="7408" x="1644650" y="4718050"/>
          <p14:tracePt t="7424" x="1638300" y="4718050"/>
          <p14:tracePt t="7456" x="1625600" y="4718050"/>
          <p14:tracePt t="7474" x="1631950" y="4718050"/>
          <p14:tracePt t="7482" x="1638300" y="4711700"/>
          <p14:tracePt t="7490" x="1638300" y="4705350"/>
          <p14:tracePt t="7498" x="1644650" y="4705350"/>
          <p14:tracePt t="7514" x="1644650" y="4692650"/>
          <p14:tracePt t="7531" x="1644650" y="4673600"/>
          <p14:tracePt t="7548" x="1651000" y="4660900"/>
          <p14:tracePt t="7564" x="1651000" y="4648200"/>
          <p14:tracePt t="7581" x="1651000" y="4629150"/>
          <p14:tracePt t="7598" x="1651000" y="4622800"/>
          <p14:tracePt t="7860" x="1651000" y="4616450"/>
          <p14:tracePt t="7868" x="1651000" y="4610100"/>
          <p14:tracePt t="7876" x="1651000" y="4603750"/>
          <p14:tracePt t="9880" x="1644650" y="4610100"/>
          <p14:tracePt t="9888" x="1631950" y="4610100"/>
          <p14:tracePt t="9898" x="1625600" y="4616450"/>
          <p14:tracePt t="9914" x="1606550" y="4635500"/>
          <p14:tracePt t="9931" x="1581150" y="4641850"/>
          <p14:tracePt t="9948" x="1568450" y="4654550"/>
          <p14:tracePt t="9964" x="1524000" y="4654550"/>
          <p14:tracePt t="9981" x="1524000" y="4667250"/>
          <p14:tracePt t="10612" x="1524000" y="4673600"/>
          <p14:tracePt t="10621" x="1549400" y="4673600"/>
          <p14:tracePt t="10631" x="1555750" y="4673600"/>
          <p14:tracePt t="10648" x="1581150" y="4667250"/>
          <p14:tracePt t="10664" x="1600200" y="4667250"/>
          <p14:tracePt t="10681" x="1606550" y="4667250"/>
          <p14:tracePt t="10698" x="1612900" y="4667250"/>
          <p14:tracePt t="10714" x="1612900" y="4673600"/>
          <p14:tracePt t="10716" x="1619250" y="4673600"/>
          <p14:tracePt t="10740" x="1625600" y="4673600"/>
          <p14:tracePt t="10748" x="1631950" y="4673600"/>
          <p14:tracePt t="10764" x="1644650" y="4673600"/>
          <p14:tracePt t="10781" x="1663700" y="4654550"/>
          <p14:tracePt t="10798" x="1676400" y="4648200"/>
          <p14:tracePt t="10814" x="1682750" y="4641850"/>
          <p14:tracePt t="10831" x="1682750" y="4635500"/>
          <p14:tracePt t="10848" x="1689100" y="4629150"/>
          <p14:tracePt t="10864" x="1689100" y="4635500"/>
          <p14:tracePt t="11216" x="1695450" y="4635500"/>
          <p14:tracePt t="11248" x="1682750" y="4635500"/>
          <p14:tracePt t="11256" x="1619250" y="4635500"/>
          <p14:tracePt t="11264" x="1593850" y="4635500"/>
          <p14:tracePt t="11281" x="1524000" y="4635500"/>
          <p14:tracePt t="11298" x="1492250" y="4629150"/>
          <p14:tracePt t="11314" x="1492250" y="4565650"/>
          <p14:tracePt t="11331" x="1473200" y="4464050"/>
          <p14:tracePt t="11348" x="1435100" y="4381500"/>
          <p14:tracePt t="11364" x="1403350" y="4292600"/>
          <p14:tracePt t="11381" x="1390650" y="4191000"/>
          <p14:tracePt t="11398" x="1371600" y="4076700"/>
          <p14:tracePt t="11414" x="1371600" y="3911600"/>
          <p14:tracePt t="11431" x="1371600" y="3733800"/>
          <p14:tracePt t="11448" x="1371600" y="3498850"/>
          <p14:tracePt t="11464" x="1371600" y="3175000"/>
          <p14:tracePt t="11481" x="1384300" y="2755900"/>
          <p14:tracePt t="11498" x="1409700" y="2527300"/>
          <p14:tracePt t="11514" x="1447800" y="2330450"/>
          <p14:tracePt t="11531" x="1479550" y="2152650"/>
          <p14:tracePt t="11548" x="1511300" y="2012950"/>
          <p14:tracePt t="11564" x="1517650" y="1885950"/>
          <p14:tracePt t="11581" x="1543050" y="1771650"/>
          <p14:tracePt t="11598" x="1574800" y="1676400"/>
          <p14:tracePt t="11614" x="1625600" y="1581150"/>
          <p14:tracePt t="11631" x="1676400" y="1492250"/>
          <p14:tracePt t="11648" x="1714500" y="1422400"/>
          <p14:tracePt t="11664" x="1746250" y="1377950"/>
          <p14:tracePt t="11681" x="1758950" y="1352550"/>
          <p14:tracePt t="11698" x="1758950" y="1308100"/>
          <p14:tracePt t="11714" x="1758950" y="1276350"/>
          <p14:tracePt t="11731" x="1758950" y="1231900"/>
          <p14:tracePt t="11748" x="1758950" y="1200150"/>
          <p14:tracePt t="11764" x="1758950" y="1174750"/>
          <p14:tracePt t="11781" x="1727200" y="1168400"/>
          <p14:tracePt t="11798" x="1682750" y="1168400"/>
          <p14:tracePt t="11814" x="1631950" y="1168400"/>
          <p14:tracePt t="11831" x="1574800" y="1168400"/>
          <p14:tracePt t="11848" x="1498600" y="1168400"/>
          <p14:tracePt t="11864" x="1454150" y="1168400"/>
          <p14:tracePt t="11881" x="1403350" y="1168400"/>
          <p14:tracePt t="11898" x="1339850" y="1206500"/>
          <p14:tracePt t="11914" x="1289050" y="1282700"/>
          <p14:tracePt t="11931" x="1257300" y="1371600"/>
          <p14:tracePt t="11948" x="1244600" y="1428750"/>
          <p14:tracePt t="11964" x="1244600" y="1466850"/>
          <p14:tracePt t="11981" x="1263650" y="1517650"/>
          <p14:tracePt t="11998" x="1314450" y="1581150"/>
          <p14:tracePt t="12014" x="1371600" y="1612900"/>
          <p14:tracePt t="12031" x="1428750" y="1631950"/>
          <p14:tracePt t="12048" x="1466850" y="1638300"/>
          <p14:tracePt t="12064" x="1485900" y="1644650"/>
          <p14:tracePt t="12081" x="1492250" y="1651000"/>
          <p14:tracePt t="12098" x="1504950" y="1651000"/>
          <p14:tracePt t="12114" x="1517650" y="1651000"/>
          <p14:tracePt t="12131" x="1543050" y="1651000"/>
          <p14:tracePt t="12148" x="1555750" y="1651000"/>
          <p14:tracePt t="12164" x="1568450" y="1657350"/>
          <p14:tracePt t="12182" x="1587500" y="1670050"/>
          <p14:tracePt t="12198" x="1587500" y="1676400"/>
          <p14:tracePt t="12214" x="1587500" y="1689100"/>
          <p14:tracePt t="12231" x="1587500" y="1701800"/>
          <p14:tracePt t="12248" x="1593850" y="1714500"/>
          <p14:tracePt t="12264" x="1593850" y="1720850"/>
          <p14:tracePt t="12281" x="1581150" y="1758950"/>
          <p14:tracePt t="12298" x="1574800" y="1765300"/>
          <p14:tracePt t="12544" x="1568450" y="1765300"/>
          <p14:tracePt t="12632" x="1562100" y="1765300"/>
          <p14:tracePt t="12656" x="1562100" y="1752600"/>
          <p14:tracePt t="12664" x="1562100" y="1746250"/>
          <p14:tracePt t="12704" x="1555750" y="1746250"/>
          <p14:tracePt t="12712" x="1549400" y="1746250"/>
          <p14:tracePt t="12720" x="1543050" y="1752600"/>
          <p14:tracePt t="12736" x="1536700" y="1758950"/>
          <p14:tracePt t="12748" x="1530350" y="1765300"/>
          <p14:tracePt t="12764" x="1524000" y="1790700"/>
          <p14:tracePt t="12781" x="1511300" y="1828800"/>
          <p14:tracePt t="12798" x="1492250" y="1905000"/>
          <p14:tracePt t="12814" x="1492250" y="2025650"/>
          <p14:tracePt t="12831" x="1492250" y="2203450"/>
          <p14:tracePt t="12848" x="1473200" y="2444750"/>
          <p14:tracePt t="12864" x="1441450" y="2794000"/>
          <p14:tracePt t="12881" x="1403350" y="3155950"/>
          <p14:tracePt t="12898" x="1397000" y="3530600"/>
          <p14:tracePt t="12914" x="1397000" y="3727450"/>
          <p14:tracePt t="12931" x="1397000" y="3860800"/>
          <p14:tracePt t="12948" x="1397000" y="3994150"/>
          <p14:tracePt t="12964" x="1397000" y="4070350"/>
          <p14:tracePt t="12981" x="1397000" y="4102100"/>
          <p14:tracePt t="12998" x="1365250" y="4146550"/>
          <p14:tracePt t="13014" x="1314450" y="4178300"/>
          <p14:tracePt t="13031" x="1314450" y="4184650"/>
          <p14:tracePt t="13220" x="1314450" y="4178300"/>
          <p14:tracePt t="13236" x="1320800" y="4178300"/>
          <p14:tracePt t="13245" x="1320800" y="4165600"/>
          <p14:tracePt t="13252" x="1327150" y="4159250"/>
          <p14:tracePt t="13284" x="1320800" y="4171950"/>
          <p14:tracePt t="13292" x="1314450" y="4178300"/>
          <p14:tracePt t="13300" x="1308100" y="4197350"/>
          <p14:tracePt t="13314" x="1308100" y="4216400"/>
          <p14:tracePt t="13331" x="1308100" y="4241800"/>
          <p14:tracePt t="13348" x="1295400" y="4279900"/>
          <p14:tracePt t="13364" x="1276350" y="4298950"/>
          <p14:tracePt t="13381" x="1263650" y="4311650"/>
          <p14:tracePt t="13398" x="1250950" y="4330700"/>
          <p14:tracePt t="13414" x="1231900" y="4343400"/>
          <p14:tracePt t="13431" x="1212850" y="4368800"/>
          <p14:tracePt t="13448" x="1193800" y="4387850"/>
          <p14:tracePt t="13464" x="1181100" y="4400550"/>
          <p14:tracePt t="13510" x="1181100" y="4406900"/>
          <p14:tracePt t="13542" x="1187450" y="4413250"/>
          <p14:tracePt t="13790" x="1187450" y="4406900"/>
          <p14:tracePt t="13807" x="1187450" y="4400550"/>
          <p14:tracePt t="13816" x="1187450" y="4394200"/>
          <p14:tracePt t="13832" x="1187450" y="4387850"/>
          <p14:tracePt t="14660" x="1193800" y="4387850"/>
          <p14:tracePt t="14668" x="1200150" y="4387850"/>
          <p14:tracePt t="14681" x="1206500" y="4387850"/>
          <p14:tracePt t="14698" x="1231900" y="4419600"/>
          <p14:tracePt t="14715" x="1244600" y="4457700"/>
          <p14:tracePt t="14731" x="1270000" y="4502150"/>
          <p14:tracePt t="14748" x="1327150" y="4603750"/>
          <p14:tracePt t="14764" x="1384300" y="4699000"/>
          <p14:tracePt t="14781" x="1460500" y="4756150"/>
          <p14:tracePt t="14798" x="1543050" y="4800600"/>
          <p14:tracePt t="14814" x="1581150" y="4838700"/>
          <p14:tracePt t="14831" x="1606550" y="4914900"/>
          <p14:tracePt t="14848" x="1606550" y="4940300"/>
          <p14:tracePt t="14864" x="1606550" y="4972050"/>
          <p14:tracePt t="15488" x="1625600" y="4965700"/>
          <p14:tracePt t="15498" x="1638300" y="4965700"/>
          <p14:tracePt t="15506" x="1651000" y="4965700"/>
          <p14:tracePt t="15514" x="1657350" y="4959350"/>
          <p14:tracePt t="15531" x="1682750" y="4959350"/>
          <p14:tracePt t="15548" x="1682750" y="4978400"/>
          <p14:tracePt t="15564" x="1689100" y="5003800"/>
          <p14:tracePt t="15581" x="1695450" y="5029200"/>
          <p14:tracePt t="15598" x="1708150" y="5060950"/>
          <p14:tracePt t="15614" x="1714500" y="5080000"/>
          <p14:tracePt t="15631" x="1714500" y="5099050"/>
          <p14:tracePt t="15648" x="1714500" y="5118100"/>
          <p14:tracePt t="15664" x="1695450" y="5143500"/>
          <p14:tracePt t="15681" x="1657350" y="5175250"/>
          <p14:tracePt t="15698" x="1555750" y="5200650"/>
          <p14:tracePt t="15714" x="1485900" y="5207000"/>
          <p14:tracePt t="15731" x="1422400" y="5207000"/>
          <p14:tracePt t="15748" x="1333500" y="5200650"/>
          <p14:tracePt t="15764" x="1270000" y="5175250"/>
          <p14:tracePt t="15781" x="1174750" y="5111750"/>
          <p14:tracePt t="15798" x="1085850" y="5054600"/>
          <p14:tracePt t="15814" x="1009650" y="4991100"/>
          <p14:tracePt t="15831" x="952500" y="4959350"/>
          <p14:tracePt t="15848" x="914400" y="4940300"/>
          <p14:tracePt t="15864" x="882650" y="4933950"/>
          <p14:tracePt t="15881" x="857250" y="4927600"/>
          <p14:tracePt t="15898" x="825500" y="4921250"/>
          <p14:tracePt t="15914" x="812800" y="4921250"/>
          <p14:tracePt t="15931" x="806450" y="4921250"/>
          <p14:tracePt t="15948" x="793750" y="4927600"/>
          <p14:tracePt t="15964" x="774700" y="4933950"/>
          <p14:tracePt t="15981" x="768350" y="4933950"/>
          <p14:tracePt t="15998" x="749300" y="4933950"/>
          <p14:tracePt t="16014" x="736600" y="4933950"/>
          <p14:tracePt t="16032" x="717550" y="4933950"/>
          <p14:tracePt t="16048" x="692150" y="4933950"/>
          <p14:tracePt t="16064" x="679450" y="4921250"/>
          <p14:tracePt t="16081" x="660400" y="4914900"/>
          <p14:tracePt t="16098" x="654050" y="4914900"/>
          <p14:tracePt t="16114" x="647700" y="4908550"/>
          <p14:tracePt t="16131" x="647700" y="4902200"/>
          <p14:tracePt t="16278" x="647700" y="4895850"/>
          <p14:tracePt t="16294" x="647700" y="4889500"/>
          <p14:tracePt t="16302" x="654050" y="4889500"/>
          <p14:tracePt t="16314" x="660400" y="4889500"/>
          <p14:tracePt t="16331" x="673100" y="4883150"/>
          <p14:tracePt t="16348" x="685800" y="4883150"/>
          <p14:tracePt t="16364" x="704850" y="4883150"/>
          <p14:tracePt t="16381" x="717550" y="4876800"/>
          <p14:tracePt t="16398" x="742950" y="4876800"/>
          <p14:tracePt t="16414" x="749300" y="4876800"/>
          <p14:tracePt t="16431" x="774700" y="4876800"/>
          <p14:tracePt t="16448" x="781050" y="4876800"/>
          <p14:tracePt t="16464" x="793750" y="4876800"/>
          <p14:tracePt t="16481" x="812800" y="4876800"/>
          <p14:tracePt t="16498" x="831850" y="4876800"/>
          <p14:tracePt t="16514" x="850900" y="4876800"/>
          <p14:tracePt t="16531" x="869950" y="4876800"/>
          <p14:tracePt t="16548" x="889000" y="4876800"/>
          <p14:tracePt t="16564" x="901700" y="4876800"/>
          <p14:tracePt t="16581" x="920750" y="4876800"/>
          <p14:tracePt t="16598" x="946150" y="4876800"/>
          <p14:tracePt t="16614" x="977900" y="4876800"/>
          <p14:tracePt t="16631" x="1003300" y="4876800"/>
          <p14:tracePt t="16648" x="1035050" y="4883150"/>
          <p14:tracePt t="16664" x="1047750" y="4889500"/>
          <p14:tracePt t="16681" x="1079500" y="4889500"/>
          <p14:tracePt t="16698" x="1104900" y="4895850"/>
          <p14:tracePt t="16714" x="1143000" y="4902200"/>
          <p14:tracePt t="16731" x="1168400" y="4902200"/>
          <p14:tracePt t="16748" x="1187450" y="4902200"/>
          <p14:tracePt t="16764" x="1200150" y="4908550"/>
          <p14:tracePt t="16781" x="1212850" y="4908550"/>
          <p14:tracePt t="16798" x="1219200" y="4908550"/>
          <p14:tracePt t="16814" x="1225550" y="4908550"/>
          <p14:tracePt t="16831" x="1231900" y="4908550"/>
          <p14:tracePt t="16848" x="1231900" y="4914900"/>
          <p14:tracePt t="16864" x="1238250" y="4921250"/>
          <p14:tracePt t="16881" x="1250950" y="4927600"/>
          <p14:tracePt t="16898" x="1263650" y="4946650"/>
          <p14:tracePt t="16914" x="1282700" y="4959350"/>
          <p14:tracePt t="16931" x="1289050" y="4965700"/>
          <p14:tracePt t="16948" x="1295400" y="4978400"/>
          <p14:tracePt t="16964" x="1301750" y="4991100"/>
          <p14:tracePt t="16981" x="1308100" y="5003800"/>
          <p14:tracePt t="16998" x="1314450" y="5016500"/>
          <p14:tracePt t="17014" x="1314450" y="5022850"/>
          <p14:tracePt t="17032" x="1314450" y="5035550"/>
          <p14:tracePt t="17048" x="1314450" y="5048250"/>
          <p14:tracePt t="17064" x="1314450" y="5054600"/>
          <p14:tracePt t="17081" x="1314450" y="5067300"/>
          <p14:tracePt t="17098" x="1320800" y="5067300"/>
          <p14:tracePt t="17114" x="1327150" y="5080000"/>
          <p14:tracePt t="17131" x="1333500" y="5080000"/>
          <p14:tracePt t="17148" x="1339850" y="5086350"/>
          <p14:tracePt t="17164" x="1346200" y="5092700"/>
          <p14:tracePt t="17181" x="1352550" y="5105400"/>
          <p14:tracePt t="17198" x="1358900" y="5111750"/>
          <p14:tracePt t="17214" x="1371600" y="5124450"/>
          <p14:tracePt t="17231" x="1377950" y="5137150"/>
          <p14:tracePt t="17248" x="1390650" y="5143500"/>
          <p14:tracePt t="17264" x="1409700" y="5156200"/>
          <p14:tracePt t="17281" x="1422400" y="5156200"/>
          <p14:tracePt t="17283" x="1428750" y="5156200"/>
          <p14:tracePt t="17298" x="1441450" y="5162550"/>
          <p14:tracePt t="17314" x="1460500" y="5175250"/>
          <p14:tracePt t="17331" x="1485900" y="5181600"/>
          <p14:tracePt t="17348" x="1549400" y="5181600"/>
          <p14:tracePt t="17364" x="1587500" y="5181600"/>
          <p14:tracePt t="17381" x="1606550" y="5181600"/>
          <p14:tracePt t="17398" x="1663700" y="5181600"/>
          <p14:tracePt t="17414" x="1689100" y="5181600"/>
          <p14:tracePt t="17431" x="1720850" y="5181600"/>
          <p14:tracePt t="17448" x="1739900" y="5181600"/>
          <p14:tracePt t="17464" x="1758950" y="5181600"/>
          <p14:tracePt t="17481" x="1778000" y="5194300"/>
          <p14:tracePt t="17498" x="1797050" y="5194300"/>
          <p14:tracePt t="17514" x="1816100" y="5200650"/>
          <p14:tracePt t="17531" x="1835150" y="5200650"/>
          <p14:tracePt t="17548" x="1854200" y="5200650"/>
          <p14:tracePt t="17564" x="1866900" y="5200650"/>
          <p14:tracePt t="17581" x="1879600" y="5207000"/>
          <p14:tracePt t="17598" x="1898650" y="5207000"/>
          <p14:tracePt t="17614" x="1911350" y="5219700"/>
          <p14:tracePt t="17631" x="1917700" y="5226050"/>
          <p14:tracePt t="17648" x="1943100" y="5238750"/>
          <p14:tracePt t="17664" x="1955800" y="5251450"/>
          <p14:tracePt t="17681" x="1981200" y="5257800"/>
          <p14:tracePt t="17698" x="2025650" y="5270500"/>
          <p14:tracePt t="17714" x="2025650" y="5276850"/>
          <p14:tracePt t="17748" x="2019300" y="5276850"/>
          <p14:tracePt t="18064" x="2019300" y="5270500"/>
          <p14:tracePt t="18106" x="2012950" y="5270500"/>
          <p14:tracePt t="18187" x="2000250" y="5264150"/>
          <p14:tracePt t="18204" x="2000250" y="5251450"/>
          <p14:tracePt t="18210" x="2000250" y="5245100"/>
          <p14:tracePt t="18226" x="2000250" y="5238750"/>
          <p14:tracePt t="18242" x="2000250" y="5232400"/>
          <p14:tracePt t="18314" x="2000250" y="5226050"/>
          <p14:tracePt t="18322" x="2012950" y="5226050"/>
          <p14:tracePt t="18331" x="2019300" y="5226050"/>
          <p14:tracePt t="18355" x="2032000" y="5219700"/>
          <p14:tracePt t="18364" x="2038350" y="5219700"/>
          <p14:tracePt t="18381" x="2057400" y="5213350"/>
          <p14:tracePt t="18398" x="2063750" y="5207000"/>
          <p14:tracePt t="18414" x="2070100" y="5207000"/>
          <p14:tracePt t="18431" x="2076450" y="5207000"/>
          <p14:tracePt t="18448" x="2082800" y="5207000"/>
          <p14:tracePt t="18464" x="2095500" y="5207000"/>
          <p14:tracePt t="18481" x="2101850" y="5207000"/>
          <p14:tracePt t="18514" x="2108200" y="5207000"/>
          <p14:tracePt t="18531" x="2114550" y="5207000"/>
          <p14:tracePt t="18548" x="2120900" y="5207000"/>
          <p14:tracePt t="18564" x="2127250" y="5207000"/>
          <p14:tracePt t="18581" x="2133600" y="5213350"/>
          <p14:tracePt t="18598" x="2139950" y="5219700"/>
          <p14:tracePt t="18614" x="2152650" y="5219700"/>
          <p14:tracePt t="18648" x="2165350" y="5219700"/>
          <p14:tracePt t="18664" x="2171700" y="5219700"/>
          <p14:tracePt t="18758" x="2178050" y="5219700"/>
          <p14:tracePt t="18766" x="2184400" y="5219700"/>
          <p14:tracePt t="18790" x="2190750" y="5219700"/>
          <p14:tracePt t="18798" x="2197100" y="5219700"/>
          <p14:tracePt t="18814" x="2203450" y="5219700"/>
          <p14:tracePt t="18822" x="2209800" y="5219700"/>
          <p14:tracePt t="18839" x="2216150" y="5219700"/>
          <p14:tracePt t="18854" x="2222500" y="5219700"/>
          <p14:tracePt t="18934" x="2228850" y="5219700"/>
          <p14:tracePt t="18942" x="2235200" y="5219700"/>
          <p14:tracePt t="18966" x="2241550" y="5219700"/>
          <p14:tracePt t="18974" x="2247900" y="5219700"/>
          <p14:tracePt t="19000" x="2254250" y="5219700"/>
          <p14:tracePt t="19024" x="2260600" y="5219700"/>
          <p14:tracePt t="19032" x="2266950" y="5219700"/>
          <p14:tracePt t="19048" x="2286000" y="5219700"/>
          <p14:tracePt t="19056" x="2292350" y="5219700"/>
          <p14:tracePt t="19072" x="2298700" y="5213350"/>
          <p14:tracePt t="19081" x="2305050" y="5213350"/>
          <p14:tracePt t="19098" x="2311400" y="5213350"/>
          <p14:tracePt t="19114" x="2317750" y="5213350"/>
          <p14:tracePt t="19131" x="2317750" y="5226050"/>
          <p14:tracePt t="19148" x="2324100" y="5245100"/>
          <p14:tracePt t="19164" x="2324100" y="5251450"/>
          <p14:tracePt t="19181" x="2311400" y="5264150"/>
          <p14:tracePt t="19514" x="2311400" y="5257800"/>
          <p14:tracePt t="19530" x="2311400" y="5251450"/>
          <p14:tracePt t="19554" x="2311400" y="5245100"/>
          <p14:tracePt t="19562" x="2298700" y="5238750"/>
          <p14:tracePt t="19676" x="2317750" y="5238750"/>
          <p14:tracePt t="19684" x="2317750" y="5232400"/>
          <p14:tracePt t="19692" x="2317750" y="5226050"/>
          <p14:tracePt t="19700" x="2324100" y="5226050"/>
          <p14:tracePt t="19716" x="2330450" y="5226050"/>
          <p14:tracePt t="19764" x="2336800" y="5226050"/>
          <p14:tracePt t="19780" x="2343150" y="5226050"/>
          <p14:tracePt t="19788" x="2355850" y="5226050"/>
          <p14:tracePt t="19798" x="2374900" y="5219700"/>
          <p14:tracePt t="19814" x="2406650" y="5213350"/>
          <p14:tracePt t="19831" x="2438400" y="5200650"/>
          <p14:tracePt t="19848" x="2457450" y="5194300"/>
          <p14:tracePt t="19864" x="2476500" y="5194300"/>
          <p14:tracePt t="19881" x="2527300" y="5181600"/>
          <p14:tracePt t="19898" x="2546350" y="5181600"/>
          <p14:tracePt t="19915" x="2559050" y="5181600"/>
          <p14:tracePt t="19931" x="2571750" y="5181600"/>
          <p14:tracePt t="19948" x="2597150" y="5181600"/>
          <p14:tracePt t="19964" x="2609850" y="5187950"/>
          <p14:tracePt t="19981" x="2641600" y="5187950"/>
          <p14:tracePt t="19998" x="2654300" y="5187950"/>
          <p14:tracePt t="20014" x="2660650" y="5187950"/>
          <p14:tracePt t="20142" x="2660650" y="5194300"/>
          <p14:tracePt t="20320" x="2660650" y="5200650"/>
          <p14:tracePt t="20326" x="2654300" y="5207000"/>
          <p14:tracePt t="20344" x="2647950" y="5207000"/>
          <p14:tracePt t="20352" x="2641600" y="5213350"/>
          <p14:tracePt t="20364" x="2635250" y="5219700"/>
          <p14:tracePt t="20381" x="2628900" y="5226050"/>
          <p14:tracePt t="20398" x="2609850" y="5226050"/>
          <p14:tracePt t="20414" x="2597150" y="5232400"/>
          <p14:tracePt t="20431" x="2584450" y="5238750"/>
          <p14:tracePt t="20714" x="2584450" y="5245100"/>
          <p14:tracePt t="20722" x="2590800" y="5245100"/>
          <p14:tracePt t="20731" x="2590800" y="5251450"/>
          <p14:tracePt t="20764" x="2597150" y="5251450"/>
          <p14:tracePt t="20794" x="2597150" y="5257800"/>
          <p14:tracePt t="20906" x="2603500" y="5257800"/>
          <p14:tracePt t="21188" x="2603500" y="5264150"/>
          <p14:tracePt t="21285" x="2590800" y="5283200"/>
          <p14:tracePt t="21664" x="2584450" y="5283200"/>
          <p14:tracePt t="21720" x="2597150" y="5276850"/>
          <p14:tracePt t="21728" x="2597150" y="5264150"/>
          <p14:tracePt t="21768" x="2590800" y="5264150"/>
          <p14:tracePt t="21788" x="2584450" y="5257800"/>
          <p14:tracePt t="21808" x="2584450" y="5251450"/>
          <p14:tracePt t="21824" x="2584450" y="5245100"/>
          <p14:tracePt t="21848" x="2584450" y="5238750"/>
          <p14:tracePt t="21864" x="2584450" y="5232400"/>
          <p14:tracePt t="21904" x="2584450" y="5226050"/>
          <p14:tracePt t="21994" x="2597150" y="5226050"/>
          <p14:tracePt t="22018" x="2603500" y="5226050"/>
          <p14:tracePt t="22026" x="2609850" y="5226050"/>
          <p14:tracePt t="22034" x="2616200" y="5226050"/>
          <p14:tracePt t="22050" x="2622550" y="5226050"/>
          <p14:tracePt t="22066" x="2628900" y="5226050"/>
          <p14:tracePt t="22081" x="2628900" y="5232400"/>
          <p14:tracePt t="22098" x="2641600" y="5238750"/>
          <p14:tracePt t="22114" x="2647950" y="5238750"/>
          <p14:tracePt t="22131" x="2654300" y="5238750"/>
          <p14:tracePt t="22148" x="2673350" y="5238750"/>
          <p14:tracePt t="22164" x="2692400" y="5238750"/>
          <p14:tracePt t="22181" x="2711450" y="5245100"/>
          <p14:tracePt t="22198" x="2730500" y="5245100"/>
          <p14:tracePt t="22214" x="2749550" y="5245100"/>
          <p14:tracePt t="22231" x="2768600" y="5245100"/>
          <p14:tracePt t="22248" x="2806700" y="5245100"/>
          <p14:tracePt t="22264" x="2844800" y="5245100"/>
          <p14:tracePt t="22281" x="2870200" y="5245100"/>
          <p14:tracePt t="22298" x="2914650" y="5257800"/>
          <p14:tracePt t="22299" x="2933700" y="5264150"/>
          <p14:tracePt t="22314" x="2959100" y="5264150"/>
          <p14:tracePt t="22331" x="3003550" y="5276850"/>
          <p14:tracePt t="22348" x="3086100" y="5289550"/>
          <p14:tracePt t="22364" x="3155950" y="5289550"/>
          <p14:tracePt t="22381" x="3232150" y="5289550"/>
          <p14:tracePt t="22398" x="3295650" y="5289550"/>
          <p14:tracePt t="22414" x="3327400" y="5289550"/>
          <p14:tracePt t="22431" x="3359150" y="5289550"/>
          <p14:tracePt t="22448" x="3384550" y="5289550"/>
          <p14:tracePt t="22465" x="3416300" y="5289550"/>
          <p14:tracePt t="22481" x="3448050" y="5289550"/>
          <p14:tracePt t="22498" x="3473450" y="5295900"/>
          <p14:tracePt t="22515" x="3492500" y="5302250"/>
          <p14:tracePt t="22531" x="3511550" y="5308600"/>
          <p14:tracePt t="22548" x="3556000" y="5321300"/>
          <p14:tracePt t="22565" x="3568700" y="5327650"/>
          <p14:tracePt t="22581" x="3587750" y="5327650"/>
          <p14:tracePt t="22598" x="3600450" y="5327650"/>
          <p14:tracePt t="22615" x="3606800" y="5327650"/>
          <p14:tracePt t="22631" x="3613150" y="5327650"/>
          <p14:tracePt t="22648" x="3625850" y="5327650"/>
          <p14:tracePt t="22665" x="3644900" y="5327650"/>
          <p14:tracePt t="22681" x="3663950" y="5327650"/>
          <p14:tracePt t="22698" x="3676650" y="5327650"/>
          <p14:tracePt t="22715" x="3689350" y="5314950"/>
          <p14:tracePt t="22731" x="3695700" y="5314950"/>
          <p14:tracePt t="22748" x="3708400" y="5302250"/>
          <p14:tracePt t="22765" x="3714750" y="5295900"/>
          <p14:tracePt t="22781" x="3727450" y="5276850"/>
          <p14:tracePt t="22783" x="3740150" y="5264150"/>
          <p14:tracePt t="22798" x="3759200" y="5232400"/>
          <p14:tracePt t="22815" x="3771900" y="5200650"/>
          <p14:tracePt t="22831" x="3797300" y="5175250"/>
          <p14:tracePt t="22848" x="3816350" y="5124450"/>
          <p14:tracePt t="22865" x="3829050" y="5092700"/>
          <p14:tracePt t="22881" x="3835400" y="5073650"/>
          <p14:tracePt t="22898" x="3848100" y="5060950"/>
          <p14:tracePt t="22915" x="3848100" y="5048250"/>
          <p14:tracePt t="22931" x="3860800" y="5035550"/>
          <p14:tracePt t="22948" x="3873500" y="5003800"/>
          <p14:tracePt t="22965" x="3886200" y="4978400"/>
          <p14:tracePt t="22981" x="3898900" y="4965700"/>
          <p14:tracePt t="22998" x="3905250" y="4953000"/>
          <p14:tracePt t="23015" x="3911600" y="4946650"/>
          <p14:tracePt t="23031" x="3924300" y="4946650"/>
          <p14:tracePt t="23048" x="3943350" y="4927600"/>
          <p14:tracePt t="23065" x="3962400" y="4921250"/>
          <p14:tracePt t="23081" x="3975100" y="4908550"/>
          <p14:tracePt t="23098" x="3994150" y="4895850"/>
          <p14:tracePt t="23115" x="4006850" y="4883150"/>
          <p14:tracePt t="23131" x="4019550" y="4883150"/>
          <p14:tracePt t="23148" x="4025900" y="4876800"/>
          <p14:tracePt t="23165" x="4044950" y="4864100"/>
          <p14:tracePt t="23181" x="4070350" y="4864100"/>
          <p14:tracePt t="23198" x="4089400" y="4857750"/>
          <p14:tracePt t="23215" x="4095750" y="4857750"/>
          <p14:tracePt t="23231" x="4108450" y="4857750"/>
          <p14:tracePt t="23265" x="4114800" y="4864100"/>
          <p14:tracePt t="23281" x="4121150" y="4870450"/>
          <p14:tracePt t="23298" x="4133850" y="4876800"/>
          <p14:tracePt t="23315" x="4140200" y="4883150"/>
          <p14:tracePt t="23331" x="4146550" y="4889500"/>
          <p14:tracePt t="23348" x="4152900" y="4895850"/>
          <p14:tracePt t="23365" x="4159250" y="4895850"/>
          <p14:tracePt t="23381" x="4178300" y="4895850"/>
          <p14:tracePt t="23398" x="4216400" y="4895850"/>
          <p14:tracePt t="23414" x="4248150" y="4883150"/>
          <p14:tracePt t="23431" x="4279900" y="4870450"/>
          <p14:tracePt t="23448" x="4292600" y="4870450"/>
          <p14:tracePt t="23465" x="4305300" y="4870450"/>
          <p14:tracePt t="23548" x="4305300" y="4876800"/>
          <p14:tracePt t="23596" x="4305300" y="4883150"/>
          <p14:tracePt t="23700" x="4311650" y="4883150"/>
          <p14:tracePt t="23708" x="4318000" y="4883150"/>
          <p14:tracePt t="23724" x="4324350" y="4883150"/>
          <p14:tracePt t="23740" x="4337050" y="4883150"/>
          <p14:tracePt t="23773" x="4337050" y="4889500"/>
          <p14:tracePt t="23806" x="4330700" y="4895850"/>
          <p14:tracePt t="23814" x="4324350" y="4895850"/>
          <p14:tracePt t="23822" x="4318000" y="4895850"/>
          <p14:tracePt t="23831" x="4305300" y="4895850"/>
          <p14:tracePt t="23848" x="4279900" y="4895850"/>
          <p14:tracePt t="23864" x="4254500" y="4895850"/>
          <p14:tracePt t="23881" x="4216400" y="4876800"/>
          <p14:tracePt t="23898" x="4165600" y="4864100"/>
          <p14:tracePt t="23914" x="4121150" y="4864100"/>
          <p14:tracePt t="23931" x="4089400" y="4864100"/>
          <p14:tracePt t="23948" x="4064000" y="4864100"/>
          <p14:tracePt t="23964" x="4032250" y="4864100"/>
          <p14:tracePt t="23981" x="4019550" y="4870450"/>
          <p14:tracePt t="23998" x="3987800" y="4895850"/>
          <p14:tracePt t="24014" x="3968750" y="4914900"/>
          <p14:tracePt t="24031" x="3956050" y="4927600"/>
          <p14:tracePt t="24048" x="3930650" y="4953000"/>
          <p14:tracePt t="24064" x="3924300" y="4978400"/>
          <p14:tracePt t="24081" x="3905250" y="4997450"/>
          <p14:tracePt t="24098" x="3892550" y="5016500"/>
          <p14:tracePt t="24114" x="3873500" y="5035550"/>
          <p14:tracePt t="24131" x="3854450" y="5073650"/>
          <p14:tracePt t="24148" x="3835400" y="5105400"/>
          <p14:tracePt t="24164" x="3803650" y="5149850"/>
          <p14:tracePt t="24181" x="3771900" y="5181600"/>
          <p14:tracePt t="24198" x="3759200" y="5219700"/>
          <p14:tracePt t="24214" x="3733800" y="5245100"/>
          <p14:tracePt t="24231" x="3714750" y="5270500"/>
          <p14:tracePt t="24248" x="3689350" y="5302250"/>
          <p14:tracePt t="24264" x="3657600" y="5327650"/>
          <p14:tracePt t="24281" x="3619500" y="5353050"/>
          <p14:tracePt t="24298" x="3581400" y="5378450"/>
          <p14:tracePt t="24314" x="3549650" y="5391150"/>
          <p14:tracePt t="24331" x="3524250" y="5397500"/>
          <p14:tracePt t="24348" x="3479800" y="5403850"/>
          <p14:tracePt t="24364" x="3441700" y="5403850"/>
          <p14:tracePt t="24381" x="3397250" y="5410200"/>
          <p14:tracePt t="24398" x="3352800" y="5410200"/>
          <p14:tracePt t="24414" x="3282950" y="5410200"/>
          <p14:tracePt t="24431" x="3219450" y="5410200"/>
          <p14:tracePt t="24448" x="3162300" y="5391150"/>
          <p14:tracePt t="24464" x="3035300" y="5365750"/>
          <p14:tracePt t="24481" x="2990850" y="5359400"/>
          <p14:tracePt t="24498" x="2832100" y="5353050"/>
          <p14:tracePt t="24515" x="2749550" y="5346700"/>
          <p14:tracePt t="24531" x="2686050" y="5340350"/>
          <p14:tracePt t="24548" x="2609850" y="5334000"/>
          <p14:tracePt t="24565" x="2546350" y="5327650"/>
          <p14:tracePt t="24582" x="2501900" y="5321300"/>
          <p14:tracePt t="24598" x="2463800" y="5321300"/>
          <p14:tracePt t="24615" x="2432050" y="5321300"/>
          <p14:tracePt t="24631" x="2400300" y="5327650"/>
          <p14:tracePt t="24648" x="2362200" y="5346700"/>
          <p14:tracePt t="24665" x="2355850" y="5346700"/>
          <p14:tracePt t="24956" x="2362200" y="5346700"/>
          <p14:tracePt t="24964" x="2362200" y="5334000"/>
          <p14:tracePt t="24972" x="2374900" y="5327650"/>
          <p14:tracePt t="24981" x="2381250" y="5327650"/>
          <p14:tracePt t="25004" x="2381250" y="5321300"/>
          <p14:tracePt t="25020" x="2387600" y="5321300"/>
          <p14:tracePt t="25031" x="2393950" y="5314950"/>
          <p14:tracePt t="25048" x="2406650" y="5308600"/>
          <p14:tracePt t="25064" x="2432050" y="5308600"/>
          <p14:tracePt t="25081" x="2438400" y="5295900"/>
          <p14:tracePt t="25098" x="2438400" y="5283200"/>
          <p14:tracePt t="25150" x="2438400" y="5276850"/>
          <p14:tracePt t="25166" x="2438400" y="5270500"/>
          <p14:tracePt t="25182" x="2438400" y="5264150"/>
          <p14:tracePt t="25190" x="2444750" y="5264150"/>
          <p14:tracePt t="25198" x="2444750" y="5257800"/>
          <p14:tracePt t="25318" x="2438400" y="5257800"/>
          <p14:tracePt t="25334" x="2425700" y="5257800"/>
          <p14:tracePt t="25350" x="2419350" y="5257800"/>
          <p14:tracePt t="25366" x="2419350" y="5251450"/>
          <p14:tracePt t="25432" x="2413000" y="5251450"/>
          <p14:tracePt t="25438" x="2406650" y="5251450"/>
          <p14:tracePt t="25488" x="2400300" y="5251450"/>
          <p14:tracePt t="25512" x="2393950" y="5251450"/>
          <p14:tracePt t="25544" x="2387600" y="5251450"/>
          <p14:tracePt t="25552" x="2381250" y="5257800"/>
          <p14:tracePt t="25560" x="2381250" y="5264150"/>
          <p14:tracePt t="25576" x="2374900" y="5264150"/>
          <p14:tracePt t="25584" x="2368550" y="5264150"/>
          <p14:tracePt t="25664" x="2362200" y="5264150"/>
          <p14:tracePt t="25680" x="2355850" y="5264150"/>
          <p14:tracePt t="25712" x="2349500" y="5264150"/>
          <p14:tracePt t="25760" x="2349500" y="5257800"/>
          <p14:tracePt t="25802" x="2343150" y="5257800"/>
          <p14:tracePt t="31732" x="2349500" y="5257800"/>
          <p14:tracePt t="31740" x="2362200" y="5257800"/>
          <p14:tracePt t="31748" x="2381250" y="5257800"/>
          <p14:tracePt t="31765" x="2413000" y="5257800"/>
          <p14:tracePt t="31781" x="2438400" y="5257800"/>
          <p14:tracePt t="31798" x="2444750" y="5257800"/>
          <p14:tracePt t="31894" x="2451100" y="5257800"/>
          <p14:tracePt t="31902" x="2451100" y="5264150"/>
          <p14:tracePt t="31910" x="2451100" y="5270500"/>
          <p14:tracePt t="31918" x="2451100" y="5276850"/>
          <p14:tracePt t="31934" x="2451100" y="5283200"/>
          <p14:tracePt t="32030" x="2451100" y="5289550"/>
          <p14:tracePt t="32038" x="2451100" y="5295900"/>
          <p14:tracePt t="32048" x="2451100" y="5302250"/>
          <p14:tracePt t="32070" x="2451100" y="5308600"/>
          <p14:tracePt t="32081" x="2457450" y="5308600"/>
          <p14:tracePt t="32102" x="2463800" y="5308600"/>
          <p14:tracePt t="32115" x="2470150" y="5308600"/>
          <p14:tracePt t="32134" x="2482850" y="5308600"/>
          <p14:tracePt t="32148" x="2489200" y="5308600"/>
          <p14:tracePt t="32165" x="2514600" y="5295900"/>
          <p14:tracePt t="32181" x="2565400" y="5257800"/>
          <p14:tracePt t="32198" x="2628900" y="5181600"/>
          <p14:tracePt t="32215" x="2755900" y="5086350"/>
          <p14:tracePt t="32231" x="2882900" y="4978400"/>
          <p14:tracePt t="32248" x="2914650" y="4959350"/>
          <p14:tracePt t="32281" x="2908300" y="4978400"/>
          <p14:tracePt t="32298" x="2876550" y="5048250"/>
          <p14:tracePt t="32315" x="2813050" y="5086350"/>
          <p14:tracePt t="32331" x="2800350" y="5086350"/>
          <p14:tracePt t="32348" x="2794000" y="5092700"/>
          <p14:tracePt t="32578" x="2787650" y="5092700"/>
          <p14:tracePt t="32610" x="2787650" y="5086350"/>
          <p14:tracePt t="32626" x="2800350" y="5086350"/>
          <p14:tracePt t="32634" x="2806700" y="5086350"/>
          <p14:tracePt t="32642" x="2813050" y="5092700"/>
          <p14:tracePt t="32650" x="2813050" y="5105400"/>
          <p14:tracePt t="32706" x="2819400" y="5105400"/>
          <p14:tracePt t="32714" x="2825750" y="5099050"/>
          <p14:tracePt t="32722" x="2832100" y="5086350"/>
          <p14:tracePt t="32731" x="2851150" y="5086350"/>
          <p14:tracePt t="32748" x="2870200" y="5067300"/>
          <p14:tracePt t="32765" x="2882900" y="5054600"/>
          <p14:tracePt t="32781" x="2908300" y="5048250"/>
          <p14:tracePt t="32798" x="2933700" y="5041900"/>
          <p14:tracePt t="32815" x="2965450" y="5035550"/>
          <p14:tracePt t="32831" x="3003550" y="5029200"/>
          <p14:tracePt t="32848" x="3041650" y="5029200"/>
          <p14:tracePt t="32865" x="3067050" y="5029200"/>
          <p14:tracePt t="32881" x="3105150" y="5029200"/>
          <p14:tracePt t="32898" x="3130550" y="5035550"/>
          <p14:tracePt t="32900" x="3143250" y="5041900"/>
          <p14:tracePt t="32915" x="3168650" y="5041900"/>
          <p14:tracePt t="32931" x="3232150" y="5041900"/>
          <p14:tracePt t="32948" x="3251200" y="5041900"/>
          <p14:tracePt t="32965" x="3308350" y="5048250"/>
          <p14:tracePt t="32981" x="3346450" y="5048250"/>
          <p14:tracePt t="32998" x="3397250" y="5060950"/>
          <p14:tracePt t="33015" x="3448050" y="5080000"/>
          <p14:tracePt t="33031" x="3486150" y="5086350"/>
          <p14:tracePt t="33048" x="3524250" y="5086350"/>
          <p14:tracePt t="33065" x="3549650" y="5092700"/>
          <p14:tracePt t="33082" x="3562350" y="5099050"/>
          <p14:tracePt t="33174" x="3562350" y="5092700"/>
          <p14:tracePt t="33190" x="3562350" y="5086350"/>
          <p14:tracePt t="33198" x="3562350" y="5080000"/>
          <p14:tracePt t="33294" x="3562350" y="5067300"/>
          <p14:tracePt t="33302" x="3562350" y="5060950"/>
          <p14:tracePt t="33310" x="3562350" y="5048250"/>
          <p14:tracePt t="33318" x="3562350" y="5041900"/>
          <p14:tracePt t="33331" x="3562350" y="5029200"/>
          <p14:tracePt t="33348" x="3556000" y="5003800"/>
          <p14:tracePt t="33365" x="3543300" y="4965700"/>
          <p14:tracePt t="33381" x="3524250" y="4946650"/>
          <p14:tracePt t="33398" x="3511550" y="4940300"/>
          <p14:tracePt t="33400" x="3498850" y="4940300"/>
          <p14:tracePt t="33416" x="3492500" y="4940300"/>
          <p14:tracePt t="33431" x="3486150" y="4933950"/>
          <p14:tracePt t="33465" x="3486150" y="4921250"/>
          <p14:tracePt t="33481" x="3498850" y="4902200"/>
          <p14:tracePt t="33498" x="3536950" y="4857750"/>
          <p14:tracePt t="33515" x="3638550" y="4775200"/>
          <p14:tracePt t="33531" x="3810000" y="4648200"/>
          <p14:tracePt t="33548" x="4070350" y="4451350"/>
          <p14:tracePt t="33565" x="4311650" y="4241800"/>
          <p14:tracePt t="33581" x="4635500" y="3905250"/>
          <p14:tracePt t="33598" x="4927600" y="3575050"/>
          <p14:tracePt t="33615" x="5156200" y="3289300"/>
          <p14:tracePt t="33631" x="5334000" y="3054350"/>
          <p14:tracePt t="33648" x="5359400" y="2997200"/>
          <p14:tracePt t="33665" x="5359400" y="2940050"/>
          <p14:tracePt t="33681" x="5321300" y="2914650"/>
          <p14:tracePt t="33698" x="5270500" y="2876550"/>
          <p14:tracePt t="33715" x="5226050" y="2870200"/>
          <p14:tracePt t="33731" x="5175250" y="2863850"/>
          <p14:tracePt t="33748" x="5137150" y="2857500"/>
          <p14:tracePt t="33765" x="5086350" y="2857500"/>
          <p14:tracePt t="33782" x="5022850" y="2863850"/>
          <p14:tracePt t="33798" x="4946650" y="2882900"/>
          <p14:tracePt t="33815" x="4826000" y="2921000"/>
          <p14:tracePt t="33831" x="4699000" y="2978150"/>
          <p14:tracePt t="33848" x="4591050" y="3073400"/>
          <p14:tracePt t="33865" x="4133850" y="3486150"/>
          <p14:tracePt t="33881" x="3657600" y="3937000"/>
          <p14:tracePt t="33898" x="3136900" y="4438650"/>
          <p14:tracePt t="33915" x="2743200" y="4946650"/>
          <p14:tracePt t="33931" x="2413000" y="5295900"/>
          <p14:tracePt t="33948" x="2241550" y="5473700"/>
          <p14:tracePt t="33965" x="2165350" y="5556250"/>
          <p14:tracePt t="33981" x="2152650" y="5581650"/>
          <p14:tracePt t="34020" x="2165350" y="5581650"/>
          <p14:tracePt t="34031" x="2178050" y="5568950"/>
          <p14:tracePt t="34048" x="2203450" y="5543550"/>
          <p14:tracePt t="34065" x="2222500" y="5524500"/>
          <p14:tracePt t="34081" x="2235200" y="5518150"/>
          <p14:tracePt t="34098" x="2241550" y="5505450"/>
          <p14:tracePt t="34131" x="2241550" y="5492750"/>
          <p14:tracePt t="34148" x="2228850" y="5473700"/>
          <p14:tracePt t="34165" x="2216150" y="5461000"/>
          <p14:tracePt t="34181" x="2203450" y="5441950"/>
          <p14:tracePt t="34198" x="2165350" y="5410200"/>
          <p14:tracePt t="34215" x="2133600" y="5384800"/>
          <p14:tracePt t="34231" x="2101850" y="5365750"/>
          <p14:tracePt t="34248" x="2089150" y="5365750"/>
          <p14:tracePt t="34265" x="2063750" y="5365750"/>
          <p14:tracePt t="34281" x="2057400" y="5365750"/>
          <p14:tracePt t="34298" x="2044700" y="5372100"/>
          <p14:tracePt t="34342" x="2051050" y="5372100"/>
          <p14:tracePt t="34350" x="2057400" y="5372100"/>
          <p14:tracePt t="34365" x="2082800" y="5372100"/>
          <p14:tracePt t="34381" x="2095500" y="5372100"/>
          <p14:tracePt t="34398" x="2108200" y="5365750"/>
          <p14:tracePt t="34415" x="2108200" y="5359400"/>
          <p14:tracePt t="34431" x="2114550" y="5353050"/>
          <p14:tracePt t="34448" x="2114550" y="5346700"/>
          <p14:tracePt t="34502" x="2120900" y="5346700"/>
          <p14:tracePt t="34510" x="2133600" y="5353050"/>
          <p14:tracePt t="34518" x="2139950" y="5353050"/>
          <p14:tracePt t="34531" x="2146300" y="5353050"/>
          <p14:tracePt t="34548" x="2165350" y="5353050"/>
          <p14:tracePt t="34565" x="2178050" y="5353050"/>
          <p14:tracePt t="34581" x="2184400" y="5340350"/>
          <p14:tracePt t="34598" x="2184400" y="5334000"/>
          <p14:tracePt t="34615" x="2190750" y="5327650"/>
          <p14:tracePt t="34631" x="2203450" y="5321300"/>
          <p14:tracePt t="34648" x="2203450" y="5314950"/>
          <p14:tracePt t="34665" x="2222500" y="5314950"/>
          <p14:tracePt t="34681" x="2241550" y="5314950"/>
          <p14:tracePt t="34698" x="2260600" y="5314950"/>
          <p14:tracePt t="34715" x="2273300" y="5314950"/>
          <p14:tracePt t="34731" x="2305050" y="5314950"/>
          <p14:tracePt t="34765" x="2273300" y="5308600"/>
          <p14:tracePt t="34781" x="2260600" y="5308600"/>
          <p14:tracePt t="35138" x="2254250" y="5308600"/>
          <p14:tracePt t="35180" x="2247900" y="5308600"/>
          <p14:tracePt t="35194" x="2247900" y="5302250"/>
          <p14:tracePt t="35228" x="2247900" y="5295900"/>
          <p14:tracePt t="35244" x="2247900" y="5289550"/>
          <p14:tracePt t="35260" x="2247900" y="5283200"/>
          <p14:tracePt t="35268" x="2260600" y="5276850"/>
          <p14:tracePt t="35284" x="2273300" y="5276850"/>
          <p14:tracePt t="35292" x="2273300" y="5270500"/>
          <p14:tracePt t="35300" x="2279650" y="5270500"/>
          <p14:tracePt t="35315" x="2286000" y="5270500"/>
          <p14:tracePt t="35331" x="2292350" y="5264150"/>
          <p14:tracePt t="35348" x="2298700" y="5264150"/>
          <p14:tracePt t="35365" x="2324100" y="5264150"/>
          <p14:tracePt t="35381" x="2349500" y="5264150"/>
          <p14:tracePt t="35398" x="2374900" y="5264150"/>
          <p14:tracePt t="35415" x="2381250" y="5264150"/>
          <p14:tracePt t="35431" x="2393950" y="5264150"/>
          <p14:tracePt t="35448" x="2406650" y="5264150"/>
          <p14:tracePt t="35465" x="2413000" y="5264150"/>
          <p14:tracePt t="35498" x="2413000" y="5257800"/>
          <p14:tracePt t="35526" x="2413000" y="5251450"/>
          <p14:tracePt t="35558" x="2406650" y="5251450"/>
          <p14:tracePt t="35566" x="2400300" y="5251450"/>
          <p14:tracePt t="35590" x="2393950" y="5251450"/>
          <p14:tracePt t="35606" x="2387600" y="5251450"/>
          <p14:tracePt t="39276" x="2387600" y="5226050"/>
          <p14:tracePt t="39282" x="2387600" y="5175250"/>
          <p14:tracePt t="39292" x="2387600" y="5111750"/>
          <p14:tracePt t="39300" x="2393950" y="5041900"/>
          <p14:tracePt t="39315" x="2393950" y="4978400"/>
          <p14:tracePt t="39331" x="2413000" y="4838700"/>
          <p14:tracePt t="39348" x="2419350" y="4819650"/>
          <p14:tracePt t="39388" x="2419350" y="4813300"/>
          <p14:tracePt t="39621" x="2425700" y="4813300"/>
          <p14:tracePt t="39630" x="2444750" y="4800600"/>
          <p14:tracePt t="39638" x="2476500" y="4781550"/>
          <p14:tracePt t="39648" x="2514600" y="4768850"/>
          <p14:tracePt t="39665" x="2597150" y="4743450"/>
          <p14:tracePt t="39681" x="2749550" y="4743450"/>
          <p14:tracePt t="39698" x="3028950" y="4864100"/>
          <p14:tracePt t="39715" x="3467100" y="5054600"/>
          <p14:tracePt t="39731" x="4006850" y="5302250"/>
          <p14:tracePt t="39748" x="4311650" y="5334000"/>
          <p14:tracePt t="39765" x="4654550" y="5308600"/>
          <p14:tracePt t="39781" x="4781550" y="5226050"/>
          <p14:tracePt t="39798" x="4876800" y="5130800"/>
          <p14:tracePt t="39815" x="4997450" y="5060950"/>
          <p14:tracePt t="39831" x="5080000" y="5022850"/>
          <p14:tracePt t="39848" x="5092700" y="5035550"/>
          <p14:tracePt t="39865" x="5099050" y="5035550"/>
          <p14:tracePt t="40386" x="5099050" y="5029200"/>
          <p14:tracePt t="40402" x="5099050" y="5016500"/>
          <p14:tracePt t="40410" x="5111750" y="5016500"/>
          <p14:tracePt t="40418" x="5118100" y="5016500"/>
          <p14:tracePt t="40431" x="5124450" y="5010150"/>
          <p14:tracePt t="40448" x="5143500" y="4997450"/>
          <p14:tracePt t="40465" x="5168900" y="4991100"/>
          <p14:tracePt t="40481" x="5200650" y="4959350"/>
          <p14:tracePt t="40498" x="5245100" y="4927600"/>
          <p14:tracePt t="40515" x="5308600" y="4813300"/>
          <p14:tracePt t="40531" x="5384800" y="4660900"/>
          <p14:tracePt t="40548" x="5403850" y="4514850"/>
          <p14:tracePt t="40565" x="5416550" y="4381500"/>
          <p14:tracePt t="40581" x="5441950" y="4248150"/>
          <p14:tracePt t="40598" x="5467350" y="4095750"/>
          <p14:tracePt t="40615" x="5499100" y="3937000"/>
          <p14:tracePt t="40631" x="5511800" y="3816350"/>
          <p14:tracePt t="40648" x="5549900" y="3740150"/>
          <p14:tracePt t="40665" x="5575300" y="3708400"/>
          <p14:tracePt t="40681" x="5581650" y="3695700"/>
          <p14:tracePt t="40756" x="5568950" y="3695700"/>
          <p14:tracePt t="40780" x="5568950" y="3702050"/>
          <p14:tracePt t="40788" x="5562600" y="3702050"/>
          <p14:tracePt t="40798" x="5556250" y="3702050"/>
          <p14:tracePt t="40815" x="5556250" y="3708400"/>
          <p14:tracePt t="40831" x="5556250" y="3714750"/>
          <p14:tracePt t="40848" x="5543550" y="3714750"/>
          <p14:tracePt t="40865" x="5518150" y="3727450"/>
          <p14:tracePt t="40881" x="5492750" y="3746500"/>
          <p14:tracePt t="40898" x="5480050" y="3752850"/>
          <p14:tracePt t="40932" x="5480050" y="3759200"/>
          <p14:tracePt t="41094" x="5480050" y="3765550"/>
          <p14:tracePt t="42124" x="5492750" y="3765550"/>
          <p14:tracePt t="42132" x="5511800" y="3765550"/>
          <p14:tracePt t="42140" x="5537200" y="3765550"/>
          <p14:tracePt t="42148" x="5568950" y="3759200"/>
          <p14:tracePt t="42165" x="5594350" y="3752850"/>
          <p14:tracePt t="42181" x="5607050" y="3752850"/>
          <p14:tracePt t="42198" x="5613400" y="3765550"/>
          <p14:tracePt t="42215" x="5613400" y="3784600"/>
          <p14:tracePt t="42938" x="5626100" y="3784600"/>
          <p14:tracePt t="42994" x="5632450" y="3784600"/>
          <p14:tracePt t="43010" x="5645150" y="3784600"/>
          <p14:tracePt t="43017" x="5651500" y="3778250"/>
          <p14:tracePt t="43031" x="5657850" y="3778250"/>
          <p14:tracePt t="43048" x="5676900" y="3771900"/>
          <p14:tracePt t="43065" x="5689600" y="3771900"/>
          <p14:tracePt t="43081" x="5695950" y="3778250"/>
          <p14:tracePt t="43098" x="5702300" y="3778250"/>
          <p14:tracePt t="43115" x="5715000" y="3784600"/>
          <p14:tracePt t="43131" x="5734050" y="3790950"/>
          <p14:tracePt t="43148" x="5759450" y="3790950"/>
          <p14:tracePt t="43165" x="5778500" y="3790950"/>
          <p14:tracePt t="43181" x="5803900" y="3797300"/>
          <p14:tracePt t="43198" x="5835650" y="3797300"/>
          <p14:tracePt t="43215" x="5873750" y="3803650"/>
          <p14:tracePt t="43231" x="5905500" y="3810000"/>
          <p14:tracePt t="43248" x="5956300" y="3816350"/>
          <p14:tracePt t="43265" x="6007100" y="3829050"/>
          <p14:tracePt t="43281" x="6051550" y="3841750"/>
          <p14:tracePt t="43298" x="6089650" y="3841750"/>
          <p14:tracePt t="43315" x="6172200" y="3841750"/>
          <p14:tracePt t="43331" x="6254750" y="3841750"/>
          <p14:tracePt t="43348" x="6350000" y="3841750"/>
          <p14:tracePt t="43365" x="6464300" y="3835400"/>
          <p14:tracePt t="43381" x="6578600" y="3829050"/>
          <p14:tracePt t="43398" x="6648450" y="3810000"/>
          <p14:tracePt t="43415" x="6724650" y="3803650"/>
          <p14:tracePt t="43431" x="6769100" y="3797300"/>
          <p14:tracePt t="43448" x="6826250" y="3790950"/>
          <p14:tracePt t="43465" x="6864350" y="3784600"/>
          <p14:tracePt t="43481" x="6896100" y="3771900"/>
          <p14:tracePt t="43498" x="6902450" y="3759200"/>
          <p14:tracePt t="43534" x="6902450" y="3752850"/>
          <p14:tracePt t="43550" x="6902450" y="3746500"/>
          <p14:tracePt t="43566" x="6902450" y="3740150"/>
          <p14:tracePt t="43582" x="6902450" y="3733800"/>
          <p14:tracePt t="43606" x="6902450" y="3727450"/>
          <p14:tracePt t="43630" x="6902450" y="3721100"/>
          <p14:tracePt t="43638" x="6889750" y="3721100"/>
          <p14:tracePt t="43648" x="6883400" y="3721100"/>
          <p14:tracePt t="43665" x="6864350" y="3721100"/>
          <p14:tracePt t="43681" x="6832600" y="3721100"/>
          <p14:tracePt t="44178" x="6826250" y="3721100"/>
          <p14:tracePt t="44186" x="6819900" y="3714750"/>
          <p14:tracePt t="44202" x="6775450" y="3702050"/>
          <p14:tracePt t="44218" x="6775450" y="3695700"/>
          <p14:tracePt t="44234" x="6775450" y="3683000"/>
          <p14:tracePt t="44248" x="6775450" y="3676650"/>
          <p14:tracePt t="44338" x="6769100" y="3676650"/>
          <p14:tracePt t="44346" x="6756400" y="3676650"/>
          <p14:tracePt t="44354" x="6750050" y="3676650"/>
          <p14:tracePt t="44365" x="6731000" y="3676650"/>
          <p14:tracePt t="44381" x="6686550" y="3676650"/>
          <p14:tracePt t="44398" x="6661150" y="3670300"/>
          <p14:tracePt t="44415" x="6642100" y="3670300"/>
          <p14:tracePt t="44431" x="6635750" y="3670300"/>
          <p14:tracePt t="44448" x="6629400" y="3663950"/>
          <p14:tracePt t="44465" x="6623050" y="3651250"/>
          <p14:tracePt t="44481" x="6610350" y="3638550"/>
          <p14:tracePt t="44498" x="6610350" y="3625850"/>
          <p14:tracePt t="44515" x="6591300" y="3606800"/>
          <p14:tracePt t="44532" x="6565900" y="3581400"/>
          <p14:tracePt t="44548" x="6540500" y="3556000"/>
          <p14:tracePt t="44565" x="6508750" y="3524250"/>
          <p14:tracePt t="44581" x="6477000" y="3479800"/>
          <p14:tracePt t="44598" x="6451600" y="3435350"/>
          <p14:tracePt t="44615" x="6413500" y="3397250"/>
          <p14:tracePt t="44631" x="6369050" y="3371850"/>
          <p14:tracePt t="44648" x="6337300" y="3352800"/>
          <p14:tracePt t="44665" x="6292850" y="3333750"/>
          <p14:tracePt t="44681" x="6242050" y="3327400"/>
          <p14:tracePt t="44698" x="6191250" y="3308350"/>
          <p14:tracePt t="44715" x="6134100" y="3302000"/>
          <p14:tracePt t="44731" x="6045200" y="3289300"/>
          <p14:tracePt t="44748" x="5969000" y="3282950"/>
          <p14:tracePt t="44765" x="5873750" y="3282950"/>
          <p14:tracePt t="44781" x="5829300" y="3282950"/>
          <p14:tracePt t="44798" x="5803900" y="3289300"/>
          <p14:tracePt t="44815" x="5765800" y="3302000"/>
          <p14:tracePt t="44832" x="5740400" y="3321050"/>
          <p14:tracePt t="44848" x="5721350" y="3333750"/>
          <p14:tracePt t="44865" x="5715000" y="3352800"/>
          <p14:tracePt t="44882" x="5715000" y="3365500"/>
          <p14:tracePt t="44898" x="5715000" y="3397250"/>
          <p14:tracePt t="44915" x="5740400" y="3429000"/>
          <p14:tracePt t="44931" x="5778500" y="3473450"/>
          <p14:tracePt t="44948" x="5829300" y="3505200"/>
          <p14:tracePt t="44965" x="5943600" y="3562350"/>
          <p14:tracePt t="44981" x="6026150" y="3581400"/>
          <p14:tracePt t="44998" x="6089650" y="3594100"/>
          <p14:tracePt t="45015" x="6146800" y="3619500"/>
          <p14:tracePt t="45032" x="6172200" y="3619500"/>
          <p14:tracePt t="45048" x="6203950" y="3625850"/>
          <p14:tracePt t="45065" x="6229350" y="3625850"/>
          <p14:tracePt t="45082" x="6242050" y="3625850"/>
          <p14:tracePt t="45098" x="6261100" y="3625850"/>
          <p14:tracePt t="45115" x="6280150" y="3625850"/>
          <p14:tracePt t="45132" x="6286500" y="3625850"/>
          <p14:tracePt t="45148" x="6305550" y="3638550"/>
          <p14:tracePt t="45165" x="6324600" y="3644900"/>
          <p14:tracePt t="45181" x="6362700" y="3657600"/>
          <p14:tracePt t="45198" x="6400800" y="3663950"/>
          <p14:tracePt t="45215" x="6400800" y="3689350"/>
          <p14:tracePt t="45231" x="6400800" y="3702050"/>
          <p14:tracePt t="45876" x="6400800" y="3695700"/>
          <p14:tracePt t="45884" x="6400800" y="3683000"/>
          <p14:tracePt t="45898" x="6400800" y="3676650"/>
          <p14:tracePt t="45915" x="6394450" y="3657600"/>
          <p14:tracePt t="45931" x="6350000" y="3651250"/>
          <p14:tracePt t="45948" x="6324600" y="3651250"/>
          <p14:tracePt t="45965" x="6305550" y="3657600"/>
          <p14:tracePt t="45982" x="6280150" y="3676650"/>
          <p14:tracePt t="45998" x="6248400" y="3695700"/>
          <p14:tracePt t="46015" x="6235700" y="3714750"/>
          <p14:tracePt t="46031" x="6210300" y="3733800"/>
          <p14:tracePt t="46048" x="6197600" y="3759200"/>
          <p14:tracePt t="46065" x="6178550" y="3790950"/>
          <p14:tracePt t="46081" x="6159500" y="3835400"/>
          <p14:tracePt t="46098" x="6140450" y="3898900"/>
          <p14:tracePt t="46115" x="6096000" y="3981450"/>
          <p14:tracePt t="46132" x="6057900" y="4108450"/>
          <p14:tracePt t="46148" x="6032500" y="4254500"/>
          <p14:tracePt t="46165" x="6013450" y="4432300"/>
          <p14:tracePt t="46181" x="6013450" y="4787900"/>
          <p14:tracePt t="46198" x="6013450" y="5060950"/>
          <p14:tracePt t="46215" x="6013450" y="5334000"/>
          <p14:tracePt t="46231" x="6007100" y="5556250"/>
          <p14:tracePt t="46248" x="5988050" y="5759450"/>
          <p14:tracePt t="46265" x="5981700" y="5911850"/>
          <p14:tracePt t="46281" x="5969000" y="6007100"/>
          <p14:tracePt t="46298" x="5956300" y="6070600"/>
          <p14:tracePt t="46315" x="5943600" y="6121400"/>
          <p14:tracePt t="46332" x="5937250" y="6140450"/>
          <p14:tracePt t="46348" x="5892800" y="6153150"/>
          <p14:tracePt t="46365" x="5880100" y="6165850"/>
          <p14:tracePt t="46381" x="5880100" y="6172200"/>
          <p14:tracePt t="46682" x="5867400" y="6172200"/>
          <p14:tracePt t="46698" x="5854700" y="6172200"/>
          <p14:tracePt t="46706" x="5848350" y="6172200"/>
          <p14:tracePt t="46715" x="5829300" y="6159500"/>
          <p14:tracePt t="46731" x="5772150" y="6146800"/>
          <p14:tracePt t="46748" x="5727700" y="6146800"/>
          <p14:tracePt t="46765" x="5715000" y="6140450"/>
          <p14:tracePt t="46781" x="5670550" y="6121400"/>
          <p14:tracePt t="46798" x="5626100" y="6064250"/>
          <p14:tracePt t="46815" x="5575300" y="5994400"/>
          <p14:tracePt t="46831" x="5537200" y="5905500"/>
          <p14:tracePt t="46848" x="5480050" y="5822950"/>
          <p14:tracePt t="46865" x="5429250" y="5740400"/>
          <p14:tracePt t="46881" x="5346700" y="5613400"/>
          <p14:tracePt t="46898" x="5302250" y="5530850"/>
          <p14:tracePt t="46915" x="5257800" y="5480050"/>
          <p14:tracePt t="46931" x="5213350" y="5441950"/>
          <p14:tracePt t="46948" x="5168900" y="5410200"/>
          <p14:tracePt t="46965" x="5137150" y="5384800"/>
          <p14:tracePt t="46981" x="5118100" y="5372100"/>
          <p14:tracePt t="46998" x="5118100" y="5365750"/>
          <p14:tracePt t="47015" x="5111750" y="5365750"/>
          <p14:tracePt t="47060" x="5105400" y="5365750"/>
          <p14:tracePt t="47092" x="5099050" y="5359400"/>
          <p14:tracePt t="47100" x="5099050" y="5340350"/>
          <p14:tracePt t="47108" x="5092700" y="5334000"/>
          <p14:tracePt t="47116" x="5086350" y="5321300"/>
          <p14:tracePt t="47131" x="5080000" y="5302250"/>
          <p14:tracePt t="47148" x="5073650" y="5289550"/>
          <p14:tracePt t="47181" x="5073650" y="5283200"/>
          <p14:tracePt t="47198" x="5073650" y="5276850"/>
          <p14:tracePt t="47215" x="5073650" y="5270500"/>
          <p14:tracePt t="47231" x="5086350" y="5264150"/>
          <p14:tracePt t="47248" x="5086350" y="5257800"/>
          <p14:tracePt t="47265" x="5099050" y="5245100"/>
          <p14:tracePt t="47282" x="5105400" y="5232400"/>
          <p14:tracePt t="47298" x="5111750" y="5200650"/>
          <p14:tracePt t="47315" x="5118100" y="5156200"/>
          <p14:tracePt t="47331" x="5130800" y="5099050"/>
          <p14:tracePt t="47348" x="5137150" y="5035550"/>
          <p14:tracePt t="47365" x="5137150" y="4953000"/>
          <p14:tracePt t="47381" x="5137150" y="4800600"/>
          <p14:tracePt t="47398" x="5137150" y="4686300"/>
          <p14:tracePt t="47415" x="5137150" y="4616450"/>
          <p14:tracePt t="47431" x="5143500" y="4533900"/>
          <p14:tracePt t="47448" x="5143500" y="4457700"/>
          <p14:tracePt t="47465" x="5149850" y="4413250"/>
          <p14:tracePt t="47481" x="5156200" y="4362450"/>
          <p14:tracePt t="47498" x="5156200" y="4324350"/>
          <p14:tracePt t="47515" x="5162550" y="4292600"/>
          <p14:tracePt t="47531" x="5162550" y="4267200"/>
          <p14:tracePt t="47548" x="5162550" y="4254500"/>
          <p14:tracePt t="47565" x="5168900" y="4248150"/>
          <p14:tracePt t="47581" x="5175250" y="4241800"/>
          <p14:tracePt t="47632" x="5181600" y="4241800"/>
          <p14:tracePt t="47640" x="5181600" y="4248150"/>
          <p14:tracePt t="47656" x="5187950" y="4260850"/>
          <p14:tracePt t="47665" x="5194300" y="4273550"/>
          <p14:tracePt t="47681" x="5194300" y="4292600"/>
          <p14:tracePt t="47698" x="5194300" y="4311650"/>
          <p14:tracePt t="47715" x="5194300" y="4343400"/>
          <p14:tracePt t="47731" x="5200650" y="4375150"/>
          <p14:tracePt t="47748" x="5200650" y="4413250"/>
          <p14:tracePt t="47765" x="5200650" y="4457700"/>
          <p14:tracePt t="47781" x="5200650" y="4495800"/>
          <p14:tracePt t="47798" x="5200650" y="4552950"/>
          <p14:tracePt t="47815" x="5207000" y="4622800"/>
          <p14:tracePt t="47831" x="5245100" y="4743450"/>
          <p14:tracePt t="47848" x="5289550" y="4851400"/>
          <p14:tracePt t="47865" x="5308600" y="4914900"/>
          <p14:tracePt t="47881" x="5359400" y="5092700"/>
          <p14:tracePt t="47898" x="5403850" y="5194300"/>
          <p14:tracePt t="47915" x="5448300" y="5264150"/>
          <p14:tracePt t="47931" x="5499100" y="5314950"/>
          <p14:tracePt t="47948" x="5537200" y="5314950"/>
          <p14:tracePt t="47965" x="5556250" y="5314950"/>
          <p14:tracePt t="47981" x="5562600" y="5295900"/>
          <p14:tracePt t="47998" x="5562600" y="5270500"/>
          <p14:tracePt t="48015" x="5562600" y="5245100"/>
          <p14:tracePt t="48031" x="5562600" y="5232400"/>
          <p14:tracePt t="48048" x="5562600" y="5200650"/>
          <p14:tracePt t="48065" x="5549900" y="5175250"/>
          <p14:tracePt t="48081" x="5543550" y="5156200"/>
          <p14:tracePt t="48098" x="5543550" y="5149850"/>
          <p14:tracePt t="48115" x="5543550" y="5143500"/>
          <p14:tracePt t="48131" x="5549900" y="5137150"/>
          <p14:tracePt t="48148" x="5556250" y="5137150"/>
          <p14:tracePt t="48165" x="5575300" y="5130800"/>
          <p14:tracePt t="48198" x="5588000" y="5143500"/>
          <p14:tracePt t="48215" x="5594350" y="5143500"/>
          <p14:tracePt t="48231" x="5594350" y="5149850"/>
          <p14:tracePt t="48436" x="5600700" y="5149850"/>
          <p14:tracePt t="48486" x="5600700" y="5143500"/>
          <p14:tracePt t="48492" x="5632450" y="5143500"/>
          <p14:tracePt t="48500" x="5664200" y="5137150"/>
          <p14:tracePt t="48518" x="5670550" y="5130800"/>
          <p14:tracePt t="48531" x="5689600" y="5130800"/>
          <p14:tracePt t="48565" x="5689600" y="5111750"/>
          <p14:tracePt t="48582" x="5689600" y="5086350"/>
          <p14:tracePt t="48598" x="5715000" y="5086350"/>
          <p14:tracePt t="48615" x="5727700" y="5086350"/>
          <p14:tracePt t="48631" x="5759450" y="5086350"/>
          <p14:tracePt t="48648" x="5778500" y="5080000"/>
          <p14:tracePt t="48665" x="5803900" y="5080000"/>
          <p14:tracePt t="48681" x="5810250" y="5092700"/>
          <p14:tracePt t="48698" x="5816600" y="5118100"/>
          <p14:tracePt t="48715" x="5816600" y="5149850"/>
          <p14:tracePt t="48731" x="5816600" y="5194300"/>
          <p14:tracePt t="48748" x="5816600" y="5238750"/>
          <p14:tracePt t="48765" x="5816600" y="5289550"/>
          <p14:tracePt t="48782" x="5797550" y="5391150"/>
          <p14:tracePt t="48798" x="5765800" y="5480050"/>
          <p14:tracePt t="48815" x="5746750" y="5568950"/>
          <p14:tracePt t="48831" x="5734050" y="5721350"/>
          <p14:tracePt t="48848" x="5734050" y="5899150"/>
          <p14:tracePt t="48865" x="5753100" y="6045200"/>
          <p14:tracePt t="48881" x="5791200" y="6165850"/>
          <p14:tracePt t="48898" x="5816600" y="6261100"/>
          <p14:tracePt t="48915" x="5810250" y="6318250"/>
          <p14:tracePt t="48931" x="5810250" y="6337300"/>
          <p14:tracePt t="49162" x="5803900" y="6337300"/>
          <p14:tracePt t="49194" x="5797550" y="6337300"/>
          <p14:tracePt t="49218" x="5797550" y="6330950"/>
          <p14:tracePt t="49250" x="5797550" y="6324600"/>
          <p14:tracePt t="49258" x="5810250" y="6311900"/>
          <p14:tracePt t="49266" x="5816600" y="6311900"/>
          <p14:tracePt t="49281" x="5854700" y="6311900"/>
          <p14:tracePt t="49315" x="5854700" y="6305550"/>
          <p14:tracePt t="49332" x="5854700" y="6299200"/>
          <p14:tracePt t="49348" x="5854700" y="6292850"/>
          <p14:tracePt t="49365" x="5854700" y="6280150"/>
          <p14:tracePt t="49398" x="5854700" y="6273800"/>
          <p14:tracePt t="49415" x="5854700" y="6267450"/>
          <p14:tracePt t="49431" x="5854700" y="6254750"/>
          <p14:tracePt t="49448" x="5854700" y="6248400"/>
          <p14:tracePt t="49465" x="5854700" y="6235700"/>
          <p14:tracePt t="49548" x="5848350" y="6235700"/>
          <p14:tracePt t="49564" x="5842000" y="6235700"/>
          <p14:tracePt t="49572" x="5835650" y="6235700"/>
          <p14:tracePt t="49588" x="5829300" y="6235700"/>
          <p14:tracePt t="49598" x="5829300" y="6242050"/>
          <p14:tracePt t="49615" x="5822950" y="6242050"/>
          <p14:tracePt t="49631" x="5816600" y="6248400"/>
          <p14:tracePt t="49668" x="5810250" y="6248400"/>
          <p14:tracePt t="49684" x="5803900" y="6248400"/>
          <p14:tracePt t="49828" x="5816600" y="6248400"/>
          <p14:tracePt t="49838" x="5829300" y="6242050"/>
          <p14:tracePt t="49846" x="5842000" y="6235700"/>
          <p14:tracePt t="49855" x="5854700" y="6235700"/>
          <p14:tracePt t="49865" x="5873750" y="6235700"/>
          <p14:tracePt t="49881" x="5911850" y="6223000"/>
          <p14:tracePt t="49898" x="5956300" y="6210300"/>
          <p14:tracePt t="49915" x="5994400" y="6210300"/>
          <p14:tracePt t="49931" x="6026150" y="6210300"/>
          <p14:tracePt t="49948" x="6064250" y="6210300"/>
          <p14:tracePt t="49965" x="6102350" y="6210300"/>
          <p14:tracePt t="49982" x="6153150" y="6210300"/>
          <p14:tracePt t="49998" x="6184900" y="6210300"/>
          <p14:tracePt t="50015" x="6223000" y="6210300"/>
          <p14:tracePt t="50032" x="6248400" y="6210300"/>
          <p14:tracePt t="50048" x="6261100" y="6210300"/>
          <p14:tracePt t="50065" x="6273800" y="6210300"/>
          <p14:tracePt t="50082" x="6299200" y="6210300"/>
          <p14:tracePt t="50099" x="6318250" y="6210300"/>
          <p14:tracePt t="50115" x="6330950" y="6216650"/>
          <p14:tracePt t="50132" x="6350000" y="6223000"/>
          <p14:tracePt t="50148" x="6388100" y="6229350"/>
          <p14:tracePt t="50165" x="6445250" y="6229350"/>
          <p14:tracePt t="50182" x="6508750" y="6235700"/>
          <p14:tracePt t="50198" x="6584950" y="6242050"/>
          <p14:tracePt t="50215" x="6654800" y="6248400"/>
          <p14:tracePt t="50232" x="6756400" y="6248400"/>
          <p14:tracePt t="50248" x="6819900" y="6248400"/>
          <p14:tracePt t="50265" x="6870700" y="6248400"/>
          <p14:tracePt t="50282" x="6934200" y="6248400"/>
          <p14:tracePt t="50298" x="6985000" y="6248400"/>
          <p14:tracePt t="50315" x="7035800" y="6248400"/>
          <p14:tracePt t="50332" x="7080250" y="6248400"/>
          <p14:tracePt t="50348" x="7118350" y="6254750"/>
          <p14:tracePt t="50365" x="7162800" y="6254750"/>
          <p14:tracePt t="50382" x="7213600" y="6254750"/>
          <p14:tracePt t="50398" x="7270750" y="6254750"/>
          <p14:tracePt t="50415" x="7315200" y="6254750"/>
          <p14:tracePt t="50432" x="7353300" y="6254750"/>
          <p14:tracePt t="50448" x="7385050" y="6248400"/>
          <p14:tracePt t="50465" x="7391400" y="6248400"/>
          <p14:tracePt t="50482" x="7416800" y="6242050"/>
          <p14:tracePt t="50498" x="7416800" y="6235700"/>
          <p14:tracePt t="50714" x="7416800" y="6229350"/>
          <p14:tracePt t="50732" x="7416800" y="6223000"/>
          <p14:tracePt t="50756" x="7410450" y="6216650"/>
          <p14:tracePt t="50764" x="7404100" y="6210300"/>
          <p14:tracePt t="50772" x="7397750" y="6210300"/>
          <p14:tracePt t="50781" x="7385050" y="6203950"/>
          <p14:tracePt t="50798" x="7366000" y="6191250"/>
          <p14:tracePt t="50815" x="7346950" y="6172200"/>
          <p14:tracePt t="50832" x="7308850" y="6134100"/>
          <p14:tracePt t="50848" x="7270750" y="6089650"/>
          <p14:tracePt t="50865" x="7207250" y="6032500"/>
          <p14:tracePt t="50882" x="7124700" y="5962650"/>
          <p14:tracePt t="50898" x="7016750" y="5899150"/>
          <p14:tracePt t="50915" x="6864350" y="5810250"/>
          <p14:tracePt t="50932" x="6629400" y="5657850"/>
          <p14:tracePt t="50948" x="6457950" y="5562600"/>
          <p14:tracePt t="50965" x="6299200" y="5461000"/>
          <p14:tracePt t="50982" x="6146800" y="5359400"/>
          <p14:tracePt t="50998" x="5988050" y="5276850"/>
          <p14:tracePt t="51015" x="5835650" y="5226050"/>
          <p14:tracePt t="51032" x="5715000" y="5194300"/>
          <p14:tracePt t="51048" x="5651500" y="5156200"/>
          <p14:tracePt t="51065" x="5638800" y="5156200"/>
          <p14:tracePt t="51082" x="5619750" y="5156200"/>
          <p14:tracePt t="51504" x="5613400" y="5156200"/>
          <p14:tracePt t="51512" x="5607050" y="5156200"/>
          <p14:tracePt t="51536" x="5600700" y="5156200"/>
          <p14:tracePt t="51544" x="5594350" y="5162550"/>
          <p14:tracePt t="51552" x="5588000" y="5168900"/>
          <p14:tracePt t="51565" x="5575300" y="5168900"/>
          <p14:tracePt t="51608" x="5575300" y="5162550"/>
          <p14:tracePt t="51656" x="5568950" y="5162550"/>
          <p14:tracePt t="51706" x="5575300" y="5162550"/>
          <p14:tracePt t="51714" x="5581650" y="5162550"/>
          <p14:tracePt t="51722" x="5588000" y="5156200"/>
          <p14:tracePt t="51731" x="5607050" y="5149850"/>
          <p14:tracePt t="51748" x="5619750" y="5137150"/>
          <p14:tracePt t="51765" x="5626100" y="5124450"/>
          <p14:tracePt t="51798" x="5632450" y="5124450"/>
          <p14:tracePt t="51874" x="5638800" y="5124450"/>
          <p14:tracePt t="52044" x="5645150" y="5124450"/>
          <p14:tracePt t="52148" x="5651500" y="5124450"/>
          <p14:tracePt t="52163" x="5664200" y="5124450"/>
          <p14:tracePt t="52180" x="5670550" y="5124450"/>
          <p14:tracePt t="52188" x="5683250" y="5124450"/>
          <p14:tracePt t="52204" x="5702300" y="5124450"/>
          <p14:tracePt t="52215" x="5708650" y="5124450"/>
          <p14:tracePt t="52232" x="5715000" y="5124450"/>
          <p14:tracePt t="52310" x="5715000" y="5130800"/>
          <p14:tracePt t="52406" x="5708650" y="5130800"/>
          <p14:tracePt t="52422" x="5702300" y="5130800"/>
          <p14:tracePt t="52430" x="5702300" y="5124450"/>
          <p14:tracePt t="52446" x="5689600" y="5124450"/>
          <p14:tracePt t="52454" x="5676900" y="5124450"/>
          <p14:tracePt t="52465" x="5670550" y="5124450"/>
          <p14:tracePt t="52481" x="5664200" y="5118100"/>
          <p14:tracePt t="52502" x="5657850" y="5118100"/>
          <p14:tracePt t="52630" x="5670550" y="5118100"/>
          <p14:tracePt t="52640" x="5683250" y="5118100"/>
          <p14:tracePt t="52656" x="5695950" y="5111750"/>
          <p14:tracePt t="52665" x="5708650" y="5111750"/>
          <p14:tracePt t="52682" x="5721350" y="5111750"/>
          <p14:tracePt t="52698" x="5746750" y="5111750"/>
          <p14:tracePt t="52715" x="5778500" y="5111750"/>
          <p14:tracePt t="52732" x="5816600" y="5111750"/>
          <p14:tracePt t="52748" x="5848350" y="5124450"/>
          <p14:tracePt t="52765" x="5892800" y="5124450"/>
          <p14:tracePt t="52782" x="5924550" y="5124450"/>
          <p14:tracePt t="52798" x="5949950" y="5111750"/>
          <p14:tracePt t="52815" x="5956300" y="5111750"/>
          <p14:tracePt t="52848" x="5943600" y="5111750"/>
          <p14:tracePt t="52856" x="5930900" y="5111750"/>
          <p14:tracePt t="52865" x="5911850" y="5111750"/>
          <p14:tracePt t="52882" x="5880100" y="5118100"/>
          <p14:tracePt t="52898" x="5835650" y="5130800"/>
          <p14:tracePt t="52915" x="5803900" y="5143500"/>
          <p14:tracePt t="52932" x="5791200" y="5149850"/>
          <p14:tracePt t="52948" x="5784850" y="5149850"/>
          <p14:tracePt t="53292" x="5784850" y="5143500"/>
          <p14:tracePt t="53316" x="5778500" y="5137150"/>
          <p14:tracePt t="53332" x="5772150" y="5130800"/>
          <p14:tracePt t="53340" x="5765800" y="5130800"/>
          <p14:tracePt t="53348" x="5765800" y="5124450"/>
          <p14:tracePt t="53365" x="5753100" y="5118100"/>
          <p14:tracePt t="53382" x="5740400" y="5118100"/>
          <p14:tracePt t="53415" x="5727700" y="5118100"/>
          <p14:tracePt t="53460" x="5721350" y="5118100"/>
          <p14:tracePt t="53476" x="5708650" y="5118100"/>
          <p14:tracePt t="53484" x="5702300" y="5118100"/>
          <p14:tracePt t="53498" x="5689600" y="5111750"/>
          <p14:tracePt t="53515" x="5683250" y="5105400"/>
          <p14:tracePt t="53532" x="5676900" y="5105400"/>
          <p14:tracePt t="53548" x="5670550" y="5105400"/>
          <p14:tracePt t="53622" x="5670550" y="5099050"/>
          <p14:tracePt t="53646" x="5689600" y="5099050"/>
          <p14:tracePt t="53654" x="5708650" y="5099050"/>
          <p14:tracePt t="53665" x="5740400" y="5099050"/>
          <p14:tracePt t="53682" x="5803900" y="5099050"/>
          <p14:tracePt t="53698" x="5899150" y="5105400"/>
          <p14:tracePt t="53715" x="6007100" y="5111750"/>
          <p14:tracePt t="53732" x="6121400" y="5118100"/>
          <p14:tracePt t="53748" x="6267450" y="5130800"/>
          <p14:tracePt t="53765" x="6426200" y="5130800"/>
          <p14:tracePt t="53782" x="6711950" y="5124450"/>
          <p14:tracePt t="53798" x="6813550" y="5124450"/>
          <p14:tracePt t="53815" x="7143750" y="5118100"/>
          <p14:tracePt t="53832" x="7397750" y="5105400"/>
          <p14:tracePt t="53848" x="7588250" y="5105400"/>
          <p14:tracePt t="53865" x="7753350" y="5105400"/>
          <p14:tracePt t="53882" x="7893050" y="5099050"/>
          <p14:tracePt t="53898" x="7988300" y="5099050"/>
          <p14:tracePt t="53915" x="8108950" y="5099050"/>
          <p14:tracePt t="53932" x="8140700" y="5099050"/>
          <p14:tracePt t="53948" x="8147050" y="5124450"/>
          <p14:tracePt t="54064" x="8140700" y="5124450"/>
          <p14:tracePt t="54138" x="8140700" y="5130800"/>
          <p14:tracePt t="54154" x="8140700" y="5124450"/>
          <p14:tracePt t="54210" x="8140700" y="5130800"/>
          <p14:tracePt t="54218" x="8140700" y="5137150"/>
          <p14:tracePt t="54226" x="8140700" y="5149850"/>
          <p14:tracePt t="54234" x="8140700" y="5156200"/>
          <p14:tracePt t="54266" x="8140700" y="5175250"/>
          <p14:tracePt t="54289" x="8140700" y="5187950"/>
          <p14:tracePt t="54298" x="8140700" y="5194300"/>
          <p14:tracePt t="54305" x="8140700" y="5200650"/>
          <p14:tracePt t="54315" x="8140700" y="5207000"/>
          <p14:tracePt t="54332" x="8172450" y="5213350"/>
          <p14:tracePt t="54348" x="8210550" y="5219700"/>
          <p14:tracePt t="54365" x="8235950" y="5226050"/>
          <p14:tracePt t="54382" x="8261350" y="5232400"/>
          <p14:tracePt t="54398" x="8293100" y="5232400"/>
          <p14:tracePt t="54415" x="8305800" y="5238750"/>
          <p14:tracePt t="54432" x="8312150" y="5238750"/>
          <p14:tracePt t="54448" x="8318500" y="5238750"/>
          <p14:tracePt t="54500" x="8324850" y="5232400"/>
          <p14:tracePt t="54508" x="8331200" y="5219700"/>
          <p14:tracePt t="54516" x="8337550" y="5213350"/>
          <p14:tracePt t="54532" x="8356600" y="5194300"/>
          <p14:tracePt t="54548" x="8382000" y="5175250"/>
          <p14:tracePt t="54565" x="8413750" y="5162550"/>
          <p14:tracePt t="54582" x="8445500" y="5149850"/>
          <p14:tracePt t="54598" x="8483600" y="5143500"/>
          <p14:tracePt t="54615" x="8509000" y="5143500"/>
          <p14:tracePt t="54632" x="8528050" y="5143500"/>
          <p14:tracePt t="54648" x="8553450" y="5143500"/>
          <p14:tracePt t="54665" x="8566150" y="5143500"/>
          <p14:tracePt t="54682" x="8578850" y="5143500"/>
          <p14:tracePt t="54698" x="8585200" y="5143500"/>
          <p14:tracePt t="54732" x="8585200" y="5149850"/>
          <p14:tracePt t="54749" x="8559800" y="5156200"/>
          <p14:tracePt t="54765" x="8528050" y="5168900"/>
          <p14:tracePt t="54782" x="8483600" y="5168900"/>
          <p14:tracePt t="54798" x="8470900" y="5168900"/>
          <p14:tracePt t="54815" x="8458200" y="5168900"/>
          <p14:tracePt t="54832" x="8451850" y="5168900"/>
          <p14:tracePt t="54894" x="8458200" y="5168900"/>
          <p14:tracePt t="54902" x="8477250" y="5168900"/>
          <p14:tracePt t="54909" x="8483600" y="5168900"/>
          <p14:tracePt t="54920" x="8502650" y="5168900"/>
          <p14:tracePt t="54931" x="8515350" y="5162550"/>
          <p14:tracePt t="54948" x="8534400" y="5162550"/>
          <p14:tracePt t="54965" x="8566150" y="5162550"/>
          <p14:tracePt t="54982" x="8585200" y="5162550"/>
          <p14:tracePt t="54998" x="8591550" y="5156200"/>
          <p14:tracePt t="55072" x="8585200" y="5156200"/>
          <p14:tracePt t="55079" x="8572500" y="5156200"/>
          <p14:tracePt t="55088" x="8553450" y="5156200"/>
          <p14:tracePt t="55098" x="8534400" y="5156200"/>
          <p14:tracePt t="55115" x="8502650" y="5156200"/>
          <p14:tracePt t="55132" x="8489950" y="5156200"/>
          <p14:tracePt t="55148" x="8483600" y="5156200"/>
          <p14:tracePt t="55182" x="8496300" y="5156200"/>
          <p14:tracePt t="55198" x="8521700" y="5156200"/>
          <p14:tracePt t="55215" x="8553450" y="5149850"/>
          <p14:tracePt t="55232" x="8585200" y="5149850"/>
          <p14:tracePt t="55248" x="8616950" y="5143500"/>
          <p14:tracePt t="55265" x="8629650" y="5143500"/>
          <p14:tracePt t="55282" x="8642350" y="5143500"/>
          <p14:tracePt t="55492" x="8648700" y="5143500"/>
          <p14:tracePt t="55508" x="8661400" y="5137150"/>
          <p14:tracePt t="55516" x="8674100" y="5137150"/>
          <p14:tracePt t="55523" x="8680450" y="5137150"/>
          <p14:tracePt t="55532" x="8686800" y="5130800"/>
          <p14:tracePt t="55660" x="8680450" y="5124450"/>
          <p14:tracePt t="55676" x="8667750" y="5124450"/>
          <p14:tracePt t="55692" x="8661400" y="5124450"/>
          <p14:tracePt t="55790" x="8655050" y="5118100"/>
          <p14:tracePt t="55814" x="8655050" y="5111750"/>
          <p14:tracePt t="55822" x="8648700" y="5111750"/>
          <p14:tracePt t="55854" x="8642350" y="5111750"/>
          <p14:tracePt t="55869" x="8636000" y="5111750"/>
          <p14:tracePt t="56232" x="8623300" y="5111750"/>
          <p14:tracePt t="56240" x="8616950" y="5111750"/>
          <p14:tracePt t="56248" x="8597900" y="5111750"/>
          <p14:tracePt t="56265" x="8578850" y="5130800"/>
          <p14:tracePt t="56282" x="8578850" y="5137150"/>
          <p14:tracePt t="56378" x="8578850" y="5143500"/>
          <p14:tracePt t="56466" x="8578850" y="5130800"/>
          <p14:tracePt t="56474" x="8553450" y="5124450"/>
          <p14:tracePt t="56482" x="8521700" y="5118100"/>
          <p14:tracePt t="56498" x="8464550" y="5118100"/>
          <p14:tracePt t="56515" x="8267700" y="5137150"/>
          <p14:tracePt t="56532" x="8121650" y="5156200"/>
          <p14:tracePt t="56548" x="7975600" y="5175250"/>
          <p14:tracePt t="56565" x="7823200" y="5194300"/>
          <p14:tracePt t="56582" x="7594600" y="5200650"/>
          <p14:tracePt t="56598" x="7353300" y="5232400"/>
          <p14:tracePt t="56615" x="7054850" y="5270500"/>
          <p14:tracePt t="56632" x="6864350" y="5283200"/>
          <p14:tracePt t="56648" x="6673850" y="5295900"/>
          <p14:tracePt t="56665" x="6470650" y="5295900"/>
          <p14:tracePt t="56682" x="6267450" y="5295900"/>
          <p14:tracePt t="56698" x="6064250" y="5289550"/>
          <p14:tracePt t="56715" x="5873750" y="5270500"/>
          <p14:tracePt t="56732" x="5683250" y="5238750"/>
          <p14:tracePt t="56748" x="5588000" y="5232400"/>
          <p14:tracePt t="56765" x="5530850" y="5207000"/>
          <p14:tracePt t="56782" x="5486400" y="5194300"/>
          <p14:tracePt t="56798" x="5467350" y="5194300"/>
          <p14:tracePt t="56815" x="5461000" y="5187950"/>
          <p14:tracePt t="56868" x="5467350" y="5187950"/>
          <p14:tracePt t="56875" x="5473700" y="5187950"/>
          <p14:tracePt t="56884" x="5486400" y="5187950"/>
          <p14:tracePt t="56898" x="5492750" y="5187950"/>
          <p14:tracePt t="56915" x="5505450" y="5187950"/>
          <p14:tracePt t="56932" x="5524500" y="5187950"/>
          <p14:tracePt t="56948" x="5556250" y="5181600"/>
          <p14:tracePt t="56965" x="5600700" y="5175250"/>
          <p14:tracePt t="56982" x="5670550" y="5175250"/>
          <p14:tracePt t="56998" x="5702300" y="5181600"/>
          <p14:tracePt t="57015" x="5715000" y="5207000"/>
          <p14:tracePt t="57032" x="5715000" y="5213350"/>
          <p14:tracePt t="57048" x="5695950" y="5251450"/>
          <p14:tracePt t="57594" x="5689600" y="5251450"/>
          <p14:tracePt t="57602" x="5683250" y="5251450"/>
          <p14:tracePt t="57609" x="5664200" y="5245100"/>
          <p14:tracePt t="57617" x="5664200" y="5232400"/>
          <p14:tracePt t="57632" x="5657850" y="5232400"/>
          <p14:tracePt t="57648" x="5657850" y="5226050"/>
          <p14:tracePt t="57674" x="5657850" y="5219700"/>
          <p14:tracePt t="57698" x="5651500" y="5219700"/>
          <p14:tracePt t="57730" x="5645150" y="5219700"/>
          <p14:tracePt t="57746" x="5645150" y="5213350"/>
          <p14:tracePt t="57794" x="5632450" y="5207000"/>
          <p14:tracePt t="57802" x="5626100" y="5207000"/>
          <p14:tracePt t="57809" x="5619750" y="5200650"/>
          <p14:tracePt t="57826" x="5619750" y="5194300"/>
          <p14:tracePt t="57836" x="5619750" y="5187950"/>
          <p14:tracePt t="57852" x="5619750" y="5181600"/>
          <p14:tracePt t="57865" x="5619750" y="5175250"/>
          <p14:tracePt t="57882" x="5619750" y="5168900"/>
          <p14:tracePt t="57898" x="5619750" y="5156200"/>
          <p14:tracePt t="57915" x="5613400" y="5156200"/>
          <p14:tracePt t="57932" x="5607050" y="5149850"/>
          <p14:tracePt t="57948" x="5600700" y="5149850"/>
          <p14:tracePt t="57965" x="5600700" y="5143500"/>
          <p14:tracePt t="57996" x="5600700" y="5137150"/>
          <p14:tracePt t="58068" x="5600700" y="5130800"/>
          <p14:tracePt t="58075" x="5607050" y="5130800"/>
          <p14:tracePt t="58084" x="5613400" y="5130800"/>
          <p14:tracePt t="58100" x="5619750" y="5130800"/>
          <p14:tracePt t="58115" x="5619750" y="5124450"/>
          <p14:tracePt t="58132" x="5632450" y="5118100"/>
          <p14:tracePt t="58148" x="5638800" y="5118100"/>
          <p14:tracePt t="58166" x="5651500" y="5118100"/>
          <p14:tracePt t="58182" x="5664200" y="5111750"/>
          <p14:tracePt t="58198" x="5676900" y="5099050"/>
          <p14:tracePt t="58215" x="5689600" y="5099050"/>
          <p14:tracePt t="58232" x="5715000" y="5099050"/>
          <p14:tracePt t="58248" x="5727700" y="5092700"/>
          <p14:tracePt t="58265" x="5740400" y="5092700"/>
          <p14:tracePt t="58282" x="5746750" y="5092700"/>
          <p14:tracePt t="58298" x="5759450" y="5092700"/>
          <p14:tracePt t="58315" x="5765800" y="5092700"/>
          <p14:tracePt t="58332" x="5772150" y="5092700"/>
          <p14:tracePt t="58365" x="5784850" y="5092700"/>
          <p14:tracePt t="58382" x="5803900" y="5092700"/>
          <p14:tracePt t="58398" x="5822950" y="5092700"/>
          <p14:tracePt t="58415" x="5842000" y="5092700"/>
          <p14:tracePt t="58432" x="5854700" y="5092700"/>
          <p14:tracePt t="58448" x="5873750" y="5092700"/>
          <p14:tracePt t="58465" x="5880100" y="5092700"/>
          <p14:tracePt t="58482" x="5892800" y="5092700"/>
          <p14:tracePt t="58498" x="5911850" y="5092700"/>
          <p14:tracePt t="58515" x="5930900" y="5092700"/>
          <p14:tracePt t="58532" x="5949950" y="5086350"/>
          <p14:tracePt t="58548" x="5962650" y="5086350"/>
          <p14:tracePt t="58565" x="5981700" y="5080000"/>
          <p14:tracePt t="58582" x="6007100" y="5080000"/>
          <p14:tracePt t="58598" x="6032500" y="5080000"/>
          <p14:tracePt t="58600" x="6038850" y="5080000"/>
          <p14:tracePt t="58615" x="6045200" y="5080000"/>
          <p14:tracePt t="58632" x="6057900" y="5080000"/>
          <p14:tracePt t="58648" x="6064250" y="5080000"/>
          <p14:tracePt t="58665" x="6076950" y="5080000"/>
          <p14:tracePt t="58682" x="6083300" y="5080000"/>
          <p14:tracePt t="58698" x="6089650" y="5080000"/>
          <p14:tracePt t="58715" x="6096000" y="5080000"/>
          <p14:tracePt t="58748" x="6108700" y="5080000"/>
          <p14:tracePt t="58765" x="6121400" y="5080000"/>
          <p14:tracePt t="58798" x="6134100" y="5073650"/>
          <p14:tracePt t="58815" x="6140450" y="5073650"/>
          <p14:tracePt t="58832" x="6153150" y="5073650"/>
          <p14:tracePt t="58848" x="6159500" y="5073650"/>
          <p14:tracePt t="58865" x="6178550" y="5073650"/>
          <p14:tracePt t="58882" x="6203950" y="5073650"/>
          <p14:tracePt t="58898" x="6216650" y="5073650"/>
          <p14:tracePt t="58915" x="6223000" y="5073650"/>
          <p14:tracePt t="58932" x="6229350" y="5073650"/>
          <p14:tracePt t="58948" x="6242050" y="5073650"/>
          <p14:tracePt t="58982" x="6254750" y="5073650"/>
          <p14:tracePt t="58998" x="6261100" y="5073650"/>
          <p14:tracePt t="59015" x="6273800" y="5073650"/>
          <p14:tracePt t="59032" x="6280150" y="5073650"/>
          <p14:tracePt t="59048" x="6292850" y="5080000"/>
          <p14:tracePt t="59065" x="6292850" y="5086350"/>
          <p14:tracePt t="59082" x="6305550" y="5092700"/>
          <p14:tracePt t="59098" x="6311900" y="5092700"/>
          <p14:tracePt t="59100" x="6318250" y="5092700"/>
          <p14:tracePt t="59116" x="6318250" y="5099050"/>
          <p14:tracePt t="59132" x="6324600" y="5105400"/>
          <p14:tracePt t="59148" x="6337300" y="5105400"/>
          <p14:tracePt t="59165" x="6350000" y="5105400"/>
          <p14:tracePt t="59182" x="6362700" y="5111750"/>
          <p14:tracePt t="59215" x="6375400" y="5111750"/>
          <p14:tracePt t="59232" x="6381750" y="5111750"/>
          <p14:tracePt t="59248" x="6394450" y="5111750"/>
          <p14:tracePt t="59265" x="6407150" y="5111750"/>
          <p14:tracePt t="59282" x="6407150" y="5124450"/>
          <p14:tracePt t="59550" x="6407150" y="5130800"/>
          <p14:tracePt t="59743" x="6413500" y="5130800"/>
          <p14:tracePt t="59751" x="6419850" y="5130800"/>
          <p14:tracePt t="59760" x="6432550" y="5130800"/>
          <p14:tracePt t="59832" x="6438900" y="5130800"/>
          <p14:tracePt t="59839" x="6445250" y="5124450"/>
          <p14:tracePt t="59881" x="6451600" y="5124450"/>
          <p14:tracePt t="59912" x="6457950" y="5124450"/>
          <p14:tracePt t="59943" x="6464300" y="5124450"/>
          <p14:tracePt t="59968" x="6477000" y="5124450"/>
          <p14:tracePt t="60050" x="6483350" y="5124450"/>
          <p14:tracePt t="60066" x="6489700" y="5124450"/>
          <p14:tracePt t="60073" x="6496050" y="5118100"/>
          <p14:tracePt t="60090" x="6502400" y="5118100"/>
          <p14:tracePt t="60106" x="6508750" y="5118100"/>
          <p14:tracePt t="60130" x="6515100" y="5118100"/>
          <p14:tracePt t="60138" x="6521450" y="5118100"/>
          <p14:tracePt t="60153" x="6540500" y="5118100"/>
          <p14:tracePt t="60165" x="6546850" y="5118100"/>
          <p14:tracePt t="60182" x="6578600" y="5118100"/>
          <p14:tracePt t="60198" x="6604000" y="5118100"/>
          <p14:tracePt t="60215" x="6642100" y="5118100"/>
          <p14:tracePt t="60232" x="6667500" y="5118100"/>
          <p14:tracePt t="60248" x="6705600" y="5118100"/>
          <p14:tracePt t="60265" x="6743700" y="5118100"/>
          <p14:tracePt t="60282" x="6775450" y="5111750"/>
          <p14:tracePt t="60298" x="6788150" y="5111750"/>
          <p14:tracePt t="60315" x="6807200" y="5111750"/>
          <p14:tracePt t="60332" x="6832600" y="5111750"/>
          <p14:tracePt t="60348" x="6864350" y="5111750"/>
          <p14:tracePt t="60365" x="6896100" y="5111750"/>
          <p14:tracePt t="60382" x="6934200" y="5111750"/>
          <p14:tracePt t="60398" x="6959600" y="5111750"/>
          <p14:tracePt t="60415" x="7004050" y="5111750"/>
          <p14:tracePt t="60432" x="7023100" y="5111750"/>
          <p14:tracePt t="60448" x="7042150" y="5111750"/>
          <p14:tracePt t="60465" x="7073900" y="5111750"/>
          <p14:tracePt t="60482" x="7099300" y="5111750"/>
          <p14:tracePt t="60498" x="7131050" y="5111750"/>
          <p14:tracePt t="60515" x="7181850" y="5111750"/>
          <p14:tracePt t="60532" x="7213600" y="5111750"/>
          <p14:tracePt t="60548" x="7245350" y="5111750"/>
          <p14:tracePt t="60565" x="7264400" y="5118100"/>
          <p14:tracePt t="60582" x="7296150" y="5118100"/>
          <p14:tracePt t="60598" x="7321550" y="5118100"/>
          <p14:tracePt t="60615" x="7340600" y="5118100"/>
          <p14:tracePt t="60632" x="7366000" y="5118100"/>
          <p14:tracePt t="60648" x="7385050" y="5118100"/>
          <p14:tracePt t="60665" x="7404100" y="5124450"/>
          <p14:tracePt t="60682" x="7435850" y="5124450"/>
          <p14:tracePt t="60698" x="7467600" y="5124450"/>
          <p14:tracePt t="60715" x="7505700" y="5124450"/>
          <p14:tracePt t="60732" x="7537450" y="5124450"/>
          <p14:tracePt t="60748" x="7569200" y="5124450"/>
          <p14:tracePt t="60765" x="7607300" y="5124450"/>
          <p14:tracePt t="60782" x="7620000" y="5124450"/>
          <p14:tracePt t="60798" x="7639050" y="5124450"/>
          <p14:tracePt t="60815" x="7651750" y="5124450"/>
          <p14:tracePt t="60832" x="7677150" y="5124450"/>
          <p14:tracePt t="60848" x="7696200" y="5124450"/>
          <p14:tracePt t="60865" x="7721600" y="5124450"/>
          <p14:tracePt t="60882" x="7734300" y="5124450"/>
          <p14:tracePt t="60898" x="7766050" y="5130800"/>
          <p14:tracePt t="60915" x="7791450" y="5130800"/>
          <p14:tracePt t="60932" x="7816850" y="5130800"/>
          <p14:tracePt t="60948" x="7842250" y="5130800"/>
          <p14:tracePt t="60965" x="7886700" y="5130800"/>
          <p14:tracePt t="60982" x="7899400" y="5130800"/>
          <p14:tracePt t="60998" x="7918450" y="5130800"/>
          <p14:tracePt t="61015" x="7943850" y="5130800"/>
          <p14:tracePt t="61032" x="7962900" y="5124450"/>
          <p14:tracePt t="61048" x="7981950" y="5118100"/>
          <p14:tracePt t="61065" x="8013700" y="5118100"/>
          <p14:tracePt t="61082" x="8032750" y="5118100"/>
          <p14:tracePt t="61098" x="8064500" y="5111750"/>
          <p14:tracePt t="61115" x="8070850" y="5111750"/>
          <p14:tracePt t="61132" x="8083550" y="5111750"/>
          <p14:tracePt t="61148" x="8096250" y="5111750"/>
          <p14:tracePt t="61165" x="8115300" y="5111750"/>
          <p14:tracePt t="61182" x="8140700" y="5111750"/>
          <p14:tracePt t="61198" x="8166100" y="5111750"/>
          <p14:tracePt t="61215" x="8191500" y="5111750"/>
          <p14:tracePt t="61232" x="8223250" y="5111750"/>
          <p14:tracePt t="61248" x="8255000" y="5111750"/>
          <p14:tracePt t="61265" x="8299450" y="5111750"/>
          <p14:tracePt t="61281" x="8343900" y="5111750"/>
          <p14:tracePt t="61298" x="8401050" y="5111750"/>
          <p14:tracePt t="61315" x="8451850" y="5105400"/>
          <p14:tracePt t="61332" x="8489950" y="5105400"/>
          <p14:tracePt t="61348" x="8515350" y="5105400"/>
          <p14:tracePt t="61365" x="8547100" y="5105400"/>
          <p14:tracePt t="61382" x="8559800" y="5105400"/>
          <p14:tracePt t="61398" x="8572500" y="5105400"/>
          <p14:tracePt t="61415" x="8591550" y="5105400"/>
          <p14:tracePt t="61432" x="8604250" y="5105400"/>
          <p14:tracePt t="61448" x="8610600" y="5105400"/>
          <p14:tracePt t="61465" x="8616950" y="5105400"/>
          <p14:tracePt t="62706" x="8616950" y="5111750"/>
          <p14:tracePt t="62714" x="8616950" y="5118100"/>
          <p14:tracePt t="62738" x="8616950" y="5124450"/>
          <p14:tracePt t="62747" x="8616950" y="5130800"/>
          <p14:tracePt t="62778" x="8616950" y="5137150"/>
          <p14:tracePt t="62818" x="8604250" y="5137150"/>
          <p14:tracePt t="62826" x="8585200" y="5137150"/>
          <p14:tracePt t="62834" x="8566150" y="5137150"/>
          <p14:tracePt t="62848" x="8547100" y="5143500"/>
          <p14:tracePt t="62865" x="8489950" y="5143500"/>
          <p14:tracePt t="62882" x="8470900" y="5143500"/>
          <p14:tracePt t="62898" x="8432800" y="5143500"/>
          <p14:tracePt t="62915" x="8331200" y="5118100"/>
          <p14:tracePt t="62932" x="8223250" y="5105400"/>
          <p14:tracePt t="62948" x="8032750" y="5067300"/>
          <p14:tracePt t="62965" x="7747000" y="5067300"/>
          <p14:tracePt t="62982" x="7442200" y="5048250"/>
          <p14:tracePt t="62998" x="7169150" y="5003800"/>
          <p14:tracePt t="63015" x="6883400" y="4978400"/>
          <p14:tracePt t="63032" x="6692900" y="4940300"/>
          <p14:tracePt t="63048" x="6496050" y="4889500"/>
          <p14:tracePt t="63065" x="6362700" y="4845050"/>
          <p14:tracePt t="63082" x="6280150" y="4800600"/>
          <p14:tracePt t="63098" x="6248400" y="4762500"/>
          <p14:tracePt t="63115" x="6235700" y="4749800"/>
          <p14:tracePt t="63132" x="6216650" y="4749800"/>
          <p14:tracePt t="63148" x="6203950" y="4749800"/>
          <p14:tracePt t="63165" x="6165850" y="4749800"/>
          <p14:tracePt t="63182" x="6159500" y="4749800"/>
          <p14:tracePt t="63559" x="6159500" y="4756150"/>
          <p14:tracePt t="63583" x="6159500" y="4762500"/>
          <p14:tracePt t="63600" x="6159500" y="4768850"/>
          <p14:tracePt t="63623" x="6153150" y="4775200"/>
          <p14:tracePt t="63680" x="6146800" y="4775200"/>
          <p14:tracePt t="63688" x="6134100" y="4775200"/>
          <p14:tracePt t="63720" x="6134100" y="4768850"/>
          <p14:tracePt t="63728" x="6127750" y="4768850"/>
          <p14:tracePt t="63735" x="6121400" y="4768850"/>
          <p14:tracePt t="63759" x="6115050" y="4768850"/>
          <p14:tracePt t="63799" x="6115050" y="4762500"/>
          <p14:tracePt t="63810" x="6108700" y="4762500"/>
          <p14:tracePt t="63938" x="6115050" y="4756150"/>
          <p14:tracePt t="63946" x="6115050" y="4749800"/>
          <p14:tracePt t="63970" x="6115050" y="4743450"/>
          <p14:tracePt t="63986" x="6121400" y="4743450"/>
          <p14:tracePt t="64001" x="6127750" y="4743450"/>
          <p14:tracePt t="64018" x="6134100" y="4743450"/>
          <p14:tracePt t="64033" x="6140450" y="4743450"/>
          <p14:tracePt t="64050" x="6146800" y="4737100"/>
          <p14:tracePt t="64057" x="6153150" y="4737100"/>
          <p14:tracePt t="64066" x="6159500" y="4730750"/>
          <p14:tracePt t="64082" x="6172200" y="4730750"/>
          <p14:tracePt t="64098" x="6178550" y="4724400"/>
          <p14:tracePt t="64115" x="6184900" y="4724400"/>
          <p14:tracePt t="64228" x="6191250" y="4724400"/>
          <p14:tracePt t="64243" x="6197600" y="4718050"/>
          <p14:tracePt t="64268" x="6197600" y="4711700"/>
          <p14:tracePt t="64276" x="6203950" y="4711700"/>
          <p14:tracePt t="64283" x="6203950" y="4705350"/>
          <p14:tracePt t="64300" x="6203950" y="4699000"/>
          <p14:tracePt t="64315" x="6203950" y="4686300"/>
          <p14:tracePt t="64332" x="6203950" y="4673600"/>
          <p14:tracePt t="64348" x="6203950" y="4648200"/>
          <p14:tracePt t="64365" x="6216650" y="4629150"/>
          <p14:tracePt t="64382" x="6223000" y="4629150"/>
          <p14:tracePt t="64519" x="6229350" y="4629150"/>
          <p14:tracePt t="64542" x="6235700" y="4629150"/>
          <p14:tracePt t="64550" x="6248400" y="4641850"/>
          <p14:tracePt t="64557" x="6261100" y="4654550"/>
          <p14:tracePt t="64566" x="6273800" y="4654550"/>
          <p14:tracePt t="64582" x="6311900" y="4673600"/>
          <p14:tracePt t="64598" x="6356350" y="4679950"/>
          <p14:tracePt t="64615" x="6407150" y="4679950"/>
          <p14:tracePt t="64632" x="6419850" y="4679950"/>
          <p14:tracePt t="64648" x="6451600" y="4667250"/>
          <p14:tracePt t="64665" x="6451600" y="4648200"/>
          <p14:tracePt t="64682" x="6451600" y="4629150"/>
          <p14:tracePt t="64698" x="6407150" y="4591050"/>
          <p14:tracePt t="64715" x="6356350" y="4565650"/>
          <p14:tracePt t="64732" x="6311900" y="4552950"/>
          <p14:tracePt t="64748" x="6273800" y="4552950"/>
          <p14:tracePt t="64765" x="6248400" y="4559300"/>
          <p14:tracePt t="64782" x="6203950" y="4597400"/>
          <p14:tracePt t="64798" x="6153150" y="4667250"/>
          <p14:tracePt t="64815" x="6045200" y="4800600"/>
          <p14:tracePt t="64832" x="6000750" y="4889500"/>
          <p14:tracePt t="64848" x="5981700" y="4965700"/>
          <p14:tracePt t="64865" x="5981700" y="5048250"/>
          <p14:tracePt t="64882" x="5981700" y="5105400"/>
          <p14:tracePt t="64898" x="5994400" y="5143500"/>
          <p14:tracePt t="64915" x="6026150" y="5168900"/>
          <p14:tracePt t="64932" x="6032500" y="5187950"/>
          <p14:tracePt t="64948" x="6032500" y="5200650"/>
          <p14:tracePt t="64965" x="6032500" y="5213350"/>
          <p14:tracePt t="64982" x="6007100" y="5226050"/>
          <p14:tracePt t="64998" x="5994400" y="5232400"/>
          <p14:tracePt t="65015" x="5981700" y="5238750"/>
          <p14:tracePt t="65178" x="5988050" y="5238750"/>
          <p14:tracePt t="65185" x="5988050" y="5245100"/>
          <p14:tracePt t="65206" x="5994400" y="5245100"/>
          <p14:tracePt t="65218" x="5994400" y="5251450"/>
          <p14:tracePt t="65225" x="6000750" y="5257800"/>
          <p14:tracePt t="65241" x="6000750" y="5264150"/>
          <p14:tracePt t="65258" x="6000750" y="5270500"/>
          <p14:tracePt t="65289" x="6000750" y="5276850"/>
          <p14:tracePt t="65541" x="6000750" y="5283200"/>
          <p14:tracePt t="65710" x="6007100" y="5283200"/>
          <p14:tracePt t="65727" x="6013450" y="5283200"/>
          <p14:tracePt t="65750" x="6019800" y="5283200"/>
          <p14:tracePt t="65757" x="6026150" y="5283200"/>
          <p14:tracePt t="65846" x="6026150" y="5289550"/>
          <p14:tracePt t="65878" x="6026150" y="5295900"/>
          <p14:tracePt t="65901" x="6026150" y="5302250"/>
          <p14:tracePt t="65918" x="6032500" y="5302250"/>
          <p14:tracePt t="65925" x="6032500" y="5308600"/>
          <p14:tracePt t="65941" x="6038850" y="5314950"/>
          <p14:tracePt t="65958" x="6038850" y="5321300"/>
          <p14:tracePt t="65966" x="6038850" y="5327650"/>
          <p14:tracePt t="65982" x="6045200" y="5334000"/>
          <p14:tracePt t="65998" x="6051550" y="5340350"/>
          <p14:tracePt t="66024" x="6057900" y="5340350"/>
          <p14:tracePt t="66136" x="6064250" y="5340350"/>
          <p14:tracePt t="66152" x="6070600" y="5340350"/>
          <p14:tracePt t="66271" x="6064250" y="5340350"/>
          <p14:tracePt t="66295" x="6057900" y="5340350"/>
          <p14:tracePt t="66313" x="6051550" y="5340350"/>
          <p14:tracePt t="66320" x="6045200" y="5340350"/>
          <p14:tracePt t="66332" x="6045200" y="5334000"/>
          <p14:tracePt t="66348" x="6032500" y="5334000"/>
          <p14:tracePt t="66365" x="6026150" y="5327650"/>
          <p14:tracePt t="66382" x="6019800" y="5327650"/>
          <p14:tracePt t="66398" x="6013450" y="5321300"/>
          <p14:tracePt t="66415" x="6007100" y="5321300"/>
          <p14:tracePt t="66448" x="6000750" y="5321300"/>
          <p14:tracePt t="66465" x="5994400" y="5321300"/>
          <p14:tracePt t="67014" x="6000750" y="5321300"/>
          <p14:tracePt t="67038" x="6000750" y="5314950"/>
          <p14:tracePt t="67047" x="6000750" y="5308600"/>
          <p14:tracePt t="67053" x="6000750" y="5302250"/>
          <p14:tracePt t="67065" x="6000750" y="5295900"/>
          <p14:tracePt t="67082" x="6000750" y="5289550"/>
          <p14:tracePt t="67098" x="6013450" y="5276850"/>
          <p14:tracePt t="67115" x="6019800" y="5264150"/>
          <p14:tracePt t="67132" x="6019800" y="5251450"/>
          <p14:tracePt t="68342" x="6026150" y="5251450"/>
          <p14:tracePt t="68599" x="6019800" y="5251450"/>
          <p14:tracePt t="68704" x="6013450" y="5245100"/>
          <p14:tracePt t="68712" x="6013450" y="5238750"/>
          <p14:tracePt t="68720" x="6007100" y="5238750"/>
          <p14:tracePt t="68732" x="6000750" y="5238750"/>
          <p14:tracePt t="68748" x="5994400" y="5238750"/>
          <p14:tracePt t="68765" x="5981700" y="5238750"/>
          <p14:tracePt t="68782" x="5975350" y="5232400"/>
          <p14:tracePt t="68798" x="5969000" y="5219700"/>
          <p14:tracePt t="68815" x="5962650" y="5200650"/>
          <p14:tracePt t="68832" x="5962650" y="5162550"/>
          <p14:tracePt t="68848" x="5956300" y="5105400"/>
          <p14:tracePt t="68865" x="5949950" y="4946650"/>
          <p14:tracePt t="68882" x="5943600" y="4864100"/>
          <p14:tracePt t="68898" x="5937250" y="4781550"/>
          <p14:tracePt t="68915" x="5937250" y="4718050"/>
          <p14:tracePt t="68932" x="5937250" y="4686300"/>
          <p14:tracePt t="68948" x="5943600" y="4654550"/>
          <p14:tracePt t="68965" x="5943600" y="4622800"/>
          <p14:tracePt t="68982" x="5943600" y="4597400"/>
          <p14:tracePt t="68998" x="5943600" y="4572000"/>
          <p14:tracePt t="69015" x="5943600" y="4540250"/>
          <p14:tracePt t="69032" x="5943600" y="4514850"/>
          <p14:tracePt t="69048" x="5937250" y="4502150"/>
          <p14:tracePt t="69065" x="5930900" y="4457700"/>
          <p14:tracePt t="69082" x="5930900" y="4438650"/>
          <p14:tracePt t="69098" x="5924550" y="4406900"/>
          <p14:tracePt t="69115" x="5924550" y="4375150"/>
          <p14:tracePt t="69132" x="5918200" y="4343400"/>
          <p14:tracePt t="69148" x="5918200" y="4337050"/>
          <p14:tracePt t="69165" x="5918200" y="4330700"/>
          <p14:tracePt t="69182" x="5899150" y="4356100"/>
          <p14:tracePt t="69198" x="5899150" y="4368800"/>
          <p14:tracePt t="69760" x="5905500" y="4368800"/>
          <p14:tracePt t="69783" x="5899150" y="4368800"/>
          <p14:tracePt t="69808" x="5899150" y="4362450"/>
          <p14:tracePt t="69863" x="5905500" y="4362450"/>
          <p14:tracePt t="69895" x="5911850" y="4362450"/>
          <p14:tracePt t="69903" x="5918200" y="4362450"/>
          <p14:tracePt t="69976" x="5918200" y="4368800"/>
          <p14:tracePt t="69983" x="5911850" y="4368800"/>
          <p14:tracePt t="69991" x="5911850" y="4375150"/>
          <p14:tracePt t="70000" x="5905500" y="4381500"/>
          <p14:tracePt t="70015" x="5892800" y="4387850"/>
          <p14:tracePt t="70032" x="5892800" y="4400550"/>
          <p14:tracePt t="70048" x="5886450" y="4400550"/>
          <p14:tracePt t="70065" x="5886450" y="4406900"/>
          <p14:tracePt t="70082" x="5886450" y="4413250"/>
          <p14:tracePt t="70098" x="5886450" y="4419600"/>
          <p14:tracePt t="70132" x="5886450" y="4425950"/>
          <p14:tracePt t="70161" x="5886450" y="4432300"/>
          <p14:tracePt t="70177" x="5886450" y="4438650"/>
          <p14:tracePt t="70185" x="5892800" y="4438650"/>
          <p14:tracePt t="70198" x="5899150" y="4438650"/>
          <p14:tracePt t="70215" x="5911850" y="4438650"/>
          <p14:tracePt t="70232" x="5924550" y="4438650"/>
          <p14:tracePt t="70249" x="5937250" y="4425950"/>
          <p14:tracePt t="70265" x="5937250" y="4413250"/>
          <p14:tracePt t="70282" x="5937250" y="4406900"/>
          <p14:tracePt t="70298" x="5937250" y="4387850"/>
          <p14:tracePt t="70315" x="5937250" y="4362450"/>
          <p14:tracePt t="70332" x="5949950" y="4318000"/>
          <p14:tracePt t="70348" x="5949950" y="4254500"/>
          <p14:tracePt t="70365" x="5949950" y="4216400"/>
          <p14:tracePt t="70382" x="5956300" y="4197350"/>
          <p14:tracePt t="70398" x="5956300" y="4152900"/>
          <p14:tracePt t="70415" x="5956300" y="4108450"/>
          <p14:tracePt t="70432" x="5962650" y="4083050"/>
          <p14:tracePt t="70448" x="5981700" y="4038600"/>
          <p14:tracePt t="70465" x="6007100" y="4000500"/>
          <p14:tracePt t="70482" x="6032500" y="3956050"/>
          <p14:tracePt t="70499" x="6057900" y="3898900"/>
          <p14:tracePt t="70515" x="6083300" y="3867150"/>
          <p14:tracePt t="70532" x="6089650" y="3854450"/>
          <p14:tracePt t="70548" x="6096000" y="3848100"/>
          <p14:tracePt t="70565" x="6102350" y="3848100"/>
          <p14:tracePt t="70582" x="6102350" y="3841750"/>
          <p14:tracePt t="70598" x="6108700" y="3841750"/>
          <p14:tracePt t="70635" x="6115050" y="3841750"/>
          <p14:tracePt t="70692" x="6121400" y="3841750"/>
          <p14:tracePt t="70724" x="6127750" y="3841750"/>
          <p14:tracePt t="70741" x="6134100" y="3848100"/>
          <p14:tracePt t="70750" x="6134100" y="3860800"/>
          <p14:tracePt t="70765" x="6134100" y="3879850"/>
          <p14:tracePt t="70773" x="6134100" y="3886200"/>
          <p14:tracePt t="70782" x="6134100" y="3905250"/>
          <p14:tracePt t="70798" x="6134100" y="3937000"/>
          <p14:tracePt t="70815" x="6134100" y="3968750"/>
          <p14:tracePt t="70832" x="6121400" y="3987800"/>
          <p14:tracePt t="70848" x="6108700" y="4025900"/>
          <p14:tracePt t="70865" x="6096000" y="4044950"/>
          <p14:tracePt t="70882" x="6089650" y="4064000"/>
          <p14:tracePt t="70898" x="6070600" y="4083050"/>
          <p14:tracePt t="70915" x="6057900" y="4108450"/>
          <p14:tracePt t="70932" x="6038850" y="4133850"/>
          <p14:tracePt t="70949" x="6000750" y="4184650"/>
          <p14:tracePt t="70965" x="5981700" y="4216400"/>
          <p14:tracePt t="70982" x="5969000" y="4248150"/>
          <p14:tracePt t="70998" x="5962650" y="4260850"/>
          <p14:tracePt t="71015" x="5962650" y="4279900"/>
          <p14:tracePt t="71032" x="5962650" y="4298950"/>
          <p14:tracePt t="71048" x="5956300" y="4324350"/>
          <p14:tracePt t="71065" x="5956300" y="4343400"/>
          <p14:tracePt t="71082" x="5956300" y="4362450"/>
          <p14:tracePt t="71098" x="5949950" y="4387850"/>
          <p14:tracePt t="71115" x="5949950" y="4400550"/>
          <p14:tracePt t="71148" x="5949950" y="4406900"/>
          <p14:tracePt t="71165" x="5949950" y="4413250"/>
          <p14:tracePt t="71182" x="5956300" y="4419600"/>
          <p14:tracePt t="71199" x="5956300" y="4425950"/>
          <p14:tracePt t="71215" x="5962650" y="4432300"/>
          <p14:tracePt t="71232" x="5969000" y="4438650"/>
          <p14:tracePt t="71248" x="5969000" y="4445000"/>
          <p14:tracePt t="71344" x="5975350" y="4445000"/>
          <p14:tracePt t="71362" x="5981700" y="4445000"/>
          <p14:tracePt t="71401" x="5981700" y="4438650"/>
          <p14:tracePt t="71418" x="5988050" y="4438650"/>
          <p14:tracePt t="71425" x="5988050" y="4432300"/>
          <p14:tracePt t="71434" x="5988050" y="4425950"/>
          <p14:tracePt t="71452" x="5988050" y="4419600"/>
          <p14:tracePt t="71465" x="5988050" y="4400550"/>
          <p14:tracePt t="71482" x="5994400" y="4368800"/>
          <p14:tracePt t="71498" x="5994400" y="4318000"/>
          <p14:tracePt t="71515" x="5994400" y="4273550"/>
          <p14:tracePt t="71532" x="5994400" y="4229100"/>
          <p14:tracePt t="71548" x="5994400" y="4197350"/>
          <p14:tracePt t="71565" x="5994400" y="4178300"/>
          <p14:tracePt t="71582" x="6000750" y="4152900"/>
          <p14:tracePt t="71598" x="6007100" y="4114800"/>
          <p14:tracePt t="71615" x="6019800" y="4089400"/>
          <p14:tracePt t="71632" x="6038850" y="4051300"/>
          <p14:tracePt t="71649" x="6057900" y="4013200"/>
          <p14:tracePt t="71665" x="6070600" y="3975100"/>
          <p14:tracePt t="71682" x="6083300" y="3962400"/>
          <p14:tracePt t="71699" x="6083300" y="3956050"/>
          <p14:tracePt t="71715" x="6102350" y="3937000"/>
          <p14:tracePt t="71732" x="6127750" y="3917950"/>
          <p14:tracePt t="71748" x="6134100" y="3898900"/>
          <p14:tracePt t="71765" x="6146800" y="3886200"/>
          <p14:tracePt t="71783" x="6146800" y="3879850"/>
          <p14:tracePt t="71815" x="6146800" y="3873500"/>
          <p14:tracePt t="71862" x="6153150" y="3873500"/>
          <p14:tracePt t="71868" x="6159500" y="3873500"/>
          <p14:tracePt t="72012" x="6159500" y="3867150"/>
          <p14:tracePt t="72029" x="6159500" y="3860800"/>
          <p14:tracePt t="72054" x="6159500" y="3854450"/>
          <p14:tracePt t="72077" x="6159500" y="3848100"/>
          <p14:tracePt t="72150" x="6159500" y="3841750"/>
          <p14:tracePt t="72405" x="6159500" y="3848100"/>
          <p14:tracePt t="72416" x="6159500" y="3860800"/>
          <p14:tracePt t="72431" x="6159500" y="3873500"/>
          <p14:tracePt t="72439" x="6159500" y="3879850"/>
          <p14:tracePt t="72448" x="6159500" y="3892550"/>
          <p14:tracePt t="72465" x="6159500" y="3917950"/>
          <p14:tracePt t="72482" x="6165850" y="3943350"/>
          <p14:tracePt t="72499" x="6172200" y="3962400"/>
          <p14:tracePt t="72515" x="6184900" y="3981450"/>
          <p14:tracePt t="72532" x="6184900" y="4025900"/>
          <p14:tracePt t="72548" x="6191250" y="4064000"/>
          <p14:tracePt t="72565" x="6197600" y="4102100"/>
          <p14:tracePt t="72582" x="6210300" y="4152900"/>
          <p14:tracePt t="72599" x="6254750" y="4197350"/>
          <p14:tracePt t="72615" x="6273800" y="4203700"/>
          <p14:tracePt t="72632" x="6299200" y="4210050"/>
          <p14:tracePt t="72648" x="6311900" y="4216400"/>
          <p14:tracePt t="72665" x="6337300" y="4222750"/>
          <p14:tracePt t="72682" x="6362700" y="4241800"/>
          <p14:tracePt t="72698" x="6375400" y="4254500"/>
          <p14:tracePt t="72715" x="6388100" y="4260850"/>
          <p14:tracePt t="72732" x="6394450" y="4279900"/>
          <p14:tracePt t="72748" x="6407150" y="4286250"/>
          <p14:tracePt t="72765" x="6407150" y="4292600"/>
          <p14:tracePt t="72782" x="6407150" y="4298950"/>
          <p14:tracePt t="72798" x="6413500" y="4305300"/>
          <p14:tracePt t="72815" x="6413500" y="4318000"/>
          <p14:tracePt t="72832" x="6413500" y="4330700"/>
          <p14:tracePt t="72849" x="6413500" y="4349750"/>
          <p14:tracePt t="72865" x="6419850" y="4356100"/>
          <p14:tracePt t="72898" x="6438900" y="4368800"/>
          <p14:tracePt t="72915" x="6451600" y="4368800"/>
          <p14:tracePt t="72932" x="6464300" y="4368800"/>
          <p14:tracePt t="72948" x="6483350" y="4368800"/>
          <p14:tracePt t="72965" x="6483350" y="4362450"/>
          <p14:tracePt t="72998" x="6483350" y="4356100"/>
          <p14:tracePt t="73015" x="6483350" y="4343400"/>
          <p14:tracePt t="73032" x="6483350" y="4311650"/>
          <p14:tracePt t="73049" x="6483350" y="4267200"/>
          <p14:tracePt t="73065" x="6477000" y="4184650"/>
          <p14:tracePt t="73082" x="6464300" y="4133850"/>
          <p14:tracePt t="73099" x="6457950" y="4114800"/>
          <p14:tracePt t="73115" x="6426200" y="4076700"/>
          <p14:tracePt t="73132" x="6388100" y="4051300"/>
          <p14:tracePt t="73148" x="6356350" y="4038600"/>
          <p14:tracePt t="73165" x="6324600" y="4019550"/>
          <p14:tracePt t="73182" x="6299200" y="4006850"/>
          <p14:tracePt t="73199" x="6267450" y="4000500"/>
          <p14:tracePt t="73215" x="6229350" y="3987800"/>
          <p14:tracePt t="73232" x="6178550" y="3981450"/>
          <p14:tracePt t="73248" x="6134100" y="3981450"/>
          <p14:tracePt t="73265" x="6083300" y="3987800"/>
          <p14:tracePt t="73282" x="6026150" y="4032250"/>
          <p14:tracePt t="73298" x="5975350" y="4083050"/>
          <p14:tracePt t="73315" x="5899150" y="4171950"/>
          <p14:tracePt t="73332" x="5867400" y="4222750"/>
          <p14:tracePt t="73348" x="5848350" y="4254500"/>
          <p14:tracePt t="73365" x="5848350" y="4273550"/>
          <p14:tracePt t="73382" x="5848350" y="4286250"/>
          <p14:tracePt t="73398" x="5854700" y="4305300"/>
          <p14:tracePt t="73415" x="5880100" y="4324350"/>
          <p14:tracePt t="73432" x="5892800" y="4337050"/>
          <p14:tracePt t="73448" x="5905500" y="4356100"/>
          <p14:tracePt t="73465" x="5911850" y="4362450"/>
          <p14:tracePt t="73482" x="5918200" y="4362450"/>
          <p14:tracePt t="73515" x="5924550" y="4362450"/>
          <p14:tracePt t="73532" x="5930900" y="4362450"/>
          <p14:tracePt t="73566" x="5937250" y="4362450"/>
          <p14:tracePt t="73573" x="5943600" y="4362450"/>
          <p14:tracePt t="73589" x="5949950" y="4362450"/>
          <p14:tracePt t="73613" x="5956300" y="4362450"/>
          <p14:tracePt t="73637" x="5962650" y="4362450"/>
          <p14:tracePt t="73653" x="5962650" y="4368800"/>
          <p14:tracePt t="73661" x="5962650" y="4375150"/>
          <p14:tracePt t="73670" x="5969000" y="4375150"/>
          <p14:tracePt t="73736" x="5969000" y="4381500"/>
          <p14:tracePt t="73751" x="5969000" y="4387850"/>
          <p14:tracePt t="73808" x="5975350" y="4387850"/>
          <p14:tracePt t="73847" x="5981700" y="4387850"/>
          <p14:tracePt t="73855" x="5981700" y="4381500"/>
          <p14:tracePt t="73871" x="5981700" y="4375150"/>
          <p14:tracePt t="73882" x="5981700" y="4368800"/>
          <p14:tracePt t="73899" x="5981700" y="4362450"/>
          <p14:tracePt t="73915" x="5981700" y="4356100"/>
          <p14:tracePt t="73932" x="5981700" y="4349750"/>
          <p14:tracePt t="73951" x="5981700" y="4343400"/>
          <p14:tracePt t="73976" x="5981700" y="4337050"/>
          <p14:tracePt t="74105" x="5988050" y="4337050"/>
          <p14:tracePt t="74162" x="5994400" y="4337050"/>
          <p14:tracePt t="74177" x="6000750" y="4337050"/>
          <p14:tracePt t="74193" x="6000750" y="4343400"/>
          <p14:tracePt t="74201" x="6007100" y="4343400"/>
          <p14:tracePt t="74209" x="6013450" y="4343400"/>
          <p14:tracePt t="74217" x="6019800" y="4343400"/>
          <p14:tracePt t="74232" x="6032500" y="4337050"/>
          <p14:tracePt t="74249" x="6038850" y="4330700"/>
          <p14:tracePt t="74265" x="6045200" y="4324350"/>
          <p14:tracePt t="74442" x="6051550" y="4324350"/>
          <p14:tracePt t="74450" x="6064250" y="4324350"/>
          <p14:tracePt t="74459" x="6070600" y="4324350"/>
          <p14:tracePt t="74467" x="6083300" y="4318000"/>
          <p14:tracePt t="74482" x="6096000" y="4311650"/>
          <p14:tracePt t="74499" x="6134100" y="4305300"/>
          <p14:tracePt t="74515" x="6191250" y="4298950"/>
          <p14:tracePt t="74532" x="6223000" y="4279900"/>
          <p14:tracePt t="74548" x="6254750" y="4267200"/>
          <p14:tracePt t="74565" x="6286500" y="4248150"/>
          <p14:tracePt t="74582" x="6299200" y="4222750"/>
          <p14:tracePt t="74598" x="6305550" y="4210050"/>
          <p14:tracePt t="74615" x="6305550" y="4203700"/>
          <p14:tracePt t="74632" x="6305550" y="4197350"/>
          <p14:tracePt t="74648" x="6305550" y="4191000"/>
          <p14:tracePt t="74665" x="6292850" y="4178300"/>
          <p14:tracePt t="74682" x="6286500" y="4159250"/>
          <p14:tracePt t="74699" x="6286500" y="4140200"/>
          <p14:tracePt t="74715" x="6286500" y="4102100"/>
          <p14:tracePt t="74732" x="6286500" y="4070350"/>
          <p14:tracePt t="74748" x="6286500" y="4044950"/>
          <p14:tracePt t="74765" x="6286500" y="4025900"/>
          <p14:tracePt t="74782" x="6286500" y="4000500"/>
          <p14:tracePt t="74798" x="6286500" y="3956050"/>
          <p14:tracePt t="74815" x="6292850" y="3924300"/>
          <p14:tracePt t="74832" x="6299200" y="3886200"/>
          <p14:tracePt t="74848" x="6311900" y="3873500"/>
          <p14:tracePt t="74865" x="6318250" y="3860800"/>
          <p14:tracePt t="74882" x="6330950" y="3848100"/>
          <p14:tracePt t="74898" x="6343650" y="3841750"/>
          <p14:tracePt t="74915" x="6362700" y="3841750"/>
          <p14:tracePt t="74932" x="6388100" y="3835400"/>
          <p14:tracePt t="74949" x="6407150" y="3835400"/>
          <p14:tracePt t="74965" x="6426200" y="3854450"/>
          <p14:tracePt t="74982" x="6432550" y="3867150"/>
          <p14:tracePt t="74998" x="6432550" y="3886200"/>
          <p14:tracePt t="75015" x="6432550" y="3911600"/>
          <p14:tracePt t="75032" x="6432550" y="3930650"/>
          <p14:tracePt t="75048" x="6419850" y="3943350"/>
          <p14:tracePt t="75065" x="6400800" y="3956050"/>
          <p14:tracePt t="75082" x="6369050" y="3968750"/>
          <p14:tracePt t="75098" x="6343650" y="3975100"/>
          <p14:tracePt t="75115" x="6299200" y="3994150"/>
          <p14:tracePt t="75132" x="6267450" y="4006850"/>
          <p14:tracePt t="75148" x="6254750" y="4013200"/>
          <p14:tracePt t="75165" x="6216650" y="4038600"/>
          <p14:tracePt t="75182" x="6197600" y="4057650"/>
          <p14:tracePt t="75199" x="6191250" y="4089400"/>
          <p14:tracePt t="75215" x="6178550" y="4121150"/>
          <p14:tracePt t="75232" x="6172200" y="4152900"/>
          <p14:tracePt t="75248" x="6172200" y="4184650"/>
          <p14:tracePt t="75265" x="6165850" y="4203700"/>
          <p14:tracePt t="75282" x="6165850" y="4222750"/>
          <p14:tracePt t="75298" x="6165850" y="4235450"/>
          <p14:tracePt t="75315" x="6165850" y="4248150"/>
          <p14:tracePt t="75332" x="6165850" y="4254500"/>
          <p14:tracePt t="75348" x="6165850" y="4267200"/>
          <p14:tracePt t="75365" x="6172200" y="4273550"/>
          <p14:tracePt t="75382" x="6172200" y="4279900"/>
          <p14:tracePt t="75399" x="6184900" y="4292600"/>
          <p14:tracePt t="75641" x="6191250" y="4292600"/>
          <p14:tracePt t="76520" x="6197600" y="4292600"/>
          <p14:tracePt t="76527" x="6203950" y="4298950"/>
          <p14:tracePt t="76568" x="6197600" y="4305300"/>
          <p14:tracePt t="76575" x="6197600" y="4318000"/>
          <p14:tracePt t="76584" x="6191250" y="4318000"/>
          <p14:tracePt t="77589" x="6184900" y="4318000"/>
          <p14:tracePt t="77613" x="6178550" y="4318000"/>
          <p14:tracePt t="77629" x="6172200" y="4318000"/>
          <p14:tracePt t="77701" x="6178550" y="4318000"/>
          <p14:tracePt t="77717" x="6172200" y="4318000"/>
          <p14:tracePt t="77726" x="6165850" y="4318000"/>
          <p14:tracePt t="77734" x="6159500" y="4318000"/>
          <p14:tracePt t="77750" x="6159500" y="4324350"/>
          <p14:tracePt t="77765" x="6159500" y="4330700"/>
          <p14:tracePt t="77839" x="6153150" y="4330700"/>
          <p14:tracePt t="77845" x="6134100" y="4343400"/>
          <p14:tracePt t="77854" x="6121400" y="4375150"/>
          <p14:tracePt t="77865" x="6096000" y="4406900"/>
          <p14:tracePt t="77882" x="6057900" y="4457700"/>
          <p14:tracePt t="77899" x="6013450" y="4514850"/>
          <p14:tracePt t="77915" x="5975350" y="4578350"/>
          <p14:tracePt t="77932" x="5924550" y="4654550"/>
          <p14:tracePt t="77949" x="5873750" y="4743450"/>
          <p14:tracePt t="77965" x="5803900" y="4832350"/>
          <p14:tracePt t="77982" x="5740400" y="4933950"/>
          <p14:tracePt t="77999" x="5676900" y="5016500"/>
          <p14:tracePt t="78015" x="5600700" y="5130800"/>
          <p14:tracePt t="78032" x="5556250" y="5187950"/>
          <p14:tracePt t="78049" x="5511800" y="5245100"/>
          <p14:tracePt t="78065" x="5467350" y="5308600"/>
          <p14:tracePt t="78082" x="5448300" y="5359400"/>
          <p14:tracePt t="78098" x="5448300" y="5378450"/>
          <p14:tracePt t="78115" x="5448300" y="5391150"/>
          <p14:tracePt t="78132" x="5461000" y="5397500"/>
          <p14:tracePt t="78148" x="5461000" y="5416550"/>
          <p14:tracePt t="78505" x="5461000" y="5422900"/>
          <p14:tracePt t="78530" x="5461000" y="5429250"/>
          <p14:tracePt t="78555" x="5467350" y="5429250"/>
          <p14:tracePt t="78563" x="5486400" y="5429250"/>
          <p14:tracePt t="78569" x="5505450" y="5429250"/>
          <p14:tracePt t="78582" x="5518150" y="5429250"/>
          <p14:tracePt t="78603" x="5530850" y="5429250"/>
          <p14:tracePt t="78615" x="5537200" y="5422900"/>
          <p14:tracePt t="78632" x="5549900" y="5416550"/>
          <p14:tracePt t="78667" x="5549900" y="5410200"/>
          <p14:tracePt t="78682" x="5549900" y="5397500"/>
          <p14:tracePt t="78699" x="5524500" y="5365750"/>
          <p14:tracePt t="78715" x="5397500" y="5340350"/>
          <p14:tracePt t="78732" x="5264150" y="5340350"/>
          <p14:tracePt t="78749" x="5073650" y="5340350"/>
          <p14:tracePt t="78765" x="4724400" y="5346700"/>
          <p14:tracePt t="78782" x="4267200" y="5359400"/>
          <p14:tracePt t="78799" x="3733800" y="5410200"/>
          <p14:tracePt t="78815" x="3187700" y="5435600"/>
          <p14:tracePt t="78832" x="2876550" y="5435600"/>
          <p14:tracePt t="78848" x="2705100" y="5397500"/>
          <p14:tracePt t="78865" x="2584450" y="5340350"/>
          <p14:tracePt t="78882" x="2470150" y="5283200"/>
          <p14:tracePt t="78899" x="2400300" y="5264150"/>
          <p14:tracePt t="78915" x="2355850" y="5264150"/>
          <p14:tracePt t="79174" x="2362200" y="5264150"/>
          <p14:tracePt t="79181" x="2374900" y="5264150"/>
          <p14:tracePt t="79189" x="2374900" y="5257800"/>
          <p14:tracePt t="79206" x="2374900" y="5251450"/>
          <p14:tracePt t="79215" x="2368550" y="5251450"/>
          <p14:tracePt t="79232" x="2349500" y="5251450"/>
          <p14:tracePt t="79249" x="2311400" y="5251450"/>
          <p14:tracePt t="79265" x="2298700" y="5251450"/>
          <p14:tracePt t="79327" x="2292350" y="5251450"/>
          <p14:tracePt t="79343" x="2292350" y="5257800"/>
          <p14:tracePt t="79351" x="2273300" y="5264150"/>
          <p14:tracePt t="79359" x="2254250" y="5264150"/>
          <p14:tracePt t="79367" x="2228850" y="5276850"/>
          <p14:tracePt t="79382" x="2216150" y="5283200"/>
          <p14:tracePt t="79399" x="2190750" y="5289550"/>
          <p14:tracePt t="79415" x="2146300" y="5289550"/>
          <p14:tracePt t="79432" x="2120900" y="5283200"/>
          <p14:tracePt t="79449" x="2057400" y="5257800"/>
          <p14:tracePt t="79465" x="2012950" y="5238750"/>
          <p14:tracePt t="79482" x="1962150" y="5232400"/>
          <p14:tracePt t="79499" x="1885950" y="5207000"/>
          <p14:tracePt t="79515" x="1822450" y="5200650"/>
          <p14:tracePt t="79532" x="1778000" y="5194300"/>
          <p14:tracePt t="79549" x="1765300" y="5194300"/>
          <p14:tracePt t="79565" x="1765300" y="5187950"/>
          <p14:tracePt t="79582" x="1765300" y="5175250"/>
          <p14:tracePt t="79599" x="1784350" y="5168900"/>
          <p14:tracePt t="79615" x="1835150" y="5168900"/>
          <p14:tracePt t="79632" x="1892300" y="5168900"/>
          <p14:tracePt t="79649" x="2032000" y="5194300"/>
          <p14:tracePt t="79665" x="2336800" y="5226050"/>
          <p14:tracePt t="79682" x="2584450" y="5226050"/>
          <p14:tracePt t="79699" x="2889250" y="5213350"/>
          <p14:tracePt t="79715" x="3270250" y="5187950"/>
          <p14:tracePt t="79732" x="3632200" y="5168900"/>
          <p14:tracePt t="79749" x="3905250" y="5168900"/>
          <p14:tracePt t="79765" x="4121150" y="5175250"/>
          <p14:tracePt t="79782" x="4286250" y="5238750"/>
          <p14:tracePt t="79799" x="4368800" y="5276850"/>
          <p14:tracePt t="79815" x="4375150" y="5308600"/>
          <p14:tracePt t="80003" x="4381500" y="5308600"/>
          <p14:tracePt t="80116" x="4400550" y="5314950"/>
          <p14:tracePt t="80123" x="4406900" y="5314950"/>
          <p14:tracePt t="80132" x="4413250" y="5321300"/>
          <p14:tracePt t="80149" x="4464050" y="5321300"/>
          <p14:tracePt t="80182" x="4527550" y="5321300"/>
          <p14:tracePt t="80199" x="4591050" y="5321300"/>
          <p14:tracePt t="80215" x="4679950" y="5321300"/>
          <p14:tracePt t="80232" x="4762500" y="5321300"/>
          <p14:tracePt t="80249" x="4832350" y="5327650"/>
          <p14:tracePt t="80265" x="4864100" y="5346700"/>
          <p14:tracePt t="80267" x="4895850" y="5359400"/>
          <p14:tracePt t="80282" x="4914900" y="5359400"/>
          <p14:tracePt t="80299" x="4953000" y="5378450"/>
          <p14:tracePt t="80315" x="4991100" y="5384800"/>
          <p14:tracePt t="80332" x="5041900" y="5391150"/>
          <p14:tracePt t="80349" x="5092700" y="5391150"/>
          <p14:tracePt t="80365" x="5162550" y="5391150"/>
          <p14:tracePt t="80382" x="5187950" y="5391150"/>
          <p14:tracePt t="80399" x="5219700" y="5391150"/>
          <p14:tracePt t="80415" x="5226050" y="5391150"/>
          <p14:tracePt t="80432" x="5238750" y="5391150"/>
          <p14:tracePt t="80449" x="5245100" y="5378450"/>
          <p14:tracePt t="80465" x="5245100" y="5346700"/>
          <p14:tracePt t="80482" x="5245100" y="5308600"/>
          <p14:tracePt t="80499" x="5245100" y="5270500"/>
          <p14:tracePt t="80515" x="5245100" y="5238750"/>
          <p14:tracePt t="80532" x="5238750" y="5219700"/>
          <p14:tracePt t="80549" x="5226050" y="5219700"/>
          <p14:tracePt t="80565" x="5213350" y="5213350"/>
          <p14:tracePt t="80599" x="5200650" y="5213350"/>
          <p14:tracePt t="80615" x="5200650" y="5232400"/>
          <p14:tracePt t="80632" x="5181600" y="5257800"/>
          <p14:tracePt t="80649" x="5156200" y="5283200"/>
          <p14:tracePt t="80665" x="5130800" y="5314950"/>
          <p14:tracePt t="80682" x="5080000" y="5340350"/>
          <p14:tracePt t="80699" x="5035550" y="5346700"/>
          <p14:tracePt t="80715" x="4984750" y="5353050"/>
          <p14:tracePt t="80732" x="4953000" y="5353050"/>
          <p14:tracePt t="80749" x="4914900" y="5346700"/>
          <p14:tracePt t="80765" x="4864100" y="5327650"/>
          <p14:tracePt t="80782" x="4826000" y="5314950"/>
          <p14:tracePt t="80784" x="4806950" y="5302250"/>
          <p14:tracePt t="80799" x="4787900" y="5295900"/>
          <p14:tracePt t="80815" x="4768850" y="5283200"/>
          <p14:tracePt t="80832" x="4762500" y="5276850"/>
          <p14:tracePt t="80849" x="4762500" y="5270500"/>
          <p14:tracePt t="80865" x="4781550" y="5251450"/>
          <p14:tracePt t="80882" x="4826000" y="5232400"/>
          <p14:tracePt t="80899" x="4908550" y="5232400"/>
          <p14:tracePt t="80915" x="5003800" y="5232400"/>
          <p14:tracePt t="80932" x="5105400" y="5232400"/>
          <p14:tracePt t="80949" x="5207000" y="5232400"/>
          <p14:tracePt t="80965" x="5308600" y="5232400"/>
          <p14:tracePt t="80982" x="5391150" y="5232400"/>
          <p14:tracePt t="80999" x="5473700" y="5232400"/>
          <p14:tracePt t="81015" x="5518150" y="5232400"/>
          <p14:tracePt t="81032" x="5556250" y="5232400"/>
          <p14:tracePt t="81049" x="5568950" y="5232400"/>
          <p14:tracePt t="81065" x="5588000" y="5232400"/>
          <p14:tracePt t="81082" x="5594350" y="5232400"/>
          <p14:tracePt t="81099" x="5607050" y="5232400"/>
          <p14:tracePt t="81115" x="5613400" y="5232400"/>
          <p14:tracePt t="81132" x="5626100" y="5232400"/>
          <p14:tracePt t="81149" x="5632450" y="5232400"/>
          <p14:tracePt t="81165" x="5645150" y="5232400"/>
          <p14:tracePt t="81182" x="5657850" y="5232400"/>
          <p14:tracePt t="81199" x="5689600" y="5232400"/>
          <p14:tracePt t="81215" x="5721350" y="5232400"/>
          <p14:tracePt t="81232" x="5765800" y="5232400"/>
          <p14:tracePt t="81249" x="5810250" y="5232400"/>
          <p14:tracePt t="81265" x="5892800" y="5226050"/>
          <p14:tracePt t="81282" x="5943600" y="5219700"/>
          <p14:tracePt t="81299" x="5969000" y="5219700"/>
          <p14:tracePt t="81315" x="6038850" y="5213350"/>
          <p14:tracePt t="81332" x="6070600" y="5213350"/>
          <p14:tracePt t="81349" x="6134100" y="5219700"/>
          <p14:tracePt t="81365" x="6197600" y="5226050"/>
          <p14:tracePt t="81382" x="6254750" y="5226050"/>
          <p14:tracePt t="81399" x="6299200" y="5238750"/>
          <p14:tracePt t="81415" x="6356350" y="5238750"/>
          <p14:tracePt t="81432" x="6400800" y="5238750"/>
          <p14:tracePt t="81449" x="6445250" y="5238750"/>
          <p14:tracePt t="81465" x="6515100" y="5238750"/>
          <p14:tracePt t="81482" x="6534150" y="5238750"/>
          <p14:tracePt t="81499" x="6546850" y="5238750"/>
          <p14:tracePt t="81515" x="6578600" y="5226050"/>
          <p14:tracePt t="81532" x="6584950" y="5219700"/>
          <p14:tracePt t="81549" x="6591300" y="5207000"/>
          <p14:tracePt t="81565" x="6591300" y="5200650"/>
          <p14:tracePt t="81598" x="6591300" y="5194300"/>
          <p14:tracePt t="81615" x="6578600" y="5194300"/>
          <p14:tracePt t="81632" x="6559550" y="5194300"/>
          <p14:tracePt t="81648" x="6540500" y="5194300"/>
          <p14:tracePt t="81665" x="6527800" y="5194300"/>
          <p14:tracePt t="81682" x="6508750" y="5194300"/>
          <p14:tracePt t="81698" x="6496050" y="5181600"/>
          <p14:tracePt t="81715" x="6457950" y="5162550"/>
          <p14:tracePt t="81732" x="6426200" y="5137150"/>
          <p14:tracePt t="81749" x="6400800" y="5130800"/>
          <p14:tracePt t="81765" x="6350000" y="5099050"/>
          <p14:tracePt t="81782" x="6305550" y="5073650"/>
          <p14:tracePt t="81798" x="6261100" y="5067300"/>
          <p14:tracePt t="81815" x="6203950" y="5054600"/>
          <p14:tracePt t="81832" x="6184900" y="5048250"/>
          <p14:tracePt t="81849" x="6165850" y="5041900"/>
          <p14:tracePt t="81865" x="6146800" y="5035550"/>
          <p14:tracePt t="81882" x="6108700" y="5029200"/>
          <p14:tracePt t="81898" x="6064250" y="5022850"/>
          <p14:tracePt t="81915" x="5988050" y="5022850"/>
          <p14:tracePt t="81932" x="5969000" y="5029200"/>
          <p14:tracePt t="81949" x="5956300" y="5029200"/>
          <p14:tracePt t="81965" x="5949950" y="5029200"/>
          <p14:tracePt t="82394" x="5956300" y="5029200"/>
          <p14:tracePt t="82401" x="5962650" y="5029200"/>
          <p14:tracePt t="82409" x="5975350" y="5029200"/>
          <p14:tracePt t="82417" x="5988050" y="5029200"/>
          <p14:tracePt t="82432" x="6000750" y="5022850"/>
          <p14:tracePt t="82449" x="6000750" y="5016500"/>
          <p14:tracePt t="82465" x="6000750" y="5010150"/>
          <p14:tracePt t="82497" x="5994400" y="5010150"/>
          <p14:tracePt t="82505" x="5988050" y="5010150"/>
          <p14:tracePt t="82515" x="5981700" y="5010150"/>
          <p14:tracePt t="82532" x="5975350" y="5003800"/>
          <p14:tracePt t="82549" x="5962650" y="4991100"/>
          <p14:tracePt t="82565" x="5943600" y="4972050"/>
          <p14:tracePt t="82582" x="5886450" y="4946650"/>
          <p14:tracePt t="82599" x="5810250" y="4902200"/>
          <p14:tracePt t="82615" x="5734050" y="4851400"/>
          <p14:tracePt t="82632" x="5588000" y="4749800"/>
          <p14:tracePt t="82649" x="5378450" y="4622800"/>
          <p14:tracePt t="82665" x="5060950" y="4476750"/>
          <p14:tracePt t="82682" x="4832350" y="4368800"/>
          <p14:tracePt t="82699" x="4660900" y="4273550"/>
          <p14:tracePt t="82715" x="4457700" y="4159250"/>
          <p14:tracePt t="82732" x="4387850" y="4102100"/>
          <p14:tracePt t="82749" x="4375150" y="4070350"/>
          <p14:tracePt t="82765" x="4375150" y="4038600"/>
          <p14:tracePt t="83329" x="4375150" y="4102100"/>
          <p14:tracePt t="83343" x="4375150" y="4108450"/>
          <p14:tracePt t="83359" x="4375150" y="4114800"/>
          <p14:tracePt t="83375" x="4381500" y="4114800"/>
          <p14:tracePt t="83391" x="4381500" y="4121150"/>
          <p14:tracePt t="83416" x="4387850" y="4121150"/>
          <p14:tracePt t="83423" x="4394200" y="4121150"/>
          <p14:tracePt t="83690" x="4400550" y="4133850"/>
          <p14:tracePt t="83706" x="4400550" y="4146550"/>
          <p14:tracePt t="83729" x="4400550" y="4152900"/>
          <p14:tracePt t="83802" x="4400550" y="4159250"/>
          <p14:tracePt t="83809" x="4406900" y="4159250"/>
          <p14:tracePt t="83817" x="4406900" y="4165600"/>
          <p14:tracePt t="84165"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34343" y="152955"/>
            <a:ext cx="5975946" cy="504056"/>
          </a:xfrm>
        </p:spPr>
        <p:txBody>
          <a:bodyPr/>
          <a:lstStyle/>
          <a:p>
            <a:r>
              <a:rPr lang="de-DE" sz="2800" b="1" kern="1200" dirty="0">
                <a:solidFill>
                  <a:schemeClr val="bg1">
                    <a:lumMod val="50000"/>
                  </a:schemeClr>
                </a:solidFill>
                <a:latin typeface="+mj-ea"/>
              </a:rPr>
              <a:t>Wide SOA margin</a:t>
            </a:r>
          </a:p>
        </p:txBody>
      </p:sp>
      <p:sp>
        <p:nvSpPr>
          <p:cNvPr id="4" name="Rectangle 11"/>
          <p:cNvSpPr>
            <a:spLocks noChangeArrowheads="1"/>
          </p:cNvSpPr>
          <p:nvPr/>
        </p:nvSpPr>
        <p:spPr bwMode="auto">
          <a:xfrm>
            <a:off x="192054" y="1721706"/>
            <a:ext cx="6118225" cy="938212"/>
          </a:xfrm>
          <a:prstGeom prst="rect">
            <a:avLst/>
          </a:prstGeom>
          <a:solidFill>
            <a:srgbClr val="FFFFFF"/>
          </a:solidFill>
          <a:ln w="9525">
            <a:solidFill>
              <a:schemeClr val="bg1"/>
            </a:solidFill>
            <a:miter lim="800000"/>
            <a:headEnd/>
            <a:tailEnd/>
          </a:ln>
        </p:spPr>
        <p:txBody>
          <a:bodyPr/>
          <a:lstStyle/>
          <a:p>
            <a:r>
              <a:rPr lang="en-US" altLang="ja-JP" sz="2400" b="1" dirty="0" smtClean="0">
                <a:solidFill>
                  <a:schemeClr val="accent2"/>
                </a:solidFill>
                <a:latin typeface="Calibri" panose="020F0502020204030204" pitchFamily="34" charset="0"/>
                <a:cs typeface="Calibri" panose="020F0502020204030204" pitchFamily="34" charset="0"/>
              </a:rPr>
              <a:t>RBSOA &amp; RRSOA Type test</a:t>
            </a:r>
            <a:r>
              <a:rPr lang="en-US" altLang="ja-JP" b="1" dirty="0" smtClean="0">
                <a:solidFill>
                  <a:schemeClr val="accent2"/>
                </a:solidFill>
                <a:latin typeface="Calibri" panose="020F0502020204030204" pitchFamily="34" charset="0"/>
                <a:cs typeface="Calibri" panose="020F0502020204030204" pitchFamily="34" charset="0"/>
              </a:rPr>
              <a:t> (CM1500HC-66R)</a:t>
            </a:r>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55525"/>
            <a:ext cx="2895600" cy="2851815"/>
          </a:xfrm>
          <a:prstGeom prst="rect">
            <a:avLst/>
          </a:prstGeom>
          <a:noFill/>
          <a:ln w="9525" algn="ctr">
            <a:noFill/>
            <a:miter lim="800000"/>
            <a:headEnd/>
            <a:tailEnd/>
          </a:ln>
          <a:effec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860" y="2855525"/>
            <a:ext cx="3196620" cy="2912777"/>
          </a:xfrm>
          <a:prstGeom prst="rect">
            <a:avLst/>
          </a:prstGeom>
          <a:noFill/>
          <a:ln w="9525">
            <a:noFill/>
            <a:miter lim="800000"/>
            <a:headEnd/>
            <a:tailEnd/>
          </a:ln>
          <a:effectLst/>
        </p:spPr>
      </p:pic>
      <p:sp>
        <p:nvSpPr>
          <p:cNvPr id="7" name="Text Box 20"/>
          <p:cNvSpPr txBox="1">
            <a:spLocks noChangeArrowheads="1"/>
          </p:cNvSpPr>
          <p:nvPr/>
        </p:nvSpPr>
        <p:spPr bwMode="auto">
          <a:xfrm>
            <a:off x="214313" y="5847032"/>
            <a:ext cx="3733800" cy="461665"/>
          </a:xfrm>
          <a:prstGeom prst="rect">
            <a:avLst/>
          </a:prstGeom>
          <a:noFill/>
          <a:ln w="9525">
            <a:noFill/>
            <a:miter lim="800000"/>
            <a:headEnd/>
            <a:tailEnd/>
          </a:ln>
          <a:effectLst/>
        </p:spPr>
        <p:txBody>
          <a:bodyPr wrap="square">
            <a:spAutoFit/>
          </a:bodyPr>
          <a:lstStyle/>
          <a:p>
            <a:pPr>
              <a:spcBef>
                <a:spcPts val="0"/>
              </a:spcBef>
            </a:pPr>
            <a:r>
              <a:rPr lang="en-US" altLang="ja-JP" sz="1200" b="1" dirty="0">
                <a:latin typeface="Calibri" panose="020F0502020204030204" pitchFamily="34" charset="0"/>
                <a:cs typeface="Calibri" panose="020F0502020204030204" pitchFamily="34" charset="0"/>
              </a:rPr>
              <a:t>Conditions : </a:t>
            </a:r>
            <a:endParaRPr lang="en-US" altLang="ja-JP" sz="1200" b="1" dirty="0" smtClean="0">
              <a:latin typeface="Calibri" panose="020F0502020204030204" pitchFamily="34" charset="0"/>
              <a:cs typeface="Calibri" panose="020F0502020204030204" pitchFamily="34" charset="0"/>
            </a:endParaRPr>
          </a:p>
          <a:p>
            <a:pPr>
              <a:spcBef>
                <a:spcPts val="0"/>
              </a:spcBef>
            </a:pPr>
            <a:r>
              <a:rPr lang="en-US" altLang="ja-JP" sz="1200" b="1" dirty="0" err="1" smtClean="0">
                <a:latin typeface="Calibri" panose="020F0502020204030204" pitchFamily="34" charset="0"/>
                <a:cs typeface="Calibri" panose="020F0502020204030204" pitchFamily="34" charset="0"/>
              </a:rPr>
              <a:t>T</a:t>
            </a:r>
            <a:r>
              <a:rPr lang="en-US" altLang="ja-JP" sz="900" b="1" baseline="-25000" dirty="0" err="1" smtClean="0">
                <a:latin typeface="Calibri" panose="020F0502020204030204" pitchFamily="34" charset="0"/>
                <a:cs typeface="Calibri" panose="020F0502020204030204" pitchFamily="34" charset="0"/>
              </a:rPr>
              <a:t>j</a:t>
            </a:r>
            <a:r>
              <a:rPr lang="en-US" altLang="ja-JP" sz="900" b="1" dirty="0" smtClean="0">
                <a:latin typeface="Calibri" panose="020F0502020204030204" pitchFamily="34" charset="0"/>
                <a:cs typeface="Calibri" panose="020F0502020204030204" pitchFamily="34" charset="0"/>
              </a:rPr>
              <a:t> </a:t>
            </a:r>
            <a:r>
              <a:rPr lang="en-US" altLang="ja-JP" sz="1200" b="1" dirty="0" smtClean="0">
                <a:latin typeface="Calibri" panose="020F0502020204030204" pitchFamily="34" charset="0"/>
                <a:cs typeface="Calibri" panose="020F0502020204030204" pitchFamily="34" charset="0"/>
              </a:rPr>
              <a:t>= 150 </a:t>
            </a:r>
            <a:r>
              <a:rPr lang="en-US" altLang="ja-JP" sz="1200" b="1" dirty="0" smtClean="0">
                <a:latin typeface="Calibri" panose="020F0502020204030204" pitchFamily="34" charset="0"/>
                <a:cs typeface="Calibri" panose="020F0502020204030204" pitchFamily="34" charset="0"/>
                <a:sym typeface="Symbol" pitchFamily="18" charset="2"/>
              </a:rPr>
              <a:t></a:t>
            </a:r>
            <a:r>
              <a:rPr lang="en-US" altLang="ja-JP" sz="1200" b="1" dirty="0">
                <a:latin typeface="Calibri" panose="020F0502020204030204" pitchFamily="34" charset="0"/>
                <a:cs typeface="Calibri" panose="020F0502020204030204" pitchFamily="34" charset="0"/>
              </a:rPr>
              <a:t>C, </a:t>
            </a:r>
            <a:r>
              <a:rPr lang="en-US" altLang="ja-JP" sz="1200" b="1" dirty="0" smtClean="0">
                <a:latin typeface="Calibri" panose="020F0502020204030204" pitchFamily="34" charset="0"/>
                <a:cs typeface="Calibri" panose="020F0502020204030204" pitchFamily="34" charset="0"/>
              </a:rPr>
              <a:t>V</a:t>
            </a:r>
            <a:r>
              <a:rPr lang="en-US" altLang="ja-JP" sz="1100" b="1" baseline="-25000" dirty="0" smtClean="0">
                <a:latin typeface="Calibri" panose="020F0502020204030204" pitchFamily="34" charset="0"/>
                <a:cs typeface="Calibri" panose="020F0502020204030204" pitchFamily="34" charset="0"/>
              </a:rPr>
              <a:t>CC</a:t>
            </a:r>
            <a:r>
              <a:rPr lang="en-US" altLang="ja-JP" sz="1100" b="1" dirty="0" smtClean="0">
                <a:latin typeface="Calibri" panose="020F0502020204030204" pitchFamily="34" charset="0"/>
                <a:cs typeface="Calibri" panose="020F0502020204030204" pitchFamily="34" charset="0"/>
              </a:rPr>
              <a:t> </a:t>
            </a:r>
            <a:r>
              <a:rPr lang="en-US" altLang="ja-JP" sz="1200" b="1" dirty="0" smtClean="0">
                <a:latin typeface="Calibri" panose="020F0502020204030204" pitchFamily="34" charset="0"/>
                <a:cs typeface="Calibri" panose="020F0502020204030204" pitchFamily="34" charset="0"/>
              </a:rPr>
              <a:t>= 2500 V, </a:t>
            </a:r>
            <a:r>
              <a:rPr lang="en-US" altLang="ja-JP" sz="1200" b="1" dirty="0" smtClean="0">
                <a:solidFill>
                  <a:srgbClr val="0000CC"/>
                </a:solidFill>
                <a:latin typeface="Calibri" panose="020F0502020204030204" pitchFamily="34" charset="0"/>
                <a:cs typeface="Calibri" panose="020F0502020204030204" pitchFamily="34" charset="0"/>
              </a:rPr>
              <a:t>I</a:t>
            </a:r>
            <a:r>
              <a:rPr lang="en-US" altLang="ja-JP" sz="1200" b="1" baseline="-25000" dirty="0" smtClean="0">
                <a:solidFill>
                  <a:srgbClr val="0000CC"/>
                </a:solidFill>
                <a:latin typeface="Calibri" panose="020F0502020204030204" pitchFamily="34" charset="0"/>
                <a:cs typeface="Calibri" panose="020F0502020204030204" pitchFamily="34" charset="0"/>
              </a:rPr>
              <a:t>C</a:t>
            </a:r>
            <a:r>
              <a:rPr lang="en-US" altLang="ja-JP" sz="1200" b="1" dirty="0" smtClean="0">
                <a:solidFill>
                  <a:srgbClr val="0000CC"/>
                </a:solidFill>
                <a:latin typeface="Calibri" panose="020F0502020204030204" pitchFamily="34" charset="0"/>
                <a:cs typeface="Calibri" panose="020F0502020204030204" pitchFamily="34" charset="0"/>
              </a:rPr>
              <a:t> = 6000 A, </a:t>
            </a:r>
            <a:r>
              <a:rPr lang="en-US" altLang="ja-JP" sz="1200" b="1" dirty="0" smtClean="0">
                <a:latin typeface="Calibri" panose="020F0502020204030204" pitchFamily="34" charset="0"/>
                <a:cs typeface="Calibri" panose="020F0502020204030204" pitchFamily="34" charset="0"/>
              </a:rPr>
              <a:t>L</a:t>
            </a:r>
            <a:r>
              <a:rPr lang="en-US" altLang="ja-JP" sz="1200" b="1" baseline="-25000" dirty="0" smtClean="0">
                <a:latin typeface="Calibri" panose="020F0502020204030204" pitchFamily="34" charset="0"/>
                <a:cs typeface="Calibri" panose="020F0502020204030204" pitchFamily="34" charset="0"/>
              </a:rPr>
              <a:t>S</a:t>
            </a:r>
            <a:r>
              <a:rPr lang="en-US" altLang="ja-JP" sz="1200" b="1" dirty="0" smtClean="0">
                <a:latin typeface="Calibri" panose="020F0502020204030204" pitchFamily="34" charset="0"/>
                <a:cs typeface="Calibri" panose="020F0502020204030204" pitchFamily="34" charset="0"/>
              </a:rPr>
              <a:t> = 140 </a:t>
            </a:r>
            <a:r>
              <a:rPr lang="en-US" altLang="ja-JP" sz="1200" b="1" dirty="0" err="1" smtClean="0">
                <a:latin typeface="Calibri" panose="020F0502020204030204" pitchFamily="34" charset="0"/>
                <a:cs typeface="Calibri" panose="020F0502020204030204" pitchFamily="34" charset="0"/>
              </a:rPr>
              <a:t>nH</a:t>
            </a:r>
            <a:endParaRPr lang="en-US" altLang="ja-JP" sz="1200" b="1" dirty="0">
              <a:latin typeface="Calibri" panose="020F0502020204030204" pitchFamily="34" charset="0"/>
              <a:cs typeface="Calibri" panose="020F0502020204030204" pitchFamily="34" charset="0"/>
            </a:endParaRPr>
          </a:p>
        </p:txBody>
      </p:sp>
      <p:sp>
        <p:nvSpPr>
          <p:cNvPr id="8" name="Text Box 18"/>
          <p:cNvSpPr txBox="1">
            <a:spLocks noChangeArrowheads="1"/>
          </p:cNvSpPr>
          <p:nvPr/>
        </p:nvSpPr>
        <p:spPr bwMode="auto">
          <a:xfrm>
            <a:off x="4587240" y="5847655"/>
            <a:ext cx="3642360" cy="461665"/>
          </a:xfrm>
          <a:prstGeom prst="rect">
            <a:avLst/>
          </a:prstGeom>
          <a:noFill/>
          <a:ln w="9525">
            <a:noFill/>
            <a:miter lim="800000"/>
            <a:headEnd/>
            <a:tailEnd/>
          </a:ln>
          <a:effectLst/>
        </p:spPr>
        <p:txBody>
          <a:bodyPr wrap="square">
            <a:spAutoFit/>
          </a:bodyPr>
          <a:lstStyle/>
          <a:p>
            <a:pPr>
              <a:spcBef>
                <a:spcPts val="0"/>
              </a:spcBef>
            </a:pPr>
            <a:r>
              <a:rPr lang="en-US" altLang="ja-JP" sz="1200" b="1" dirty="0">
                <a:latin typeface="Calibri" panose="020F0502020204030204" pitchFamily="34" charset="0"/>
                <a:cs typeface="Calibri" panose="020F0502020204030204" pitchFamily="34" charset="0"/>
              </a:rPr>
              <a:t>Conditions : </a:t>
            </a:r>
            <a:endParaRPr lang="en-US" altLang="ja-JP" sz="1200" b="1" dirty="0" smtClean="0">
              <a:latin typeface="Calibri" panose="020F0502020204030204" pitchFamily="34" charset="0"/>
              <a:cs typeface="Calibri" panose="020F0502020204030204" pitchFamily="34" charset="0"/>
            </a:endParaRPr>
          </a:p>
          <a:p>
            <a:pPr>
              <a:spcBef>
                <a:spcPts val="0"/>
              </a:spcBef>
            </a:pPr>
            <a:r>
              <a:rPr lang="en-US" altLang="ja-JP" sz="1200" b="1" dirty="0" err="1" smtClean="0">
                <a:latin typeface="Calibri" panose="020F0502020204030204" pitchFamily="34" charset="0"/>
                <a:cs typeface="Calibri" panose="020F0502020204030204" pitchFamily="34" charset="0"/>
              </a:rPr>
              <a:t>T</a:t>
            </a:r>
            <a:r>
              <a:rPr lang="en-US" altLang="ja-JP" sz="900" b="1" dirty="0" err="1" smtClean="0">
                <a:latin typeface="Calibri" panose="020F0502020204030204" pitchFamily="34" charset="0"/>
                <a:cs typeface="Calibri" panose="020F0502020204030204" pitchFamily="34" charset="0"/>
              </a:rPr>
              <a:t>j</a:t>
            </a:r>
            <a:r>
              <a:rPr lang="en-US" altLang="ja-JP" sz="1200" b="1" dirty="0" smtClean="0">
                <a:latin typeface="Calibri" panose="020F0502020204030204" pitchFamily="34" charset="0"/>
                <a:cs typeface="Calibri" panose="020F0502020204030204" pitchFamily="34" charset="0"/>
              </a:rPr>
              <a:t>=150</a:t>
            </a:r>
            <a:r>
              <a:rPr lang="en-US" altLang="ja-JP" sz="1200" b="1" dirty="0">
                <a:latin typeface="Calibri" panose="020F0502020204030204" pitchFamily="34" charset="0"/>
                <a:cs typeface="Calibri" panose="020F0502020204030204" pitchFamily="34" charset="0"/>
                <a:sym typeface="Symbol" pitchFamily="18" charset="2"/>
              </a:rPr>
              <a:t></a:t>
            </a:r>
            <a:r>
              <a:rPr lang="en-US" altLang="ja-JP" sz="1200" b="1" dirty="0">
                <a:latin typeface="Calibri" panose="020F0502020204030204" pitchFamily="34" charset="0"/>
                <a:cs typeface="Calibri" panose="020F0502020204030204" pitchFamily="34" charset="0"/>
              </a:rPr>
              <a:t>C, V</a:t>
            </a:r>
            <a:r>
              <a:rPr lang="en-US" altLang="ja-JP" sz="1100" b="1" dirty="0">
                <a:latin typeface="Calibri" panose="020F0502020204030204" pitchFamily="34" charset="0"/>
                <a:cs typeface="Calibri" panose="020F0502020204030204" pitchFamily="34" charset="0"/>
              </a:rPr>
              <a:t>cc</a:t>
            </a:r>
            <a:r>
              <a:rPr lang="en-US" altLang="ja-JP" sz="1200" b="1" dirty="0">
                <a:latin typeface="Calibri" panose="020F0502020204030204" pitchFamily="34" charset="0"/>
                <a:cs typeface="Calibri" panose="020F0502020204030204" pitchFamily="34" charset="0"/>
              </a:rPr>
              <a:t>=2500V, </a:t>
            </a:r>
            <a:r>
              <a:rPr lang="en-US" altLang="ja-JP" sz="1200" b="1" dirty="0" smtClean="0">
                <a:latin typeface="Calibri" panose="020F0502020204030204" pitchFamily="34" charset="0"/>
                <a:cs typeface="Calibri" panose="020F0502020204030204" pitchFamily="34" charset="0"/>
              </a:rPr>
              <a:t> di/dt &amp; Ls= adjustable</a:t>
            </a:r>
            <a:endParaRPr lang="en-US" altLang="ja-JP" sz="1200" b="1" dirty="0">
              <a:latin typeface="Calibri" panose="020F0502020204030204" pitchFamily="34" charset="0"/>
              <a:cs typeface="Calibri" panose="020F0502020204030204" pitchFamily="34" charset="0"/>
            </a:endParaRPr>
          </a:p>
        </p:txBody>
      </p:sp>
      <p:sp>
        <p:nvSpPr>
          <p:cNvPr id="9" name="Text Box 12"/>
          <p:cNvSpPr txBox="1">
            <a:spLocks noChangeArrowheads="1"/>
          </p:cNvSpPr>
          <p:nvPr/>
        </p:nvSpPr>
        <p:spPr bwMode="auto">
          <a:xfrm>
            <a:off x="183833" y="2398325"/>
            <a:ext cx="2406967"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en-US" altLang="ja-JP" sz="1600" dirty="0" smtClean="0">
                <a:latin typeface="Calibri" panose="020F0502020204030204" pitchFamily="34" charset="0"/>
                <a:cs typeface="Calibri" panose="020F0502020204030204" pitchFamily="34" charset="0"/>
              </a:rPr>
              <a:t>RBSOA Type test</a:t>
            </a:r>
            <a:endParaRPr lang="en-US" altLang="ja-JP" sz="1600" dirty="0">
              <a:latin typeface="Calibri" panose="020F0502020204030204" pitchFamily="34" charset="0"/>
              <a:cs typeface="Calibri" panose="020F0502020204030204" pitchFamily="34" charset="0"/>
            </a:endParaRPr>
          </a:p>
        </p:txBody>
      </p:sp>
      <p:pic>
        <p:nvPicPr>
          <p:cNvPr id="10" name="Picture 7" descr="150deg2400V6000A160nH070uH"/>
          <p:cNvPicPr>
            <a:picLocks noChangeAspect="1" noChangeArrowheads="1"/>
          </p:cNvPicPr>
          <p:nvPr/>
        </p:nvPicPr>
        <p:blipFill>
          <a:blip r:embed="rId4" cstate="print">
            <a:lum contrast="-3000"/>
            <a:extLst>
              <a:ext uri="{28A0092B-C50C-407E-A947-70E740481C1C}">
                <a14:useLocalDpi xmlns:a14="http://schemas.microsoft.com/office/drawing/2010/main" val="0"/>
              </a:ext>
            </a:extLst>
          </a:blip>
          <a:srcRect/>
          <a:stretch>
            <a:fillRect/>
          </a:stretch>
        </p:blipFill>
        <p:spPr bwMode="auto">
          <a:xfrm>
            <a:off x="2438400" y="2887940"/>
            <a:ext cx="1763380" cy="1250649"/>
          </a:xfrm>
          <a:prstGeom prst="rect">
            <a:avLst/>
          </a:prstGeom>
          <a:noFill/>
          <a:ln w="9525">
            <a:noFill/>
            <a:miter lim="800000"/>
            <a:headEnd/>
            <a:tailEnd/>
          </a:ln>
        </p:spPr>
      </p:pic>
      <p:pic>
        <p:nvPicPr>
          <p:cNvPr id="11" name="Picture 7" descr="150deg2400V1500A1050nH03"/>
          <p:cNvPicPr>
            <a:picLocks noChangeAspect="1" noChangeArrowheads="1"/>
          </p:cNvPicPr>
          <p:nvPr/>
        </p:nvPicPr>
        <p:blipFill>
          <a:blip r:embed="rId5" cstate="print">
            <a:lum contrast="-4000"/>
            <a:extLst>
              <a:ext uri="{28A0092B-C50C-407E-A947-70E740481C1C}">
                <a14:useLocalDpi xmlns:a14="http://schemas.microsoft.com/office/drawing/2010/main" val="0"/>
              </a:ext>
            </a:extLst>
          </a:blip>
          <a:srcRect/>
          <a:stretch>
            <a:fillRect/>
          </a:stretch>
        </p:blipFill>
        <p:spPr bwMode="auto">
          <a:xfrm>
            <a:off x="7239000" y="2887940"/>
            <a:ext cx="1771289" cy="1256258"/>
          </a:xfrm>
          <a:prstGeom prst="rect">
            <a:avLst/>
          </a:prstGeom>
          <a:noFill/>
          <a:ln w="9525">
            <a:noFill/>
            <a:miter lim="800000"/>
            <a:headEnd/>
            <a:tailEnd/>
          </a:ln>
        </p:spPr>
      </p:pic>
      <p:sp>
        <p:nvSpPr>
          <p:cNvPr id="12" name="Text Box 12"/>
          <p:cNvSpPr txBox="1">
            <a:spLocks noChangeArrowheads="1"/>
          </p:cNvSpPr>
          <p:nvPr/>
        </p:nvSpPr>
        <p:spPr bwMode="auto">
          <a:xfrm>
            <a:off x="4564380" y="2398325"/>
            <a:ext cx="2406967"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en-US" altLang="ja-JP" sz="1600" dirty="0" smtClean="0">
                <a:latin typeface="Calibri" panose="020F0502020204030204" pitchFamily="34" charset="0"/>
                <a:cs typeface="Calibri" panose="020F0502020204030204" pitchFamily="34" charset="0"/>
              </a:rPr>
              <a:t>RRSOA Type test</a:t>
            </a:r>
            <a:endParaRPr lang="en-US" altLang="ja-JP" sz="1600" dirty="0">
              <a:latin typeface="Calibri" panose="020F0502020204030204" pitchFamily="34" charset="0"/>
              <a:cs typeface="Calibri" panose="020F0502020204030204" pitchFamily="34" charset="0"/>
            </a:endParaRPr>
          </a:p>
        </p:txBody>
      </p:sp>
      <p:sp>
        <p:nvSpPr>
          <p:cNvPr id="13" name="Up Arrow 1"/>
          <p:cNvSpPr/>
          <p:nvPr/>
        </p:nvSpPr>
        <p:spPr bwMode="auto">
          <a:xfrm>
            <a:off x="1776413" y="3924259"/>
            <a:ext cx="304800" cy="455265"/>
          </a:xfrm>
          <a:prstGeom prst="upArrow">
            <a:avLst/>
          </a:prstGeom>
          <a:solidFill>
            <a:schemeClr val="accent2"/>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b="0" i="0" strike="noStrike" cap="none" normalizeH="0" baseline="0" smtClean="0">
              <a:ln>
                <a:noFill/>
              </a:ln>
              <a:solidFill>
                <a:schemeClr val="tx1"/>
              </a:solidFill>
              <a:latin typeface="Calibri" panose="020F0502020204030204" pitchFamily="34" charset="0"/>
              <a:ea typeface="MS PGothic" pitchFamily="34" charset="-128"/>
              <a:cs typeface="Calibri" panose="020F0502020204030204" pitchFamily="34" charset="0"/>
            </a:endParaRPr>
          </a:p>
        </p:txBody>
      </p:sp>
      <p:sp>
        <p:nvSpPr>
          <p:cNvPr id="14" name="Up Arrow 48"/>
          <p:cNvSpPr/>
          <p:nvPr/>
        </p:nvSpPr>
        <p:spPr bwMode="auto">
          <a:xfrm>
            <a:off x="6172200" y="3388925"/>
            <a:ext cx="304800" cy="892507"/>
          </a:xfrm>
          <a:prstGeom prst="upArrow">
            <a:avLst/>
          </a:prstGeom>
          <a:solidFill>
            <a:schemeClr val="accent2"/>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b="0" i="0" strike="noStrike" cap="none" normalizeH="0" baseline="0" smtClean="0">
              <a:ln>
                <a:noFill/>
              </a:ln>
              <a:solidFill>
                <a:schemeClr val="tx1"/>
              </a:solidFill>
              <a:latin typeface="Calibri" panose="020F0502020204030204" pitchFamily="34" charset="0"/>
              <a:ea typeface="MS PGothic" pitchFamily="34" charset="-128"/>
              <a:cs typeface="Calibri" panose="020F0502020204030204" pitchFamily="34" charset="0"/>
            </a:endParaRPr>
          </a:p>
        </p:txBody>
      </p:sp>
      <p:sp>
        <p:nvSpPr>
          <p:cNvPr id="15" name="TextBox 3"/>
          <p:cNvSpPr txBox="1"/>
          <p:nvPr/>
        </p:nvSpPr>
        <p:spPr>
          <a:xfrm>
            <a:off x="178704" y="1360021"/>
            <a:ext cx="8404225" cy="461665"/>
          </a:xfrm>
          <a:prstGeom prst="rect">
            <a:avLst/>
          </a:prstGeom>
          <a:noFill/>
        </p:spPr>
        <p:txBody>
          <a:bodyPr wrap="square" rtlCol="0">
            <a:spAutoFit/>
          </a:bodyPr>
          <a:lstStyle/>
          <a:p>
            <a:r>
              <a:rPr lang="en-US" altLang="ja-JP" sz="2400" b="1" dirty="0" smtClean="0">
                <a:solidFill>
                  <a:schemeClr val="accent2"/>
                </a:solidFill>
                <a:latin typeface="Calibri" panose="020F0502020204030204" pitchFamily="34" charset="0"/>
                <a:cs typeface="Calibri" panose="020F0502020204030204" pitchFamily="34" charset="0"/>
              </a:rPr>
              <a:t>Design target: </a:t>
            </a:r>
            <a:r>
              <a:rPr lang="en-US" altLang="ja-JP" sz="2400" b="1" dirty="0">
                <a:solidFill>
                  <a:schemeClr val="accent2"/>
                </a:solidFill>
                <a:latin typeface="Calibri" panose="020F0502020204030204" pitchFamily="34" charset="0"/>
                <a:cs typeface="Calibri" panose="020F0502020204030204" pitchFamily="34" charset="0"/>
              </a:rPr>
              <a:t>2 times higher than </a:t>
            </a:r>
            <a:r>
              <a:rPr lang="en-US" altLang="ja-JP" sz="2400" b="1" dirty="0" smtClean="0">
                <a:solidFill>
                  <a:schemeClr val="accent2"/>
                </a:solidFill>
                <a:latin typeface="Calibri" panose="020F0502020204030204" pitchFamily="34" charset="0"/>
                <a:cs typeface="Calibri" panose="020F0502020204030204" pitchFamily="34" charset="0"/>
              </a:rPr>
              <a:t>SOA</a:t>
            </a:r>
            <a:endParaRPr lang="en-US" altLang="ja-JP" sz="2400" b="1" dirty="0">
              <a:solidFill>
                <a:schemeClr val="accent2"/>
              </a:solidFill>
              <a:latin typeface="Calibri" panose="020F0502020204030204" pitchFamily="34" charset="0"/>
              <a:cs typeface="Calibri" panose="020F0502020204030204" pitchFamily="34" charset="0"/>
            </a:endParaRPr>
          </a:p>
        </p:txBody>
      </p:sp>
      <p:sp>
        <p:nvSpPr>
          <p:cNvPr id="16" name="TextBox 4"/>
          <p:cNvSpPr txBox="1"/>
          <p:nvPr/>
        </p:nvSpPr>
        <p:spPr>
          <a:xfrm>
            <a:off x="1066800" y="4034914"/>
            <a:ext cx="685800" cy="261610"/>
          </a:xfrm>
          <a:prstGeom prst="rect">
            <a:avLst/>
          </a:prstGeom>
          <a:solidFill>
            <a:schemeClr val="bg1"/>
          </a:solidFill>
        </p:spPr>
        <p:txBody>
          <a:bodyPr wrap="square" rtlCol="0">
            <a:spAutoFit/>
          </a:bodyPr>
          <a:lstStyle/>
          <a:p>
            <a:r>
              <a:rPr lang="en-US" sz="1100" b="1" dirty="0" smtClean="0">
                <a:solidFill>
                  <a:schemeClr val="accent4"/>
                </a:solidFill>
                <a:latin typeface="Calibri" panose="020F0502020204030204" pitchFamily="34" charset="0"/>
                <a:cs typeface="Calibri" panose="020F0502020204030204" pitchFamily="34" charset="0"/>
              </a:rPr>
              <a:t>2 times</a:t>
            </a:r>
            <a:endParaRPr lang="en-US" sz="1100" b="1" dirty="0">
              <a:solidFill>
                <a:schemeClr val="accent4"/>
              </a:solidFill>
              <a:latin typeface="Calibri" panose="020F0502020204030204" pitchFamily="34" charset="0"/>
              <a:cs typeface="Calibri" panose="020F0502020204030204" pitchFamily="34" charset="0"/>
            </a:endParaRPr>
          </a:p>
        </p:txBody>
      </p:sp>
      <p:sp>
        <p:nvSpPr>
          <p:cNvPr id="17" name="TextBox 49"/>
          <p:cNvSpPr txBox="1"/>
          <p:nvPr/>
        </p:nvSpPr>
        <p:spPr>
          <a:xfrm>
            <a:off x="6477000" y="3785759"/>
            <a:ext cx="685800" cy="261610"/>
          </a:xfrm>
          <a:prstGeom prst="rect">
            <a:avLst/>
          </a:prstGeom>
          <a:solidFill>
            <a:schemeClr val="bg1"/>
          </a:solidFill>
        </p:spPr>
        <p:txBody>
          <a:bodyPr wrap="square" rtlCol="0">
            <a:spAutoFit/>
          </a:bodyPr>
          <a:lstStyle/>
          <a:p>
            <a:r>
              <a:rPr lang="en-US" sz="1100" b="1" dirty="0" smtClean="0">
                <a:solidFill>
                  <a:schemeClr val="accent4"/>
                </a:solidFill>
                <a:latin typeface="Calibri" panose="020F0502020204030204" pitchFamily="34" charset="0"/>
                <a:cs typeface="Calibri" panose="020F0502020204030204" pitchFamily="34" charset="0"/>
              </a:rPr>
              <a:t>2 times</a:t>
            </a:r>
            <a:endParaRPr lang="en-US" sz="11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8887111"/>
      </p:ext>
    </p:extLst>
  </p:cSld>
  <p:clrMapOvr>
    <a:masterClrMapping/>
  </p:clrMapOvr>
  <mc:AlternateContent xmlns:mc="http://schemas.openxmlformats.org/markup-compatibility/2006" xmlns:p14="http://schemas.microsoft.com/office/powerpoint/2010/main">
    <mc:Choice Requires="p14">
      <p:transition spd="slow" p14:dur="2000" advTm="106769"/>
    </mc:Choice>
    <mc:Fallback xmlns="">
      <p:transition spd="slow" advTm="106769"/>
    </mc:Fallback>
  </mc:AlternateContent>
  <p:timing>
    <p:tnLst>
      <p:par>
        <p:cTn id="1" dur="indefinite" restart="never" nodeType="tmRoot"/>
      </p:par>
    </p:tnLst>
  </p:timing>
  <p:extLst mod="1">
    <p:ext uri="{3A86A75C-4F4B-4683-9AE1-C65F6400EC91}">
      <p14:laserTraceLst xmlns:p14="http://schemas.microsoft.com/office/powerpoint/2010/main">
        <p14:tracePtLst>
          <p14:tracePt t="2696" x="247650" y="5581650"/>
          <p14:tracePt t="2907" x="247650" y="5575300"/>
          <p14:tracePt t="2997" x="622300" y="5010150"/>
          <p14:tracePt t="3134" x="3149600" y="787400"/>
          <p14:tracePt t="3272" x="3632200" y="158750"/>
          <p14:tracePt t="3342" x="3784600" y="361950"/>
          <p14:tracePt t="3364" x="3854450" y="457200"/>
          <p14:tracePt t="3381" x="3886200" y="501650"/>
          <p14:tracePt t="3398" x="3898900" y="514350"/>
          <p14:tracePt t="3414" x="3924300" y="565150"/>
          <p14:tracePt t="3431" x="3924300" y="603250"/>
          <p14:tracePt t="3448" x="3924300" y="641350"/>
          <p14:tracePt t="3465" x="3924300" y="685800"/>
          <p14:tracePt t="3481" x="3924300" y="698500"/>
          <p14:tracePt t="3498" x="3930650" y="704850"/>
          <p14:tracePt t="3514" x="3956050" y="704850"/>
          <p14:tracePt t="3531" x="3975100" y="704850"/>
          <p14:tracePt t="3548" x="3987800" y="704850"/>
          <p14:tracePt t="4075" x="3975100" y="704850"/>
          <p14:tracePt t="4099" x="3975100" y="698500"/>
          <p14:tracePt t="4107" x="3975100" y="692150"/>
          <p14:tracePt t="4123" x="3968750" y="692150"/>
          <p14:tracePt t="4131" x="3943350" y="692150"/>
          <p14:tracePt t="4148" x="3905250" y="692150"/>
          <p14:tracePt t="4165" x="3860800" y="698500"/>
          <p14:tracePt t="4181" x="3810000" y="711200"/>
          <p14:tracePt t="4198" x="3759200" y="736600"/>
          <p14:tracePt t="4215" x="3721100" y="755650"/>
          <p14:tracePt t="4231" x="3689350" y="762000"/>
          <p14:tracePt t="4248" x="3663950" y="768350"/>
          <p14:tracePt t="4265" x="3657600" y="774700"/>
          <p14:tracePt t="4315" x="3663950" y="774700"/>
          <p14:tracePt t="4323" x="3683000" y="774700"/>
          <p14:tracePt t="4331" x="3689350" y="774700"/>
          <p14:tracePt t="4348" x="3727450" y="774700"/>
          <p14:tracePt t="4365" x="3778250" y="774700"/>
          <p14:tracePt t="4381" x="3822700" y="774700"/>
          <p14:tracePt t="4398" x="3879850" y="774700"/>
          <p14:tracePt t="4415" x="3911600" y="768350"/>
          <p14:tracePt t="4431" x="3937000" y="762000"/>
          <p14:tracePt t="4448" x="3943350" y="762000"/>
          <p14:tracePt t="4565" x="3949700" y="762000"/>
          <p14:tracePt t="4581" x="3949700" y="781050"/>
          <p14:tracePt t="4589" x="3949700" y="787400"/>
          <p14:tracePt t="4598" x="3949700" y="806450"/>
          <p14:tracePt t="4615" x="3949700" y="825500"/>
          <p14:tracePt t="4631" x="3949700" y="831850"/>
          <p14:tracePt t="5483" x="3949700" y="838200"/>
          <p14:tracePt t="5491" x="3937000" y="850900"/>
          <p14:tracePt t="5499" x="3937000" y="857250"/>
          <p14:tracePt t="5515" x="3930650" y="863600"/>
          <p14:tracePt t="5813" x="3917950" y="869950"/>
          <p14:tracePt t="5821" x="3898900" y="876300"/>
          <p14:tracePt t="5837" x="3873500" y="882650"/>
          <p14:tracePt t="5848" x="3841750" y="908050"/>
          <p14:tracePt t="5865" x="3752850" y="920750"/>
          <p14:tracePt t="5881" x="3632200" y="946150"/>
          <p14:tracePt t="5898" x="3473450" y="958850"/>
          <p14:tracePt t="5915" x="3276600" y="971550"/>
          <p14:tracePt t="5931" x="3060700" y="984250"/>
          <p14:tracePt t="5948" x="2819400" y="996950"/>
          <p14:tracePt t="5965" x="2609850" y="996950"/>
          <p14:tracePt t="5981" x="2514600" y="996950"/>
          <p14:tracePt t="5998" x="2463800" y="996950"/>
          <p14:tracePt t="6015" x="2355850" y="1022350"/>
          <p14:tracePt t="6031" x="2330450" y="1047750"/>
          <p14:tracePt t="6048" x="2273300" y="1060450"/>
          <p14:tracePt t="6065" x="2266950" y="1060450"/>
          <p14:tracePt t="6619" x="2266950" y="1066800"/>
          <p14:tracePt t="6633" x="2260600" y="1073150"/>
          <p14:tracePt t="6667" x="2247900" y="1073150"/>
          <p14:tracePt t="6684" x="2235200" y="1073150"/>
          <p14:tracePt t="6691" x="2222500" y="1073150"/>
          <p14:tracePt t="6699" x="2209800" y="1073150"/>
          <p14:tracePt t="6723" x="2209800" y="1066800"/>
          <p14:tracePt t="6731" x="2209800" y="1060450"/>
          <p14:tracePt t="6748" x="2209800" y="1054100"/>
          <p14:tracePt t="6765" x="2209800" y="1047750"/>
          <p14:tracePt t="6781" x="2197100" y="1035050"/>
          <p14:tracePt t="6798" x="2190750" y="1035050"/>
          <p14:tracePt t="6815" x="2165350" y="1022350"/>
          <p14:tracePt t="6831" x="2139950" y="1022350"/>
          <p14:tracePt t="6848" x="2114550" y="1022350"/>
          <p14:tracePt t="6865" x="2076450" y="1022350"/>
          <p14:tracePt t="6881" x="2051050" y="1022350"/>
          <p14:tracePt t="6898" x="2000250" y="1016000"/>
          <p14:tracePt t="6915" x="1885950" y="1016000"/>
          <p14:tracePt t="6931" x="1784350" y="1028700"/>
          <p14:tracePt t="6948" x="1739900" y="1041400"/>
          <p14:tracePt t="6965" x="1612900" y="1060450"/>
          <p14:tracePt t="6981" x="1549400" y="1079500"/>
          <p14:tracePt t="6998" x="1498600" y="1085850"/>
          <p14:tracePt t="7015" x="1454150" y="1085850"/>
          <p14:tracePt t="7031" x="1390650" y="1085850"/>
          <p14:tracePt t="7048" x="1320800" y="1085850"/>
          <p14:tracePt t="7065" x="1289050" y="1098550"/>
          <p14:tracePt t="7081" x="1263650" y="1143000"/>
          <p14:tracePt t="7098" x="1263650" y="1149350"/>
          <p14:tracePt t="7131" x="1263650" y="1155700"/>
          <p14:tracePt t="7857" x="1257300" y="1155700"/>
          <p14:tracePt t="8855" x="1250950" y="1155700"/>
          <p14:tracePt t="8863" x="1231900" y="1149350"/>
          <p14:tracePt t="8929" x="1225550" y="1149350"/>
          <p14:tracePt t="8953" x="1225550" y="1143000"/>
          <p14:tracePt t="8961" x="1225550" y="1136650"/>
          <p14:tracePt t="9017" x="1225550" y="1130300"/>
          <p14:tracePt t="9065" x="1225550" y="1123950"/>
          <p14:tracePt t="9145" x="1225550" y="1111250"/>
          <p14:tracePt t="9153" x="1225550" y="1104900"/>
          <p14:tracePt t="9177" x="1225550" y="1098550"/>
          <p14:tracePt t="10521" x="1225550" y="1092200"/>
          <p14:tracePt t="10627" x="1231900" y="1092200"/>
          <p14:tracePt t="10643" x="1238250" y="1092200"/>
          <p14:tracePt t="10651" x="1244600" y="1092200"/>
          <p14:tracePt t="10675" x="1244600" y="1104900"/>
          <p14:tracePt t="10683" x="1244600" y="1111250"/>
          <p14:tracePt t="10691" x="1244600" y="1117600"/>
          <p14:tracePt t="10699" x="1244600" y="1123950"/>
          <p14:tracePt t="10715" x="1231900" y="1143000"/>
          <p14:tracePt t="12687" x="1231900" y="1149350"/>
          <p14:tracePt t="12751" x="1231900" y="1143000"/>
          <p14:tracePt t="12783" x="1225550" y="1143000"/>
          <p14:tracePt t="12873" x="1219200" y="1143000"/>
          <p14:tracePt t="12881" x="1206500" y="1143000"/>
          <p14:tracePt t="12897" x="1193800" y="1143000"/>
          <p14:tracePt t="12913" x="1193800" y="1149350"/>
          <p14:tracePt t="12923" x="1187450" y="1149350"/>
          <p14:tracePt t="12931" x="1181100" y="1149350"/>
          <p14:tracePt t="13025" x="1174750" y="1149350"/>
          <p14:tracePt t="13057" x="1174750" y="1155700"/>
          <p14:tracePt t="13073" x="1174750" y="1162050"/>
          <p14:tracePt t="13081" x="1174750" y="1168400"/>
          <p14:tracePt t="13097" x="1168400" y="1174750"/>
          <p14:tracePt t="13105" x="1168400" y="1181100"/>
          <p14:tracePt t="13115" x="1155700" y="1193800"/>
          <p14:tracePt t="13131" x="1149350" y="1206500"/>
          <p14:tracePt t="13148" x="1136650" y="1231900"/>
          <p14:tracePt t="13165" x="1130300" y="1238250"/>
          <p14:tracePt t="13181" x="1123950" y="1244600"/>
          <p14:tracePt t="13215" x="1123950" y="1257300"/>
          <p14:tracePt t="13231" x="1130300" y="1263650"/>
          <p14:tracePt t="13248" x="1143000" y="1270000"/>
          <p14:tracePt t="13250" x="1149350" y="1276350"/>
          <p14:tracePt t="13265" x="1162050" y="1282700"/>
          <p14:tracePt t="13281" x="1181100" y="1295400"/>
          <p14:tracePt t="13298" x="1212850" y="1301750"/>
          <p14:tracePt t="13315" x="1270000" y="1320800"/>
          <p14:tracePt t="13332" x="1282700" y="1327150"/>
          <p14:tracePt t="13348" x="1327150" y="1333500"/>
          <p14:tracePt t="13365" x="1377950" y="1333500"/>
          <p14:tracePt t="13381" x="1454150" y="1346200"/>
          <p14:tracePt t="13398" x="1536700" y="1352550"/>
          <p14:tracePt t="13415" x="1612900" y="1352550"/>
          <p14:tracePt t="13431" x="1695450" y="1358900"/>
          <p14:tracePt t="13448" x="1778000" y="1358900"/>
          <p14:tracePt t="13465" x="1847850" y="1371600"/>
          <p14:tracePt t="13481" x="1936750" y="1371600"/>
          <p14:tracePt t="13498" x="2012950" y="1384300"/>
          <p14:tracePt t="13515" x="2082800" y="1403350"/>
          <p14:tracePt t="13531" x="2152650" y="1416050"/>
          <p14:tracePt t="13548" x="2241550" y="1422400"/>
          <p14:tracePt t="13565" x="2362200" y="1428750"/>
          <p14:tracePt t="13581" x="2476500" y="1428750"/>
          <p14:tracePt t="13598" x="2603500" y="1416050"/>
          <p14:tracePt t="13615" x="2679700" y="1403350"/>
          <p14:tracePt t="13631" x="2806700" y="1371600"/>
          <p14:tracePt t="13648" x="2908300" y="1339850"/>
          <p14:tracePt t="13665" x="2921000" y="1339850"/>
          <p14:tracePt t="13681" x="2933700" y="1339850"/>
          <p14:tracePt t="13698" x="2933700" y="1352550"/>
          <p14:tracePt t="14249" x="2940050" y="1352550"/>
          <p14:tracePt t="14257" x="2952750" y="1352550"/>
          <p14:tracePt t="14265" x="2959100" y="1352550"/>
          <p14:tracePt t="14281" x="2990850" y="1352550"/>
          <p14:tracePt t="14298" x="3028950" y="1352550"/>
          <p14:tracePt t="14315" x="3054350" y="1346200"/>
          <p14:tracePt t="14331" x="3054350" y="1339850"/>
          <p14:tracePt t="14365" x="3060700" y="1339850"/>
          <p14:tracePt t="14409" x="3073400" y="1333500"/>
          <p14:tracePt t="14417" x="3086100" y="1333500"/>
          <p14:tracePt t="14427" x="3105150" y="1327150"/>
          <p14:tracePt t="14435" x="3136900" y="1327150"/>
          <p14:tracePt t="14448" x="3143250" y="1320800"/>
          <p14:tracePt t="14465" x="3162300" y="1320800"/>
          <p14:tracePt t="14523" x="3162300" y="1327150"/>
          <p14:tracePt t="14579" x="3149600" y="1327150"/>
          <p14:tracePt t="14595" x="3130550" y="1327150"/>
          <p14:tracePt t="14603" x="3130550" y="1346200"/>
          <p14:tracePt t="14615" x="3124200" y="1346200"/>
          <p14:tracePt t="15335" x="3117850" y="1346200"/>
          <p14:tracePt t="15417" x="3111500" y="1346200"/>
          <p14:tracePt t="15449" x="3098800" y="1346200"/>
          <p14:tracePt t="15457" x="3092450" y="1346200"/>
          <p14:tracePt t="15473" x="3079750" y="1352550"/>
          <p14:tracePt t="15489" x="3067050" y="1352550"/>
          <p14:tracePt t="15498" x="3060700" y="1358900"/>
          <p14:tracePt t="15515" x="3054350" y="1358900"/>
          <p14:tracePt t="15537" x="3048000" y="1358900"/>
          <p14:tracePt t="15585" x="3041650" y="1358900"/>
          <p14:tracePt t="15593" x="3035300" y="1358900"/>
          <p14:tracePt t="15601" x="3035300" y="1365250"/>
          <p14:tracePt t="15617" x="3028950" y="1365250"/>
          <p14:tracePt t="15631" x="3022600" y="1371600"/>
          <p14:tracePt t="15657" x="3016250" y="1371600"/>
          <p14:tracePt t="15665" x="3009900" y="1371600"/>
          <p14:tracePt t="15681" x="3003550" y="1371600"/>
          <p14:tracePt t="15698" x="2990850" y="1371600"/>
          <p14:tracePt t="15715" x="2959100" y="1377950"/>
          <p14:tracePt t="15731" x="2908300" y="1384300"/>
          <p14:tracePt t="15748" x="2863850" y="1390650"/>
          <p14:tracePt t="15765" x="2813050" y="1397000"/>
          <p14:tracePt t="15781" x="2730500" y="1409700"/>
          <p14:tracePt t="15798" x="2667000" y="1422400"/>
          <p14:tracePt t="15815" x="2571750" y="1428750"/>
          <p14:tracePt t="15831" x="2508250" y="1428750"/>
          <p14:tracePt t="15848" x="2400300" y="1447800"/>
          <p14:tracePt t="15865" x="2311400" y="1460500"/>
          <p14:tracePt t="15881" x="2266950" y="1479550"/>
          <p14:tracePt t="15898" x="2228850" y="1498600"/>
          <p14:tracePt t="15915" x="2190750" y="1524000"/>
          <p14:tracePt t="15931" x="2171700" y="1536700"/>
          <p14:tracePt t="15948" x="2165350" y="1543050"/>
          <p14:tracePt t="17219" x="2165350" y="1549400"/>
          <p14:tracePt t="17259" x="2165350" y="1568450"/>
          <p14:tracePt t="17267" x="2152650" y="1581150"/>
          <p14:tracePt t="17275" x="2139950" y="1606550"/>
          <p14:tracePt t="17283" x="2108200" y="1663700"/>
          <p14:tracePt t="17298" x="2076450" y="1708150"/>
          <p14:tracePt t="17315" x="2006600" y="1790700"/>
          <p14:tracePt t="17331" x="2006600" y="1797050"/>
          <p14:tracePt t="17701" x="2006600" y="1803400"/>
          <p14:tracePt t="17735" x="2012950" y="1803400"/>
          <p14:tracePt t="17741" x="2019300" y="1803400"/>
          <p14:tracePt t="17749" x="2032000" y="1803400"/>
          <p14:tracePt t="17765" x="2051050" y="1803400"/>
          <p14:tracePt t="17782" x="2063750" y="1803400"/>
          <p14:tracePt t="17798" x="2070100" y="1803400"/>
          <p14:tracePt t="17815" x="2076450" y="1797050"/>
          <p14:tracePt t="17831" x="2089150" y="1797050"/>
          <p14:tracePt t="17848" x="2101850" y="1797050"/>
          <p14:tracePt t="17865" x="2139950" y="1790700"/>
          <p14:tracePt t="17881" x="2152650" y="1790700"/>
          <p14:tracePt t="17927" x="2159000" y="1790700"/>
          <p14:tracePt t="17951" x="2165350" y="1790700"/>
          <p14:tracePt t="17959" x="2171700" y="1790700"/>
          <p14:tracePt t="17967" x="2184400" y="1790700"/>
          <p14:tracePt t="17983" x="2190750" y="1790700"/>
          <p14:tracePt t="17998" x="2197100" y="1803400"/>
          <p14:tracePt t="18015" x="2197100" y="1828800"/>
          <p14:tracePt t="18031" x="2197100" y="1847850"/>
          <p14:tracePt t="18048" x="2197100" y="1873250"/>
          <p14:tracePt t="18065" x="2197100" y="1905000"/>
          <p14:tracePt t="18081" x="2197100" y="1911350"/>
          <p14:tracePt t="18098" x="2197100" y="1917700"/>
          <p14:tracePt t="18131" x="2197100" y="1924050"/>
          <p14:tracePt t="18273" x="2197100" y="1943100"/>
          <p14:tracePt t="18281" x="2197100" y="1968500"/>
          <p14:tracePt t="18289" x="2197100" y="2000250"/>
          <p14:tracePt t="18298" x="2197100" y="2019300"/>
          <p14:tracePt t="18315" x="2197100" y="2025650"/>
          <p14:tracePt t="18345" x="2203450" y="2025650"/>
          <p14:tracePt t="19215" x="2203450" y="2038350"/>
          <p14:tracePt t="19223" x="2203450" y="2063750"/>
          <p14:tracePt t="19231" x="2197100" y="2095500"/>
          <p14:tracePt t="19248" x="2171700" y="2127250"/>
          <p14:tracePt t="19265" x="2133600" y="2133600"/>
          <p14:tracePt t="19281" x="2095500" y="2133600"/>
          <p14:tracePt t="19298" x="2012950" y="2152650"/>
          <p14:tracePt t="19315" x="1898650" y="2171700"/>
          <p14:tracePt t="19331" x="1790700" y="2222500"/>
          <p14:tracePt t="19348" x="1720850" y="2254250"/>
          <p14:tracePt t="19365" x="1631950" y="2292350"/>
          <p14:tracePt t="19381" x="1593850" y="2305050"/>
          <p14:tracePt t="19398" x="1568450" y="2324100"/>
          <p14:tracePt t="19971" x="1568450" y="2317750"/>
          <p14:tracePt t="20011" x="1562100" y="2317750"/>
          <p14:tracePt t="20020" x="1555750" y="2311400"/>
          <p14:tracePt t="20031" x="1549400" y="2311400"/>
          <p14:tracePt t="20048" x="1549400" y="2305050"/>
          <p14:tracePt t="20107" x="1543050" y="2305050"/>
          <p14:tracePt t="20115" x="1536700" y="2305050"/>
          <p14:tracePt t="20123" x="1524000" y="2305050"/>
          <p14:tracePt t="20131" x="1511300" y="2311400"/>
          <p14:tracePt t="20148" x="1504950" y="2317750"/>
          <p14:tracePt t="20165" x="1485900" y="2330450"/>
          <p14:tracePt t="20198" x="1473200" y="2336800"/>
          <p14:tracePt t="20215" x="1454150" y="2349500"/>
          <p14:tracePt t="20231" x="1428750" y="2374900"/>
          <p14:tracePt t="20248" x="1384300" y="2406650"/>
          <p14:tracePt t="20265" x="1289050" y="2470150"/>
          <p14:tracePt t="20281" x="1225550" y="2514600"/>
          <p14:tracePt t="20298" x="1193800" y="2546350"/>
          <p14:tracePt t="20315" x="1162050" y="2584450"/>
          <p14:tracePt t="20317" x="1155700" y="2590800"/>
          <p14:tracePt t="20331" x="1149350" y="2616200"/>
          <p14:tracePt t="20348" x="1123950" y="2667000"/>
          <p14:tracePt t="20365" x="1079500" y="2768600"/>
          <p14:tracePt t="20447" x="1028700" y="2844800"/>
          <p14:tracePt t="20518" x="1028700" y="2857500"/>
          <p14:tracePt t="20793" x="1035050" y="2857500"/>
          <p14:tracePt t="21733" x="1028700" y="2857500"/>
          <p14:tracePt t="21823" x="1016000" y="2857500"/>
          <p14:tracePt t="21894" x="1009650" y="2863850"/>
          <p14:tracePt t="21965" x="996950" y="2857500"/>
          <p14:tracePt t="22034" x="965200" y="2851150"/>
          <p14:tracePt t="22106" x="946150" y="2851150"/>
          <p14:tracePt t="22176" x="927100" y="2851150"/>
          <p14:tracePt t="22247" x="889000" y="2825750"/>
          <p14:tracePt t="22317" x="844550" y="2781300"/>
          <p14:tracePt t="22386" x="825500" y="2762250"/>
          <p14:tracePt t="22458" x="819150" y="2749550"/>
          <p14:tracePt t="22528" x="806450" y="2724150"/>
          <p14:tracePt t="22599" x="793750" y="2717800"/>
          <p14:tracePt t="22973" x="800100" y="2717800"/>
          <p14:tracePt t="22981" x="806450" y="2717800"/>
          <p14:tracePt t="23005" x="812800" y="2717800"/>
          <p14:tracePt t="23013" x="819150" y="2717800"/>
          <p14:tracePt t="23103" x="825500" y="2717800"/>
          <p14:tracePt t="23127" x="831850" y="2717800"/>
          <p14:tracePt t="23167" x="838200" y="2717800"/>
          <p14:tracePt t="23271" x="844550" y="2717800"/>
          <p14:tracePt t="23295" x="850900" y="2717800"/>
          <p14:tracePt t="23303" x="857250" y="2717800"/>
          <p14:tracePt t="23319" x="869950" y="2717800"/>
          <p14:tracePt t="23332" x="876300" y="2717800"/>
          <p14:tracePt t="23348" x="882650" y="2717800"/>
          <p14:tracePt t="23365" x="889000" y="2717800"/>
          <p14:tracePt t="23417" x="895350" y="2717800"/>
          <p14:tracePt t="23433" x="901700" y="2711450"/>
          <p14:tracePt t="23481" x="908050" y="2711450"/>
          <p14:tracePt t="23489" x="914400" y="2711450"/>
          <p14:tracePt t="23530" x="920750" y="2711450"/>
          <p14:tracePt t="23562" x="927100" y="2711450"/>
          <p14:tracePt t="23585" x="933450" y="2711450"/>
          <p14:tracePt t="23723" x="939800" y="2711450"/>
          <p14:tracePt t="23739" x="946150" y="2711450"/>
          <p14:tracePt t="23755" x="952500" y="2711450"/>
          <p14:tracePt t="23763" x="958850" y="2711450"/>
          <p14:tracePt t="23771" x="958850" y="2705100"/>
          <p14:tracePt t="23781" x="965200" y="2705100"/>
          <p14:tracePt t="23798" x="971550" y="2698750"/>
          <p14:tracePt t="23827" x="977900" y="2698750"/>
          <p14:tracePt t="23899" x="984250" y="2698750"/>
          <p14:tracePt t="23923" x="990600" y="2698750"/>
          <p14:tracePt t="23931" x="1003300" y="2698750"/>
          <p14:tracePt t="23939" x="1009650" y="2692400"/>
          <p14:tracePt t="23948" x="1016000" y="2692400"/>
          <p14:tracePt t="23965" x="1035050" y="2692400"/>
          <p14:tracePt t="23982" x="1047750" y="2692400"/>
          <p14:tracePt t="23998" x="1060450" y="2692400"/>
          <p14:tracePt t="24031" x="1073150" y="2698750"/>
          <p14:tracePt t="24065" x="1085850" y="2698750"/>
          <p14:tracePt t="24082" x="1092200" y="2698750"/>
          <p14:tracePt t="24098" x="1104900" y="2698750"/>
          <p14:tracePt t="24115" x="1111250" y="2698750"/>
          <p14:tracePt t="24132" x="1123950" y="2698750"/>
          <p14:tracePt t="24148" x="1130300" y="2698750"/>
          <p14:tracePt t="24165" x="1143000" y="2698750"/>
          <p14:tracePt t="24198" x="1155700" y="2698750"/>
          <p14:tracePt t="24221" x="1162050" y="2698750"/>
          <p14:tracePt t="24237" x="1168400" y="2698750"/>
          <p14:tracePt t="24319" x="1174750" y="2698750"/>
          <p14:tracePt t="24327" x="1181100" y="2698750"/>
          <p14:tracePt t="24343" x="1193800" y="2698750"/>
          <p14:tracePt t="24351" x="1200150" y="2698750"/>
          <p14:tracePt t="24367" x="1200150" y="2705100"/>
          <p14:tracePt t="24407" x="1206500" y="2705100"/>
          <p14:tracePt t="24431" x="1212850" y="2705100"/>
          <p14:tracePt t="24463" x="1219200" y="2705100"/>
          <p14:tracePt t="24551" x="1225550" y="2705100"/>
          <p14:tracePt t="24649" x="1219200" y="2705100"/>
          <p14:tracePt t="25075" x="1225550" y="2705100"/>
          <p14:tracePt t="25116" x="1219200" y="2705100"/>
          <p14:tracePt t="25155" x="1212850" y="2705100"/>
          <p14:tracePt t="25179" x="1206500" y="2705100"/>
          <p14:tracePt t="25211" x="1200150" y="2705100"/>
          <p14:tracePt t="25229" x="1193800" y="2705100"/>
          <p14:tracePt t="25253" x="1193800" y="2698750"/>
          <p14:tracePt t="25309" x="1193800" y="2692400"/>
          <p14:tracePt t="25341" x="1193800" y="2686050"/>
          <p14:tracePt t="25461" x="1187450" y="2686050"/>
          <p14:tracePt t="25477" x="1181100" y="2686050"/>
          <p14:tracePt t="25591" x="1187450" y="2686050"/>
          <p14:tracePt t="25599" x="1193800" y="2692400"/>
          <p14:tracePt t="25607" x="1206500" y="2692400"/>
          <p14:tracePt t="25615" x="1212850" y="2698750"/>
          <p14:tracePt t="25632" x="1244600" y="2698750"/>
          <p14:tracePt t="25648" x="1270000" y="2705100"/>
          <p14:tracePt t="25665" x="1346200" y="2705100"/>
          <p14:tracePt t="25682" x="1403350" y="2711450"/>
          <p14:tracePt t="25698" x="1460500" y="2724150"/>
          <p14:tracePt t="25715" x="1543050" y="2736850"/>
          <p14:tracePt t="25732" x="1619250" y="2749550"/>
          <p14:tracePt t="25834" x="2190750" y="2686050"/>
          <p14:tracePt t="25905" x="2197100" y="2654300"/>
          <p14:tracePt t="25977" x="2139950" y="2667000"/>
          <p14:tracePt t="26243" x="2152650" y="2667000"/>
          <p14:tracePt t="26259" x="2165350" y="2660650"/>
          <p14:tracePt t="26267" x="2190750" y="2660650"/>
          <p14:tracePt t="26282" x="2216150" y="2647950"/>
          <p14:tracePt t="26298" x="2235200" y="2647950"/>
          <p14:tracePt t="26315" x="2266950" y="2641600"/>
          <p14:tracePt t="26332" x="2311400" y="2622550"/>
          <p14:tracePt t="26348" x="2374900" y="2603500"/>
          <p14:tracePt t="26365" x="2432050" y="2578100"/>
          <p14:tracePt t="26382" x="2508250" y="2540000"/>
          <p14:tracePt t="26398" x="2616200" y="2501900"/>
          <p14:tracePt t="26415" x="2711450" y="2470150"/>
          <p14:tracePt t="26432" x="2819400" y="2432050"/>
          <p14:tracePt t="26448" x="2933700" y="2387600"/>
          <p14:tracePt t="26465" x="3048000" y="2343150"/>
          <p14:tracePt t="26482" x="3175000" y="2324100"/>
          <p14:tracePt t="26498" x="3302000" y="2279650"/>
          <p14:tracePt t="26515" x="3416300" y="2260600"/>
          <p14:tracePt t="26532" x="3543300" y="2241550"/>
          <p14:tracePt t="26548" x="3638550" y="2228850"/>
          <p14:tracePt t="26565" x="3683000" y="2222500"/>
          <p14:tracePt t="26581" x="3708400" y="2216150"/>
          <p14:tracePt t="26598" x="3752850" y="2209800"/>
          <p14:tracePt t="26615" x="3778250" y="2203450"/>
          <p14:tracePt t="26631" x="3810000" y="2197100"/>
          <p14:tracePt t="26648" x="3835400" y="2190750"/>
          <p14:tracePt t="26665" x="3854450" y="2184400"/>
          <p14:tracePt t="26681" x="3867150" y="2184400"/>
          <p14:tracePt t="26698" x="3879850" y="2184400"/>
          <p14:tracePt t="26715" x="3892550" y="2203450"/>
          <p14:tracePt t="26732" x="3905250" y="2216150"/>
          <p14:tracePt t="26748" x="3924300" y="2222500"/>
          <p14:tracePt t="26765" x="3949700" y="2235200"/>
          <p14:tracePt t="26781" x="3968750" y="2241550"/>
          <p14:tracePt t="26798" x="3975100" y="2241550"/>
          <p14:tracePt t="26815" x="4019550" y="2247900"/>
          <p14:tracePt t="26831" x="4038600" y="2254250"/>
          <p14:tracePt t="26848" x="4051300" y="2254250"/>
          <p14:tracePt t="26865" x="4102100" y="2273300"/>
          <p14:tracePt t="26882" x="4121150" y="2273300"/>
          <p14:tracePt t="26898" x="4127500" y="2273300"/>
          <p14:tracePt t="26915" x="4133850" y="2273300"/>
          <p14:tracePt t="26948" x="4133850" y="2260600"/>
          <p14:tracePt t="26965" x="4140200" y="2254250"/>
          <p14:tracePt t="26982" x="4140200" y="2241550"/>
          <p14:tracePt t="26998" x="4152900" y="2228850"/>
          <p14:tracePt t="27015" x="4152900" y="2222500"/>
          <p14:tracePt t="27032" x="4152900" y="2209800"/>
          <p14:tracePt t="27048" x="4152900" y="2203450"/>
          <p14:tracePt t="27065" x="4152900" y="2197100"/>
          <p14:tracePt t="27082" x="4159250" y="2190750"/>
          <p14:tracePt t="27098" x="4165600" y="2184400"/>
          <p14:tracePt t="27161" x="4171950" y="2184400"/>
          <p14:tracePt t="27169" x="4171950" y="2178050"/>
          <p14:tracePt t="27177" x="4171950" y="2171700"/>
          <p14:tracePt t="27193" x="4178300" y="2171700"/>
          <p14:tracePt t="27225" x="4165600" y="2178050"/>
          <p14:tracePt t="27475" x="4159250" y="2178050"/>
          <p14:tracePt t="27603" x="4165600" y="2178050"/>
          <p14:tracePt t="27619" x="4171950" y="2178050"/>
          <p14:tracePt t="27627" x="4178300" y="2178050"/>
          <p14:tracePt t="27635" x="4184650" y="2178050"/>
          <p14:tracePt t="27648" x="4191000" y="2178050"/>
          <p14:tracePt t="27665" x="4203700" y="2178050"/>
          <p14:tracePt t="27681" x="4210050" y="2178050"/>
          <p14:tracePt t="27698" x="4216400" y="2178050"/>
          <p14:tracePt t="27715" x="4229100" y="2178050"/>
          <p14:tracePt t="27732" x="4235450" y="2178050"/>
          <p14:tracePt t="27765" x="4248150" y="2178050"/>
          <p14:tracePt t="27781" x="4254500" y="2184400"/>
          <p14:tracePt t="27798" x="4267200" y="2184400"/>
          <p14:tracePt t="27815" x="4273550" y="2184400"/>
          <p14:tracePt t="27831" x="4279900" y="2184400"/>
          <p14:tracePt t="28215" x="4279900" y="2178050"/>
          <p14:tracePt t="28231" x="4279900" y="2171700"/>
          <p14:tracePt t="28247" x="4279900" y="2165350"/>
          <p14:tracePt t="28255" x="4279900" y="2159000"/>
          <p14:tracePt t="28271" x="4279900" y="2152650"/>
          <p14:tracePt t="28281" x="4279900" y="2146300"/>
          <p14:tracePt t="28327" x="4279900" y="2133600"/>
          <p14:tracePt t="28345" x="4279900" y="2127250"/>
          <p14:tracePt t="28393" x="4286250" y="2127250"/>
          <p14:tracePt t="28417" x="4292600" y="2127250"/>
          <p14:tracePt t="28553" x="4298950" y="2127250"/>
          <p14:tracePt t="28707" x="4305300" y="2127250"/>
          <p14:tracePt t="28715" x="4311650" y="2139950"/>
          <p14:tracePt t="28723" x="4324350" y="2152650"/>
          <p14:tracePt t="28732" x="4337050" y="2159000"/>
          <p14:tracePt t="28748" x="4368800" y="2178050"/>
          <p14:tracePt t="28765" x="4394200" y="2203450"/>
          <p14:tracePt t="28782" x="4438650" y="2209800"/>
          <p14:tracePt t="28798" x="4495800" y="2228850"/>
          <p14:tracePt t="28815" x="4572000" y="2228850"/>
          <p14:tracePt t="28832" x="4622800" y="2228850"/>
          <p14:tracePt t="28848" x="4679950" y="2228850"/>
          <p14:tracePt t="28865" x="4724400" y="2228850"/>
          <p14:tracePt t="28882" x="4781550" y="2228850"/>
          <p14:tracePt t="28898" x="4883150" y="2209800"/>
          <p14:tracePt t="28915" x="4965700" y="2190750"/>
          <p14:tracePt t="28932" x="5029200" y="2165350"/>
          <p14:tracePt t="28948" x="5060950" y="2152650"/>
          <p14:tracePt t="29005" x="5060950" y="2146300"/>
          <p14:tracePt t="29229" x="5054600" y="2146300"/>
          <p14:tracePt t="29237" x="5048250" y="2146300"/>
          <p14:tracePt t="29248" x="5041900" y="2146300"/>
          <p14:tracePt t="29265" x="5035550" y="2152650"/>
          <p14:tracePt t="29282" x="5035550" y="2159000"/>
          <p14:tracePt t="29301" x="5035550" y="2165350"/>
          <p14:tracePt t="29317" x="5035550" y="2171700"/>
          <p14:tracePt t="29335" x="5029200" y="2178050"/>
          <p14:tracePt t="29351" x="5022850" y="2184400"/>
          <p14:tracePt t="29365" x="5022850" y="2190750"/>
          <p14:tracePt t="29382" x="5010150" y="2190750"/>
          <p14:tracePt t="30823" x="5010150" y="2184400"/>
          <p14:tracePt t="30879" x="5003800" y="2184400"/>
          <p14:tracePt t="30895" x="4991100" y="2184400"/>
          <p14:tracePt t="30911" x="4984750" y="2184400"/>
          <p14:tracePt t="30919" x="4978400" y="2184400"/>
          <p14:tracePt t="30932" x="4959350" y="2184400"/>
          <p14:tracePt t="30948" x="4933950" y="2184400"/>
          <p14:tracePt t="30965" x="4883150" y="2190750"/>
          <p14:tracePt t="30982" x="4813300" y="2228850"/>
          <p14:tracePt t="30998" x="4699000" y="2266950"/>
          <p14:tracePt t="31015" x="4457700" y="2368550"/>
          <p14:tracePt t="31032" x="4349750" y="2406650"/>
          <p14:tracePt t="31048" x="4140200" y="2489200"/>
          <p14:tracePt t="31065" x="3771900" y="2603500"/>
          <p14:tracePt t="31082" x="3530600" y="2717800"/>
          <p14:tracePt t="31098" x="3244850" y="2832100"/>
          <p14:tracePt t="31202" x="1644650" y="3771900"/>
          <p14:tracePt t="31340" x="1377950" y="3987800"/>
          <p14:tracePt t="32021" x="1371600" y="3994150"/>
          <p14:tracePt t="32189" x="1346200" y="4025900"/>
          <p14:tracePt t="32259" x="1327150" y="4013200"/>
          <p14:tracePt t="32328" x="1308100" y="3962400"/>
          <p14:tracePt t="32399" x="1206500" y="3803650"/>
          <p14:tracePt t="32469" x="1060450" y="3549650"/>
          <p14:tracePt t="32540" x="1035050" y="3486150"/>
          <p14:tracePt t="32609" x="1028700" y="3486150"/>
          <p14:tracePt t="33205" x="1035050" y="3505200"/>
          <p14:tracePt t="33289" x="1060450" y="4210050"/>
          <p14:tracePt t="33360" x="1085850" y="4438650"/>
          <p14:tracePt t="33431" x="1035050" y="4635500"/>
          <p14:tracePt t="33501" x="1003300" y="4718050"/>
          <p14:tracePt t="33571" x="977900" y="4787900"/>
          <p14:tracePt t="33639" x="965200" y="4826000"/>
          <p14:tracePt t="33709" x="946150" y="4806950"/>
          <p14:tracePt t="33779" x="946150" y="4768850"/>
          <p14:tracePt t="33849" x="952500" y="4648200"/>
          <p14:tracePt t="33918" x="965200" y="4616450"/>
          <p14:tracePt t="33988" x="984250" y="4584700"/>
          <p14:tracePt t="34267" x="990600" y="4578350"/>
          <p14:tracePt t="34367" x="990600" y="4552950"/>
          <p14:tracePt t="34437" x="996950" y="4527550"/>
          <p14:tracePt t="35241" x="1003300" y="4527550"/>
          <p14:tracePt t="35337" x="1016000" y="4514850"/>
          <p14:tracePt t="35476" x="1016000" y="4502150"/>
          <p14:tracePt t="35546" x="1016000" y="4489450"/>
          <p14:tracePt t="35616" x="1016000" y="4483100"/>
          <p14:tracePt t="35685" x="1009650" y="4470400"/>
          <p14:tracePt t="35755" x="996950" y="4464050"/>
          <p14:tracePt t="35892" x="984250" y="4457700"/>
          <p14:tracePt t="36159" x="990600" y="4457700"/>
          <p14:tracePt t="36249" x="1047750" y="4457700"/>
          <p14:tracePt t="36318" x="1117600" y="4464050"/>
          <p14:tracePt t="36387" x="1270000" y="4464050"/>
          <p14:tracePt t="36457" x="1377950" y="4464050"/>
          <p14:tracePt t="36526" x="1492250" y="4483100"/>
          <p14:tracePt t="36595" x="1644650" y="4489450"/>
          <p14:tracePt t="36664" x="1828800" y="4502150"/>
          <p14:tracePt t="36733" x="1930400" y="4502150"/>
          <p14:tracePt t="36803" x="1993900" y="4502150"/>
          <p14:tracePt t="36875" x="2057400" y="4502150"/>
          <p14:tracePt t="36946" x="2101850" y="4502150"/>
          <p14:tracePt t="37015" x="2222500" y="4502150"/>
          <p14:tracePt t="37085" x="2286000" y="4502150"/>
          <p14:tracePt t="37155" x="2311400" y="4502150"/>
          <p14:tracePt t="37224" x="2349500" y="4508500"/>
          <p14:tracePt t="37293" x="2406650" y="4527550"/>
          <p14:tracePt t="37361" x="2470150" y="4533900"/>
          <p14:tracePt t="37431" x="2501900" y="4552950"/>
          <p14:tracePt t="37500" x="2520950" y="4565650"/>
          <p14:tracePt t="37569" x="2533650" y="4603750"/>
          <p14:tracePt t="37637" x="2546350" y="4654550"/>
          <p14:tracePt t="37706" x="2546350" y="4718050"/>
          <p14:tracePt t="37775" x="2546350" y="4768850"/>
          <p14:tracePt t="37845" x="2546350" y="4857750"/>
          <p14:tracePt t="37914" x="2552700" y="4927600"/>
          <p14:tracePt t="37984" x="2559050" y="4946650"/>
          <p14:tracePt t="38054" x="2559050" y="4959350"/>
          <p14:tracePt t="38122" x="2571750" y="4984750"/>
          <p14:tracePt t="38192" x="2571750" y="4991100"/>
          <p14:tracePt t="38621" x="2565400" y="4991100"/>
          <p14:tracePt t="38713" x="2527300" y="4984750"/>
          <p14:tracePt t="38870" x="2514600" y="4984750"/>
          <p14:tracePt t="38940" x="2260600" y="4946650"/>
          <p14:tracePt t="39010" x="1651000" y="4978400"/>
          <p14:tracePt t="39079" x="1212850" y="4965700"/>
          <p14:tracePt t="39148" x="1098550" y="4864100"/>
          <p14:tracePt t="39218" x="1003300" y="4845050"/>
          <p14:tracePt t="39287" x="774700" y="4794250"/>
          <p14:tracePt t="39355" x="723900" y="4730750"/>
          <p14:tracePt t="39426" x="704850" y="4705350"/>
          <p14:tracePt t="39495" x="704850" y="4679950"/>
          <p14:tracePt t="39564" x="723900" y="4629150"/>
          <p14:tracePt t="39632" x="742950" y="4591050"/>
          <p14:tracePt t="39701" x="774700" y="4552950"/>
          <p14:tracePt t="39770" x="850900" y="4521200"/>
          <p14:tracePt t="39839" x="901700" y="4508500"/>
          <p14:tracePt t="39907" x="927100" y="4508500"/>
          <p14:tracePt t="39977" x="946150" y="4495800"/>
          <p14:tracePt t="40047" x="952500" y="4489450"/>
          <p14:tracePt t="40186" x="946150" y="4489450"/>
          <p14:tracePt t="40255" x="939800" y="4489450"/>
          <p14:tracePt t="40324" x="927100" y="4489450"/>
          <p14:tracePt t="40392" x="920750" y="4489450"/>
          <p14:tracePt t="40461" x="914400" y="4470400"/>
          <p14:tracePt t="42299" x="908050" y="4470400"/>
          <p14:tracePt t="42517" x="914400" y="4476750"/>
          <p14:tracePt t="42621" x="1460500" y="4806950"/>
          <p14:tracePt t="42759" x="1739900" y="5118100"/>
          <p14:tracePt t="42896" x="2108200" y="5302250"/>
          <p14:tracePt t="43034" x="2381250" y="5448300"/>
          <p14:tracePt t="43103" x="2476500" y="5486400"/>
          <p14:tracePt t="43173" x="2527300" y="5486400"/>
          <p14:tracePt t="43243" x="2578100" y="5429250"/>
          <p14:tracePt t="43311" x="2597150" y="5346700"/>
          <p14:tracePt t="43380" x="2578100" y="5251450"/>
          <p14:tracePt t="43449" x="2552700" y="5194300"/>
          <p14:tracePt t="43517" x="2540000" y="5143500"/>
          <p14:tracePt t="43587" x="2540000" y="5118100"/>
          <p14:tracePt t="43657" x="2540000" y="5111750"/>
          <p14:tracePt t="43726" x="2552700" y="5111750"/>
          <p14:tracePt t="43865" x="2552700" y="5080000"/>
          <p14:tracePt t="43934" x="2559050" y="5080000"/>
          <p14:tracePt t="44004" x="2565400" y="5086350"/>
          <p14:tracePt t="44074" x="2571750" y="4908550"/>
          <p14:tracePt t="44142" x="2571750" y="4806950"/>
          <p14:tracePt t="44211" x="2571750" y="4819650"/>
          <p14:tracePt t="44281" x="2603500" y="4806950"/>
          <p14:tracePt t="44350" x="2603500" y="4730750"/>
          <p14:tracePt t="44420" x="2603500" y="4749800"/>
          <p14:tracePt t="44490" x="2603500" y="4775200"/>
          <p14:tracePt t="44629" x="2603500" y="4838700"/>
          <p14:tracePt t="44698" x="2559050" y="4978400"/>
          <p14:tracePt t="44767" x="2533650" y="5067300"/>
          <p14:tracePt t="44836" x="2520950" y="5086350"/>
          <p14:tracePt t="44906" x="2508250" y="5086350"/>
          <p14:tracePt t="44975" x="2470150" y="5105400"/>
          <p14:tracePt t="45113" x="2463800" y="5105400"/>
          <p14:tracePt t="45355" x="2457450" y="5105400"/>
          <p14:tracePt t="45445" x="2451100" y="5118100"/>
          <p14:tracePt t="45515" x="2374900" y="5111750"/>
          <p14:tracePt t="45584" x="2120900" y="5111750"/>
          <p14:tracePt t="45653" x="1943100" y="5054600"/>
          <p14:tracePt t="45722" x="1708150" y="4870450"/>
          <p14:tracePt t="45790" x="1587500" y="4724400"/>
          <p14:tracePt t="45859" x="1409700" y="4679950"/>
          <p14:tracePt t="46072" x="1403350" y="4679950"/>
          <p14:tracePt t="46164" x="1346200" y="4673600"/>
          <p14:tracePt t="46234" x="1339850" y="4660900"/>
          <p14:tracePt t="46303" x="1327150" y="4603750"/>
          <p14:tracePt t="46372" x="1276350" y="4495800"/>
          <p14:tracePt t="46442" x="1200150" y="4343400"/>
          <p14:tracePt t="46512" x="1162050" y="4254500"/>
          <p14:tracePt t="46582" x="1117600" y="4171950"/>
          <p14:tracePt t="46652" x="1104900" y="4121150"/>
          <p14:tracePt t="46721" x="1085850" y="4121150"/>
          <p14:tracePt t="46907" x="1085850" y="4127500"/>
          <p14:tracePt t="47003" x="1066800" y="4127500"/>
          <p14:tracePt t="47073" x="1060450" y="4114800"/>
          <p14:tracePt t="47142" x="1047750" y="4108450"/>
          <p14:tracePt t="47211" x="1041400" y="4064000"/>
          <p14:tracePt t="47281" x="990600" y="3994150"/>
          <p14:tracePt t="47352" x="971550" y="3949700"/>
          <p14:tracePt t="47422" x="965200" y="3937000"/>
          <p14:tracePt t="47492" x="939800" y="3924300"/>
          <p14:tracePt t="47561" x="927100" y="3924300"/>
          <p14:tracePt t="47630" x="895350" y="3905250"/>
          <p14:tracePt t="47699" x="882650" y="3892550"/>
          <p14:tracePt t="47929" x="882650" y="3886200"/>
          <p14:tracePt t="48014" x="882650" y="3860800"/>
          <p14:tracePt t="48084" x="882650" y="3841750"/>
          <p14:tracePt t="48153" x="882650" y="3829050"/>
          <p14:tracePt t="49779" x="882650" y="3835400"/>
          <p14:tracePt t="49877" x="901700" y="3860800"/>
          <p14:tracePt t="50016" x="933450" y="3879850"/>
          <p14:tracePt t="50086" x="933450" y="3886200"/>
          <p14:tracePt t="50155" x="958850" y="3886200"/>
          <p14:tracePt t="50223" x="971550" y="3886200"/>
          <p14:tracePt t="50292" x="984250" y="3879850"/>
          <p14:tracePt t="50361" x="990600" y="3879850"/>
          <p14:tracePt t="50431" x="996950" y="3873500"/>
          <p14:tracePt t="50502" x="1022350" y="3854450"/>
          <p14:tracePt t="51299" x="1016000" y="3854450"/>
          <p14:tracePt t="51917" x="1009650" y="3854450"/>
          <p14:tracePt t="52465" x="1009650" y="3860800"/>
          <p14:tracePt t="52552" x="1009650" y="3879850"/>
          <p14:tracePt t="53285" x="1009650" y="3886200"/>
          <p14:tracePt t="53412" x="1009650" y="3879850"/>
          <p14:tracePt t="53499" x="1016000" y="3879850"/>
          <p14:tracePt t="53582" x="1022350" y="3879850"/>
          <p14:tracePt t="53695" x="1028700" y="3879850"/>
          <p14:tracePt t="53855" x="1016000" y="3873500"/>
          <p14:tracePt t="53943" x="952500" y="3848100"/>
          <p14:tracePt t="54643" x="958850" y="3848100"/>
          <p14:tracePt t="54753" x="977900" y="3848100"/>
          <p14:tracePt t="54822" x="1003300" y="3848100"/>
          <p14:tracePt t="54960" x="1009650" y="3835400"/>
          <p14:tracePt t="55030" x="1041400" y="3835400"/>
          <p14:tracePt t="55098" x="1066800" y="3835400"/>
          <p14:tracePt t="55167" x="1098550" y="3835400"/>
          <p14:tracePt t="55236" x="1117600" y="3835400"/>
          <p14:tracePt t="55306" x="1130300" y="3841750"/>
          <p14:tracePt t="55374" x="1162050" y="3854450"/>
          <p14:tracePt t="55444" x="1174750" y="3854450"/>
          <p14:tracePt t="55514" x="1257300" y="3886200"/>
          <p14:tracePt t="55583" x="1339850" y="3911600"/>
          <p14:tracePt t="55651" x="1416050" y="3917950"/>
          <p14:tracePt t="55720" x="1543050" y="3917950"/>
          <p14:tracePt t="55789" x="1638300" y="3930650"/>
          <p14:tracePt t="55860" x="1714500" y="3943350"/>
          <p14:tracePt t="55930" x="1816100" y="3943350"/>
          <p14:tracePt t="56000" x="1905000" y="3943350"/>
          <p14:tracePt t="56071" x="1949450" y="3949700"/>
          <p14:tracePt t="56140" x="1981200" y="3949700"/>
          <p14:tracePt t="56210" x="2044700" y="3949700"/>
          <p14:tracePt t="56279" x="2133600" y="3917950"/>
          <p14:tracePt t="56349" x="2216150" y="3911600"/>
          <p14:tracePt t="56419" x="2254250" y="3937000"/>
          <p14:tracePt t="56488" x="2273300" y="3981450"/>
          <p14:tracePt t="56560" x="2324100" y="4019550"/>
          <p14:tracePt t="56631" x="2355850" y="4070350"/>
          <p14:tracePt t="56700" x="2393950" y="4159250"/>
          <p14:tracePt t="56770" x="2432050" y="4235450"/>
          <p14:tracePt t="56839" x="2470150" y="4298950"/>
          <p14:tracePt t="56908" x="2489200" y="4311650"/>
          <p14:tracePt t="56978" x="2501900" y="4349750"/>
          <p14:tracePt t="57049" x="2578100" y="4438650"/>
          <p14:tracePt t="57118" x="2603500" y="4527550"/>
          <p14:tracePt t="57187" x="2667000" y="4667250"/>
          <p14:tracePt t="57256" x="2667000" y="4781550"/>
          <p14:tracePt t="57983" x="2673350" y="4781550"/>
          <p14:tracePt t="58068" x="2673350" y="4794250"/>
          <p14:tracePt t="58136" x="2679700" y="4794250"/>
          <p14:tracePt t="58206" x="2686050" y="4787900"/>
          <p14:tracePt t="58275" x="2686050" y="4794250"/>
          <p14:tracePt t="58345" x="2686050" y="4883150"/>
          <p14:tracePt t="58414" x="2686050" y="4972050"/>
          <p14:tracePt t="58483" x="2686050" y="5035550"/>
          <p14:tracePt t="58552" x="2667000" y="5080000"/>
          <p14:tracePt t="58623" x="2667000" y="5111750"/>
          <p14:tracePt t="58692" x="2667000" y="5118100"/>
          <p14:tracePt t="58761" x="2647950" y="5099050"/>
          <p14:tracePt t="58930" x="2641600" y="5092700"/>
          <p14:tracePt t="58999" x="2603500" y="5086350"/>
          <p14:tracePt t="59069" x="2590800" y="5086350"/>
          <p14:tracePt t="59138" x="2578100" y="5086350"/>
          <p14:tracePt t="59207" x="2578100" y="5080000"/>
          <p14:tracePt t="59276" x="2590800" y="5060950"/>
          <p14:tracePt t="59344" x="2597150" y="5010150"/>
          <p14:tracePt t="59413" x="2597150" y="4953000"/>
          <p14:tracePt t="59481" x="2597150" y="4889500"/>
          <p14:tracePt t="59550" x="2578100" y="4794250"/>
          <p14:tracePt t="59620" x="2540000" y="4724400"/>
          <p14:tracePt t="59690" x="2495550" y="4578350"/>
          <p14:tracePt t="59759" x="2470150" y="4432300"/>
          <p14:tracePt t="59828" x="2425700" y="4286250"/>
          <p14:tracePt t="59898" x="2393950" y="4210050"/>
          <p14:tracePt t="59967" x="2362200" y="4121150"/>
          <p14:tracePt t="60037" x="2311400" y="4032250"/>
          <p14:tracePt t="60107" x="2247900" y="3943350"/>
          <p14:tracePt t="60178" x="2171700" y="3905250"/>
          <p14:tracePt t="60248" x="2070100" y="3879850"/>
          <p14:tracePt t="60319" x="1924050" y="3879850"/>
          <p14:tracePt t="60389" x="1784350" y="3867150"/>
          <p14:tracePt t="60458" x="1568450" y="3835400"/>
          <p14:tracePt t="60528" x="1416050" y="3822700"/>
          <p14:tracePt t="60599" x="1314450" y="3822700"/>
          <p14:tracePt t="60668" x="1225550" y="3829050"/>
          <p14:tracePt t="60737" x="1181100" y="3829050"/>
          <p14:tracePt t="60806" x="1143000" y="3822700"/>
          <p14:tracePt t="60875" x="1092200" y="3867150"/>
          <p14:tracePt t="60943" x="1092200" y="3879850"/>
          <p14:tracePt t="62299" x="1092200" y="3886200"/>
          <p14:tracePt t="62390" x="1200150" y="5511800"/>
          <p14:tracePt t="62526" x="1276350" y="6680200"/>
          <p14:tracePt t="63031" x="1257300" y="6584950"/>
          <p14:tracePt t="63039" x="1250950" y="6565900"/>
          <p14:tracePt t="63065" x="1238250" y="6496050"/>
          <p14:tracePt t="63082" x="1238250" y="6451600"/>
          <p14:tracePt t="63099" x="1238250" y="6394450"/>
          <p14:tracePt t="63115" x="1231900" y="6356350"/>
          <p14:tracePt t="63132" x="1219200" y="6311900"/>
          <p14:tracePt t="63149" x="1212850" y="6273800"/>
          <p14:tracePt t="63165" x="1206500" y="6242050"/>
          <p14:tracePt t="63182" x="1200150" y="6229350"/>
          <p14:tracePt t="63199" x="1193800" y="6210300"/>
          <p14:tracePt t="63215" x="1168400" y="6191250"/>
          <p14:tracePt t="63232" x="1149350" y="6178550"/>
          <p14:tracePt t="63249" x="1130300" y="6172200"/>
          <p14:tracePt t="63265" x="1117600" y="6165850"/>
          <p14:tracePt t="63282" x="1104900" y="6159500"/>
          <p14:tracePt t="63299" x="1079500" y="6146800"/>
          <p14:tracePt t="63315" x="1066800" y="6140450"/>
          <p14:tracePt t="63332" x="1028700" y="6127750"/>
          <p14:tracePt t="63349" x="996950" y="6102350"/>
          <p14:tracePt t="63365" x="958850" y="6083300"/>
          <p14:tracePt t="63382" x="914400" y="6051550"/>
          <p14:tracePt t="63399" x="857250" y="6019800"/>
          <p14:tracePt t="63416" x="819150" y="5994400"/>
          <p14:tracePt t="63432" x="768350" y="5969000"/>
          <p14:tracePt t="63449" x="736600" y="5949950"/>
          <p14:tracePt t="63465" x="698500" y="5943600"/>
          <p14:tracePt t="63482" x="666750" y="5937250"/>
          <p14:tracePt t="63499" x="622300" y="5937250"/>
          <p14:tracePt t="63515" x="584200" y="5937250"/>
          <p14:tracePt t="63532" x="546100" y="5943600"/>
          <p14:tracePt t="63549" x="527050" y="5949950"/>
          <p14:tracePt t="63565" x="514350" y="5949950"/>
          <p14:tracePt t="63582" x="501650" y="5956300"/>
          <p14:tracePt t="63599" x="488950" y="5969000"/>
          <p14:tracePt t="63615" x="469900" y="5988050"/>
          <p14:tracePt t="63632" x="431800" y="6019800"/>
          <p14:tracePt t="63649" x="425450" y="6045200"/>
          <p14:tracePt t="63665" x="419100" y="6064250"/>
          <p14:tracePt t="63682" x="412750" y="6083300"/>
          <p14:tracePt t="63699" x="412750" y="6108700"/>
          <p14:tracePt t="63715" x="412750" y="6134100"/>
          <p14:tracePt t="63732" x="412750" y="6165850"/>
          <p14:tracePt t="63749" x="425450" y="6191250"/>
          <p14:tracePt t="63765" x="450850" y="6223000"/>
          <p14:tracePt t="63782" x="482600" y="6248400"/>
          <p14:tracePt t="63799" x="565150" y="6286500"/>
          <p14:tracePt t="63815" x="641350" y="6305550"/>
          <p14:tracePt t="63832" x="730250" y="6337300"/>
          <p14:tracePt t="63849" x="850900" y="6362700"/>
          <p14:tracePt t="63865" x="952500" y="6381750"/>
          <p14:tracePt t="63882" x="1117600" y="6400800"/>
          <p14:tracePt t="63899" x="1219200" y="6400800"/>
          <p14:tracePt t="63915" x="1320800" y="6407150"/>
          <p14:tracePt t="63932" x="1428750" y="6413500"/>
          <p14:tracePt t="63949" x="1517650" y="6419850"/>
          <p14:tracePt t="63965" x="1600200" y="6419850"/>
          <p14:tracePt t="63982" x="1708150" y="6419850"/>
          <p14:tracePt t="63999" x="1816100" y="6419850"/>
          <p14:tracePt t="64016" x="1930400" y="6419850"/>
          <p14:tracePt t="64032" x="2044700" y="6413500"/>
          <p14:tracePt t="64049" x="2146300" y="6413500"/>
          <p14:tracePt t="64065" x="2260600" y="6413500"/>
          <p14:tracePt t="64082" x="2355850" y="6413500"/>
          <p14:tracePt t="64099" x="2495550" y="6419850"/>
          <p14:tracePt t="64115" x="2590800" y="6426200"/>
          <p14:tracePt t="64132" x="2647950" y="6426200"/>
          <p14:tracePt t="64149" x="2717800" y="6426200"/>
          <p14:tracePt t="64165" x="2774950" y="6438900"/>
          <p14:tracePt t="64182" x="2806700" y="6451600"/>
          <p14:tracePt t="64199" x="2895600" y="6451600"/>
          <p14:tracePt t="64215" x="2965450" y="6451600"/>
          <p14:tracePt t="64232" x="3041650" y="6451600"/>
          <p14:tracePt t="64249" x="3098800" y="6445250"/>
          <p14:tracePt t="64265" x="3143250" y="6426200"/>
          <p14:tracePt t="64282" x="3213100" y="6407150"/>
          <p14:tracePt t="64299" x="3263900" y="6362700"/>
          <p14:tracePt t="64315" x="3321050" y="6324600"/>
          <p14:tracePt t="64332" x="3365500" y="6273800"/>
          <p14:tracePt t="64349" x="3384550" y="6242050"/>
          <p14:tracePt t="64365" x="3384550" y="6210300"/>
          <p14:tracePt t="64382" x="3384550" y="6178550"/>
          <p14:tracePt t="64399" x="3352800" y="6146800"/>
          <p14:tracePt t="64415" x="3314700" y="6083300"/>
          <p14:tracePt t="64432" x="3225800" y="6007100"/>
          <p14:tracePt t="64449" x="3136900" y="5943600"/>
          <p14:tracePt t="64465" x="3035300" y="5905500"/>
          <p14:tracePt t="64482" x="2952750" y="5892800"/>
          <p14:tracePt t="64499" x="2819400" y="5886450"/>
          <p14:tracePt t="64501" x="2755900" y="5867400"/>
          <p14:tracePt t="64515" x="2717800" y="5867400"/>
          <p14:tracePt t="64532" x="2501900" y="5861050"/>
          <p14:tracePt t="64549" x="2406650" y="5854700"/>
          <p14:tracePt t="64565" x="2127250" y="5842000"/>
          <p14:tracePt t="64582" x="1879600" y="5842000"/>
          <p14:tracePt t="64599" x="1657350" y="5842000"/>
          <p14:tracePt t="64615" x="1511300" y="5835650"/>
          <p14:tracePt t="64632" x="1371600" y="5835650"/>
          <p14:tracePt t="64649" x="1244600" y="5861050"/>
          <p14:tracePt t="64665" x="1187450" y="5867400"/>
          <p14:tracePt t="64682" x="1143000" y="5867400"/>
          <p14:tracePt t="64699" x="1085850" y="5867400"/>
          <p14:tracePt t="64715" x="1060450" y="5873750"/>
          <p14:tracePt t="64732" x="1047750" y="5880100"/>
          <p14:tracePt t="64775" x="1047750" y="5886450"/>
          <p14:tracePt t="65201" x="1066800" y="5886450"/>
          <p14:tracePt t="65209" x="1098550" y="5886450"/>
          <p14:tracePt t="65217" x="1143000" y="5880100"/>
          <p14:tracePt t="65232" x="1282700" y="5822950"/>
          <p14:tracePt t="65347" x="2806700" y="5226050"/>
          <p14:tracePt t="65490" x="2940050" y="5168900"/>
          <p14:tracePt t="65909" x="2946400" y="5168900"/>
          <p14:tracePt t="65996" x="2971800" y="5162550"/>
          <p14:tracePt t="66066" x="3048000" y="5143500"/>
          <p14:tracePt t="66135" x="3149600" y="5016500"/>
          <p14:tracePt t="66204" x="3232150" y="4933950"/>
          <p14:tracePt t="66273" x="3460750" y="4610100"/>
          <p14:tracePt t="66342" x="3816350" y="3848100"/>
          <p14:tracePt t="66411" x="3975100" y="3416300"/>
          <p14:tracePt t="66415" x="4000500" y="3359150"/>
          <p14:tracePt t="66432" x="4076700" y="3219450"/>
          <p14:tracePt t="66449" x="4146550" y="3098800"/>
          <p14:tracePt t="66465" x="4235450" y="2990850"/>
          <p14:tracePt t="66482" x="4318000" y="2921000"/>
          <p14:tracePt t="66499" x="4381500" y="2870200"/>
          <p14:tracePt t="66515" x="4419600" y="2863850"/>
          <p14:tracePt t="66532" x="4438650" y="2863850"/>
          <p14:tracePt t="66549" x="4445000" y="2863850"/>
          <p14:tracePt t="66833" x="4451350" y="2863850"/>
          <p14:tracePt t="66913" x="4457700" y="2863850"/>
          <p14:tracePt t="66945" x="4457700" y="2870200"/>
          <p14:tracePt t="67035" x="4445000" y="2870200"/>
          <p14:tracePt t="67041" x="4445000" y="2863850"/>
          <p14:tracePt t="67058" x="4445000" y="2857500"/>
          <p14:tracePt t="67067" x="4438650" y="2857500"/>
          <p14:tracePt t="67083" x="4438650" y="2844800"/>
          <p14:tracePt t="67106" x="4438650" y="2838450"/>
          <p14:tracePt t="67115" x="4438650" y="2832100"/>
          <p14:tracePt t="67132" x="4438650" y="2825750"/>
          <p14:tracePt t="67179" x="4445000" y="2825750"/>
          <p14:tracePt t="67187" x="4451350" y="2825750"/>
          <p14:tracePt t="67235" x="4451350" y="2819400"/>
          <p14:tracePt t="67259" x="4451350" y="2813050"/>
          <p14:tracePt t="67493" x="4457700" y="2813050"/>
          <p14:tracePt t="67855" x="4464050" y="2813050"/>
          <p14:tracePt t="67861" x="4470400" y="2813050"/>
          <p14:tracePt t="67871" x="4502150" y="2813050"/>
          <p14:tracePt t="67917" x="4737100" y="2774950"/>
          <p14:tracePt t="67944" x="4851400" y="2743200"/>
          <p14:tracePt t="67971" x="4902200" y="2743200"/>
          <p14:tracePt t="67999" x="4953000" y="2743200"/>
          <p14:tracePt t="68024" x="4972050" y="2736850"/>
          <p14:tracePt t="68050" x="4978400" y="2736850"/>
          <p14:tracePt t="68298" x="4965700" y="2806700"/>
          <p14:tracePt t="68340" x="5016500" y="2806700"/>
          <p14:tracePt t="68365" x="5060950" y="2806700"/>
          <p14:tracePt t="68389" x="5092700" y="2806700"/>
          <p14:tracePt t="68414" x="5105400" y="2813050"/>
          <p14:tracePt t="68438" x="5118100" y="2819400"/>
          <p14:tracePt t="68463" x="5149850" y="2825750"/>
          <p14:tracePt t="68488" x="5175250" y="2838450"/>
          <p14:tracePt t="68513" x="5187950" y="2838450"/>
          <p14:tracePt t="68666" x="5187950" y="2825750"/>
          <p14:tracePt t="68708" x="5187950" y="2806700"/>
          <p14:tracePt t="68827" x="5187950" y="2800350"/>
          <p14:tracePt t="68880" x="5187950" y="2794000"/>
          <p14:tracePt t="68905" x="5194300" y="2787650"/>
          <p14:tracePt t="68930" x="5200650" y="2781300"/>
          <p14:tracePt t="68954" x="5219700" y="2781300"/>
          <p14:tracePt t="68979" x="5226050" y="2781300"/>
          <p14:tracePt t="69004" x="5245100" y="2781300"/>
          <p14:tracePt t="69029" x="5257800" y="2781300"/>
          <p14:tracePt t="69054" x="5270500" y="2781300"/>
          <p14:tracePt t="69079" x="5289550" y="2781300"/>
          <p14:tracePt t="69103" x="5334000" y="2768600"/>
          <p14:tracePt t="69128" x="5372100" y="2762250"/>
          <p14:tracePt t="69152" x="5378450" y="2762250"/>
          <p14:tracePt t="69177" x="5384800" y="2762250"/>
          <p14:tracePt t="69236" x="5391150" y="2755900"/>
          <p14:tracePt t="69261" x="5397500" y="2749550"/>
          <p14:tracePt t="69285" x="5403850" y="2743200"/>
          <p14:tracePt t="69428" x="5403850" y="2736850"/>
          <p14:tracePt t="69550" x="5422900" y="2736850"/>
          <p14:tracePt t="69604" x="5435600" y="2749550"/>
          <p14:tracePt t="69865" x="5441950" y="2749550"/>
          <p14:tracePt t="69903" x="5448300" y="2749550"/>
          <p14:tracePt t="69927" x="5467350" y="2743200"/>
          <p14:tracePt t="69952" x="5473700" y="2736850"/>
          <p14:tracePt t="70001" x="5505450" y="2730500"/>
          <p14:tracePt t="70032" x="5524500" y="2724150"/>
          <p14:tracePt t="70065" x="5530850" y="2724150"/>
          <p14:tracePt t="70073" x="5537200" y="2724150"/>
          <p14:tracePt t="70112" x="5543550" y="2724150"/>
          <p14:tracePt t="70128" x="5549900" y="2724150"/>
          <p14:tracePt t="70144" x="5556250" y="2724150"/>
          <p14:tracePt t="70169" x="5556250" y="2730500"/>
          <p14:tracePt t="70227" x="5562600" y="2730500"/>
          <p14:tracePt t="70233" x="5568950" y="2730500"/>
          <p14:tracePt t="70249" x="5575300" y="2730500"/>
          <p14:tracePt t="70266" x="5594350" y="2730500"/>
          <p14:tracePt t="70459" x="5600700" y="2730500"/>
          <p14:tracePt t="70475" x="5607050" y="2730500"/>
          <p14:tracePt t="70507" x="5613400" y="2730500"/>
          <p14:tracePt t="70515" x="5619750" y="2730500"/>
          <p14:tracePt t="70530" x="5626100" y="2730500"/>
          <p14:tracePt t="70547" x="5632450" y="2730500"/>
          <p14:tracePt t="70621" x="5638800" y="2730500"/>
          <p14:tracePt t="70652" x="5645150" y="2730500"/>
          <p14:tracePt t="70660" x="5651500" y="2730500"/>
          <p14:tracePt t="70692" x="5657850" y="2730500"/>
          <p14:tracePt t="70701" x="5657850" y="2749550"/>
          <p14:tracePt t="70747" x="5657850" y="2762250"/>
          <p14:tracePt t="70917" x="5664200" y="2762250"/>
          <p14:tracePt t="70957" x="5683250" y="2762250"/>
          <p14:tracePt t="70983" x="5727700" y="2743200"/>
          <p14:tracePt t="71008" x="5784850" y="2717800"/>
          <p14:tracePt t="71034" x="5848350" y="2698750"/>
          <p14:tracePt t="71060" x="5867400" y="2698750"/>
          <p14:tracePt t="71065" x="5873750" y="2698750"/>
          <p14:tracePt t="71082" x="5886450" y="2698750"/>
          <p14:tracePt t="71099" x="5892800" y="2698750"/>
          <p14:tracePt t="71116" x="5899150" y="2705100"/>
          <p14:tracePt t="71278" x="5886450" y="2705100"/>
          <p14:tracePt t="71287" x="5873750" y="2705100"/>
          <p14:tracePt t="71299" x="5848350" y="2705100"/>
          <p14:tracePt t="71316" x="5816600" y="2724150"/>
          <p14:tracePt t="71332" x="5816600" y="2730500"/>
          <p14:tracePt t="71349" x="5816600" y="2736850"/>
          <p14:tracePt t="71731" x="5810250" y="2736850"/>
          <p14:tracePt t="71738" x="5803900" y="2736850"/>
          <p14:tracePt t="71778" x="5810250" y="2736850"/>
          <p14:tracePt t="71810" x="5797550" y="2736850"/>
          <p14:tracePt t="71818" x="5791200" y="2736850"/>
          <p14:tracePt t="71832" x="5765800" y="2736850"/>
          <p14:tracePt t="71849" x="5727700" y="2736850"/>
          <p14:tracePt t="71865" x="5683250" y="2736850"/>
          <p14:tracePt t="71882" x="5619750" y="2787650"/>
          <p14:tracePt t="71915" x="5530850" y="2959100"/>
          <p14:tracePt t="71940" x="5473700" y="3098800"/>
          <p14:tracePt t="71965" x="5410200" y="3219450"/>
          <p14:tracePt t="71990" x="5365750" y="3276600"/>
          <p14:tracePt t="72013" x="5334000" y="3282950"/>
          <p14:tracePt t="72037" x="5314950" y="3282950"/>
          <p14:tracePt t="72060" x="5295900" y="3282950"/>
          <p14:tracePt t="72085" x="5264150" y="3276600"/>
          <p14:tracePt t="72108" x="5232400" y="3276600"/>
          <p14:tracePt t="72131" x="5207000" y="3276600"/>
          <p14:tracePt t="72155" x="5187950" y="3276600"/>
          <p14:tracePt t="72178" x="5162550" y="3276600"/>
          <p14:tracePt t="72201" x="5130800" y="3276600"/>
          <p14:tracePt t="72225" x="5099050" y="3289300"/>
          <p14:tracePt t="72248" x="5073650" y="3302000"/>
          <p14:tracePt t="72272" x="5054600" y="3308350"/>
          <p14:tracePt t="72295" x="5041900" y="3321050"/>
          <p14:tracePt t="72318" x="5022850" y="3340100"/>
          <p14:tracePt t="72342" x="5016500" y="3346450"/>
          <p14:tracePt t="72430" x="5016500" y="3352800"/>
          <p14:tracePt t="72453" x="5016500" y="3365500"/>
          <p14:tracePt t="72476" x="5016500" y="3371850"/>
          <p14:tracePt t="72500" x="5029200" y="3371850"/>
          <p14:tracePt t="72523" x="5035550" y="3371850"/>
          <p14:tracePt t="72546" x="5041900" y="3371850"/>
          <p14:tracePt t="72570" x="5048250" y="3371850"/>
          <p14:tracePt t="72594" x="5060950" y="3371850"/>
          <p14:tracePt t="72617" x="5073650" y="3371850"/>
          <p14:tracePt t="72641" x="5080000" y="3371850"/>
          <p14:tracePt t="72664" x="5086350" y="3371850"/>
          <p14:tracePt t="72711" x="5092700" y="3371850"/>
          <p14:tracePt t="72734" x="5118100" y="3371850"/>
          <p14:tracePt t="72758" x="5143500" y="3371850"/>
          <p14:tracePt t="72781" x="5156200" y="3371850"/>
          <p14:tracePt t="72805" x="5187950" y="3371850"/>
          <p14:tracePt t="72828" x="5251450" y="3384550"/>
          <p14:tracePt t="72851" x="5289550" y="3384550"/>
          <p14:tracePt t="72875" x="5327650" y="3390900"/>
          <p14:tracePt t="72898" x="5384800" y="3397250"/>
          <p14:tracePt t="72922" x="5448300" y="3409950"/>
          <p14:tracePt t="72945" x="5505450" y="3416300"/>
          <p14:tracePt t="72968" x="5568950" y="3429000"/>
          <p14:tracePt t="72991" x="5613400" y="3435350"/>
          <p14:tracePt t="73015" x="5664200" y="3441700"/>
          <p14:tracePt t="73038" x="5670550" y="3448050"/>
          <p14:tracePt t="73062" x="5695950" y="3448050"/>
          <p14:tracePt t="73086" x="5708650" y="3454400"/>
          <p14:tracePt t="73110" x="5721350" y="3467100"/>
          <p14:tracePt t="73133" x="5727700" y="3467100"/>
          <p14:tracePt t="73156" x="5734050" y="3479800"/>
          <p14:tracePt t="73179" x="5746750" y="3492500"/>
          <p14:tracePt t="73202" x="5759450" y="3498850"/>
          <p14:tracePt t="73226" x="5778500" y="3517900"/>
          <p14:tracePt t="73249" x="5791200" y="3530600"/>
          <p14:tracePt t="73272" x="5816600" y="3556000"/>
          <p14:tracePt t="73296" x="5848350" y="3581400"/>
          <p14:tracePt t="73319" x="5880100" y="3613150"/>
          <p14:tracePt t="73342" x="5905500" y="3644900"/>
          <p14:tracePt t="73366" x="5911850" y="3689350"/>
          <p14:tracePt t="73389" x="5924550" y="3746500"/>
          <p14:tracePt t="73413" x="5937250" y="3803650"/>
          <p14:tracePt t="73436" x="5949950" y="3848100"/>
          <p14:tracePt t="73459" x="5962650" y="3873500"/>
          <p14:tracePt t="73483" x="5969000" y="3898900"/>
          <p14:tracePt t="73506" x="5994400" y="3943350"/>
          <p14:tracePt t="73530" x="6000750" y="3981450"/>
          <p14:tracePt t="73554" x="6013450" y="4006850"/>
          <p14:tracePt t="73579" x="6019800" y="4038600"/>
          <p14:tracePt t="73603" x="6032500" y="4070350"/>
          <p14:tracePt t="73628" x="6057900" y="4114800"/>
          <p14:tracePt t="73652" x="6070600" y="4133850"/>
          <p14:tracePt t="73676" x="6096000" y="4165600"/>
          <p14:tracePt t="73700" x="6115050" y="4203700"/>
          <p14:tracePt t="73724" x="6146800" y="4248150"/>
          <p14:tracePt t="73748" x="6178550" y="4286250"/>
          <p14:tracePt t="73773" x="6210300" y="4318000"/>
          <p14:tracePt t="73796" x="6242050" y="4349750"/>
          <p14:tracePt t="73820" x="6292850" y="4406900"/>
          <p14:tracePt t="73845" x="6356350" y="4464050"/>
          <p14:tracePt t="73869" x="6407150" y="4508500"/>
          <p14:tracePt t="73894" x="6477000" y="4546600"/>
          <p14:tracePt t="73918" x="6534150" y="4578350"/>
          <p14:tracePt t="73941" x="6578600" y="4603750"/>
          <p14:tracePt t="73964" x="6654800" y="4616450"/>
          <p14:tracePt t="73987" x="6711950" y="4635500"/>
          <p14:tracePt t="74011" x="6762750" y="4635500"/>
          <p14:tracePt t="74034" x="6826250" y="4635500"/>
          <p14:tracePt t="74057" x="6896100" y="4667250"/>
          <p14:tracePt t="74082" x="6953250" y="4699000"/>
          <p14:tracePt t="74106" x="6991350" y="4724400"/>
          <p14:tracePt t="74129" x="7023100" y="4737100"/>
          <p14:tracePt t="74153" x="7067550" y="4756150"/>
          <p14:tracePt t="74490" x="7067550" y="4775200"/>
          <p14:tracePt t="74528" x="7092950" y="4775200"/>
          <p14:tracePt t="74556" x="7124700" y="4768850"/>
          <p14:tracePt t="74582" x="7124700" y="4762500"/>
          <p14:tracePt t="74607" x="7131050" y="4762500"/>
          <p14:tracePt t="74642" x="7137400" y="4762500"/>
          <p14:tracePt t="74665" x="7143750" y="4756150"/>
          <p14:tracePt t="74689" x="7150100" y="4749800"/>
          <p14:tracePt t="74738" x="7156450" y="4749800"/>
          <p14:tracePt t="74762" x="7162800" y="4749800"/>
          <p14:tracePt t="74785" x="7169150" y="4749800"/>
          <p14:tracePt t="74876" x="7169150" y="4756150"/>
          <p14:tracePt t="74917" x="7169150" y="4787900"/>
          <p14:tracePt t="74940" x="7156450" y="4826000"/>
          <p14:tracePt t="74964" x="7143750" y="4857750"/>
          <p14:tracePt t="74987" x="7137400" y="4870450"/>
          <p14:tracePt t="75010" x="7137400" y="4908550"/>
          <p14:tracePt t="75034" x="7137400" y="4940300"/>
          <p14:tracePt t="75057" x="7137400" y="4978400"/>
          <p14:tracePt t="75080" x="7137400" y="5003800"/>
          <p14:tracePt t="75104" x="7137400" y="5048250"/>
          <p14:tracePt t="75127" x="7137400" y="5092700"/>
          <p14:tracePt t="75151" x="7137400" y="5137150"/>
          <p14:tracePt t="75174" x="7143750" y="5175250"/>
          <p14:tracePt t="75197" x="7150100" y="5194300"/>
          <p14:tracePt t="75221" x="7162800" y="5232400"/>
          <p14:tracePt t="75245" x="7169150" y="5264150"/>
          <p14:tracePt t="75268" x="7169150" y="5276850"/>
          <p14:tracePt t="75292" x="7169150" y="5295900"/>
          <p14:tracePt t="75315" x="7169150" y="5321300"/>
          <p14:tracePt t="75339" x="7169150" y="5340350"/>
          <p14:tracePt t="75362" x="7169150" y="5359400"/>
          <p14:tracePt t="75386" x="7169150" y="5378450"/>
          <p14:tracePt t="75409" x="7169150" y="5391150"/>
          <p14:tracePt t="75432" x="7169150" y="5403850"/>
          <p14:tracePt t="75455" x="7169150" y="5410200"/>
          <p14:tracePt t="75479" x="7169150" y="5416550"/>
          <p14:tracePt t="75593" x="7169150" y="5422900"/>
          <p14:tracePt t="76018" x="7169150" y="5416550"/>
          <p14:tracePt t="76053" x="7156450" y="5397500"/>
          <p14:tracePt t="76078" x="7150100" y="5397500"/>
          <p14:tracePt t="76125" x="7150100" y="5403850"/>
          <p14:tracePt t="76148" x="7143750" y="5403850"/>
          <p14:tracePt t="76172" x="7124700" y="5403850"/>
          <p14:tracePt t="76446" x="7118350" y="5403850"/>
          <p14:tracePt t="76487" x="7010400" y="5410200"/>
          <p14:tracePt t="76518" x="6889750" y="5397500"/>
          <p14:tracePt t="76541" x="6718300" y="5397500"/>
          <p14:tracePt t="76565" x="6508750" y="5422900"/>
          <p14:tracePt t="76633" x="5930900" y="5511800"/>
          <p14:tracePt t="76658" x="5791200" y="5530850"/>
          <p14:tracePt t="76681" x="5638800" y="5549900"/>
          <p14:tracePt t="76704" x="5461000" y="5562600"/>
          <p14:tracePt t="76727" x="5295900" y="5581650"/>
          <p14:tracePt t="76751" x="5168900" y="5588000"/>
          <p14:tracePt t="76774" x="5073650" y="5581650"/>
          <p14:tracePt t="76798" x="4997450" y="5543550"/>
          <p14:tracePt t="76821" x="4953000" y="5511800"/>
          <p14:tracePt t="76845" x="4889500" y="5486400"/>
          <p14:tracePt t="76868" x="4851400" y="5461000"/>
          <p14:tracePt t="76892" x="4845050" y="5441950"/>
          <p14:tracePt t="76915" x="4845050" y="5410200"/>
          <p14:tracePt t="76938" x="4845050" y="5372100"/>
          <p14:tracePt t="76962" x="4870450" y="5340350"/>
          <p14:tracePt t="76985" x="4895850" y="5308600"/>
          <p14:tracePt t="77009" x="4927600" y="5276850"/>
          <p14:tracePt t="77032" x="4953000" y="5245100"/>
          <p14:tracePt t="77055" x="4965700" y="5226050"/>
          <p14:tracePt t="77078" x="4978400" y="5200650"/>
          <p14:tracePt t="77102" x="4997450" y="5156200"/>
          <p14:tracePt t="77126" x="5016500" y="5099050"/>
          <p14:tracePt t="77150" x="5048250" y="5041900"/>
          <p14:tracePt t="77173" x="5060950" y="4991100"/>
          <p14:tracePt t="77196" x="5067300" y="4946650"/>
          <p14:tracePt t="77220" x="5073650" y="4889500"/>
          <p14:tracePt t="77243" x="5092700" y="4800600"/>
          <p14:tracePt t="77267" x="5124450" y="4730750"/>
          <p14:tracePt t="77290" x="5149850" y="4654550"/>
          <p14:tracePt t="77314" x="5168900" y="4603750"/>
          <p14:tracePt t="77337" x="5168900" y="4578350"/>
          <p14:tracePt t="77360" x="5175250" y="4508500"/>
          <p14:tracePt t="77384" x="5187950" y="4438650"/>
          <p14:tracePt t="77407" x="5226050" y="4368800"/>
          <p14:tracePt t="77430" x="5251450" y="4311650"/>
          <p14:tracePt t="77453" x="5276850" y="4254500"/>
          <p14:tracePt t="77477" x="5302250" y="4197350"/>
          <p14:tracePt t="77500" x="5321300" y="4146550"/>
          <p14:tracePt t="77524" x="5353050" y="4095750"/>
          <p14:tracePt t="77547" x="5378450" y="4044950"/>
          <p14:tracePt t="77571" x="5410200" y="3994150"/>
          <p14:tracePt t="77594" x="5441950" y="3930650"/>
          <p14:tracePt t="77618" x="5486400" y="3873500"/>
          <p14:tracePt t="77642" x="5537200" y="3797300"/>
          <p14:tracePt t="77665" x="5588000" y="3740150"/>
          <p14:tracePt t="77688" x="5638800" y="3683000"/>
          <p14:tracePt t="77712" x="5702300" y="3600450"/>
          <p14:tracePt t="77735" x="5784850" y="3517900"/>
          <p14:tracePt t="77758" x="5861050" y="3473450"/>
          <p14:tracePt t="77782" x="5905500" y="3448050"/>
          <p14:tracePt t="77805" x="5949950" y="3422650"/>
          <p14:tracePt t="77829" x="5975350" y="3397250"/>
          <p14:tracePt t="77852" x="6000750" y="3378200"/>
          <p14:tracePt t="77877" x="6026150" y="3359150"/>
          <p14:tracePt t="77902" x="6057900" y="3333750"/>
          <p14:tracePt t="77926" x="6115050" y="3302000"/>
          <p14:tracePt t="77951" x="6172200" y="3263900"/>
          <p14:tracePt t="77975" x="6210300" y="3257550"/>
          <p14:tracePt t="77999" x="6235700" y="3257550"/>
          <p14:tracePt t="78023" x="6242050" y="3257550"/>
          <p14:tracePt t="78047" x="6261100" y="3263900"/>
          <p14:tracePt t="78072" x="6280150" y="3282950"/>
          <p14:tracePt t="78096" x="6305550" y="3302000"/>
          <p14:tracePt t="78121" x="6337300" y="3314700"/>
          <p14:tracePt t="78145" x="6369050" y="3333750"/>
          <p14:tracePt t="78170" x="6381750" y="3340100"/>
          <p14:tracePt t="78194" x="6400800" y="3352800"/>
          <p14:tracePt t="78218" x="6413500" y="3365500"/>
          <p14:tracePt t="78242" x="6426200" y="3378200"/>
          <p14:tracePt t="78266" x="6438900" y="3390900"/>
          <p14:tracePt t="78290" x="6451600" y="3409950"/>
          <p14:tracePt t="78315" x="6464300" y="3416300"/>
          <p14:tracePt t="78339" x="6477000" y="3422650"/>
          <p14:tracePt t="78363" x="6483350" y="3429000"/>
          <p14:tracePt t="78387" x="6489700" y="3435350"/>
          <p14:tracePt t="78412" x="6502400" y="3448050"/>
          <p14:tracePt t="78436" x="6508750" y="3448050"/>
          <p14:tracePt t="78496" x="6515100" y="3448050"/>
          <p14:tracePt t="78560" x="6502400" y="3448050"/>
          <p14:tracePt t="78603" x="6496050" y="3454400"/>
          <p14:tracePt t="78882" x="6489700" y="3454400"/>
          <p14:tracePt t="78933" x="6489700" y="3429000"/>
          <p14:tracePt t="78960" x="6489700" y="3422650"/>
          <p14:tracePt t="79007" x="6496050" y="3416300"/>
          <p14:tracePt t="79032" x="6496050" y="3409950"/>
          <p14:tracePt t="79056" x="6515100" y="3397250"/>
          <p14:tracePt t="79104" x="6515100" y="3390900"/>
          <p14:tracePt t="79180" x="6515100" y="3384550"/>
          <p14:tracePt t="79233" x="6540500" y="3378200"/>
          <p14:tracePt t="79260" x="6559550" y="3378200"/>
          <p14:tracePt t="79285" x="6572250" y="3378200"/>
          <p14:tracePt t="79309" x="6604000" y="3378200"/>
          <p14:tracePt t="79334" x="6623050" y="3397250"/>
          <p14:tracePt t="79358" x="6642100" y="3422650"/>
          <p14:tracePt t="79382" x="6654800" y="3448050"/>
          <p14:tracePt t="79407" x="6673850" y="3492500"/>
          <p14:tracePt t="79431" x="6705600" y="3530600"/>
          <p14:tracePt t="79455" x="6724650" y="3568700"/>
          <p14:tracePt t="79478" x="6743700" y="3619500"/>
          <p14:tracePt t="79501" x="6756400" y="3657600"/>
          <p14:tracePt t="79525" x="6769100" y="3721100"/>
          <p14:tracePt t="79549" x="6788150" y="3778250"/>
          <p14:tracePt t="79573" x="6807200" y="3848100"/>
          <p14:tracePt t="79596" x="6832600" y="3911600"/>
          <p14:tracePt t="79621" x="6832600" y="3968750"/>
          <p14:tracePt t="79645" x="6845300" y="4025900"/>
          <p14:tracePt t="79668" x="6851650" y="4089400"/>
          <p14:tracePt t="79692" x="6870700" y="4171950"/>
          <p14:tracePt t="79716" x="6896100" y="4260850"/>
          <p14:tracePt t="79740" x="6946900" y="4375150"/>
          <p14:tracePt t="79763" x="7010400" y="4470400"/>
          <p14:tracePt t="79787" x="7067550" y="4552950"/>
          <p14:tracePt t="79810" x="7118350" y="4597400"/>
          <p14:tracePt t="79834" x="7143750" y="4622800"/>
          <p14:tracePt t="79858" x="7169150" y="4654550"/>
          <p14:tracePt t="79881" x="7188200" y="4667250"/>
          <p14:tracePt t="79904" x="7188200" y="4686300"/>
          <p14:tracePt t="79928" x="7188200" y="4718050"/>
          <p14:tracePt t="80162" x="7162800" y="4730750"/>
          <p14:tracePt t="80202" x="7086600" y="4730750"/>
          <p14:tracePt t="80232" x="6953250" y="4775200"/>
          <p14:tracePt t="80262" x="6743700" y="4813300"/>
          <p14:tracePt t="80293" x="6623050" y="4819650"/>
          <p14:tracePt t="80317" x="6546850" y="4819650"/>
          <p14:tracePt t="80341" x="6496050" y="4806950"/>
          <p14:tracePt t="80364" x="6451600" y="4794250"/>
          <p14:tracePt t="80387" x="6413500" y="4775200"/>
          <p14:tracePt t="80410" x="6381750" y="4762500"/>
          <p14:tracePt t="80434" x="6350000" y="4743450"/>
          <p14:tracePt t="80457" x="6337300" y="4730750"/>
          <p14:tracePt t="80480" x="6330950" y="4724400"/>
          <p14:tracePt t="80503" x="6324600" y="4711700"/>
          <p14:tracePt t="80526" x="6311900" y="4699000"/>
          <p14:tracePt t="80550" x="6311900" y="4692650"/>
          <p14:tracePt t="80573" x="6311900" y="4686300"/>
          <p14:tracePt t="80597" x="6318250" y="4679950"/>
          <p14:tracePt t="80620" x="6324600" y="4679950"/>
          <p14:tracePt t="80644" x="6330950" y="4692650"/>
          <p14:tracePt t="80676" x="6330950" y="4699000"/>
          <p14:tracePt t="80772" x="6330950" y="4705350"/>
          <p14:tracePt t="80820" x="6350000" y="4705350"/>
          <p14:tracePt t="80844" x="6356350" y="4705350"/>
          <p14:tracePt t="80867" x="6337300" y="4711700"/>
          <p14:tracePt t="80914" x="6324600" y="4705350"/>
          <p14:tracePt t="80937" x="6324600" y="4692650"/>
          <p14:tracePt t="80961" x="6324600" y="4660900"/>
          <p14:tracePt t="80984" x="6343650" y="4629150"/>
          <p14:tracePt t="81008" x="6343650" y="4591050"/>
          <p14:tracePt t="81031" x="6343650" y="4559300"/>
          <p14:tracePt t="81054" x="6343650" y="4521200"/>
          <p14:tracePt t="81078" x="6324600" y="4489450"/>
          <p14:tracePt t="81101" x="6311900" y="4470400"/>
          <p14:tracePt t="81102" x="6311900" y="4464050"/>
          <p14:tracePt t="81126" x="6299200" y="4438650"/>
          <p14:tracePt t="81151" x="6292850" y="4406900"/>
          <p14:tracePt t="81175" x="6292850" y="4381500"/>
          <p14:tracePt t="81199" x="6292850" y="4362450"/>
          <p14:tracePt t="81224" x="6292850" y="4356100"/>
          <p14:tracePt t="81296" x="6286500" y="4356100"/>
          <p14:tracePt t="81320" x="6280150" y="4356100"/>
          <p14:tracePt t="81393" x="6280150" y="4362450"/>
          <p14:tracePt t="81430" x="6286500" y="4375150"/>
          <p14:tracePt t="81456" x="6330950" y="4400550"/>
          <p14:tracePt t="81481" x="6362700" y="4400550"/>
          <p14:tracePt t="81505" x="6381750" y="4400550"/>
          <p14:tracePt t="81553" x="6381750" y="4394200"/>
          <p14:tracePt t="81577" x="6381750" y="4381500"/>
          <p14:tracePt t="81601" x="6375400" y="4362450"/>
          <p14:tracePt t="81602" x="6369050" y="4356100"/>
          <p14:tracePt t="81626" x="6343650" y="4349750"/>
          <p14:tracePt t="81650" x="6318250" y="4349750"/>
          <p14:tracePt t="81674" x="6305550" y="4349750"/>
          <p14:tracePt t="81699" x="6305550" y="4356100"/>
          <p14:tracePt t="81723" x="6305550" y="4362450"/>
          <p14:tracePt t="81747" x="6318250" y="4362450"/>
          <p14:tracePt t="81771" x="6330950" y="4362450"/>
          <p14:tracePt t="81795" x="6343650" y="4343400"/>
          <p14:tracePt t="81819" x="6350000" y="4318000"/>
          <p14:tracePt t="81844" x="6350000" y="4305300"/>
          <p14:tracePt t="81868" x="6350000" y="4298950"/>
          <p14:tracePt t="81916" x="6350000" y="4311650"/>
          <p14:tracePt t="81941" x="6350000" y="4318000"/>
          <p14:tracePt t="81989" x="6356350" y="4318000"/>
          <p14:tracePt t="82013" x="6356350" y="4305300"/>
          <p14:tracePt t="82076" x="6356350" y="4318000"/>
          <p14:tracePt t="82100" x="6356350" y="4324350"/>
          <p14:tracePt t="82124" x="6356350" y="4330700"/>
          <p14:tracePt t="82149" x="6362700" y="4330700"/>
          <p14:tracePt t="82335" x="6362700" y="4337050"/>
          <p14:tracePt t="82380" x="6356350" y="4343400"/>
          <p14:tracePt t="82606" x="6350000" y="4343400"/>
          <p14:tracePt t="82651" x="6324600" y="4356100"/>
          <p14:tracePt t="82699" x="6324600" y="4362450"/>
          <p14:tracePt t="82723" x="6337300" y="4368800"/>
          <p14:tracePt t="82748" x="6356350" y="4368800"/>
          <p14:tracePt t="82800" x="6356350" y="4362450"/>
          <p14:tracePt t="82832" x="6350000" y="4362450"/>
          <p14:tracePt t="82856" x="6330950" y="4362450"/>
          <p14:tracePt t="82881" x="6318250" y="4362450"/>
          <p14:tracePt t="82905" x="6311900" y="4368800"/>
          <p14:tracePt t="82929" x="6318250" y="4368800"/>
          <p14:tracePt t="82977" x="6324600" y="4368800"/>
          <p14:tracePt t="83001" x="6330950" y="4356100"/>
          <p14:tracePt t="83026" x="6324600" y="4349750"/>
          <p14:tracePt t="83050" x="6305550" y="4349750"/>
          <p14:tracePt t="83074" x="6292850" y="4349750"/>
          <p14:tracePt t="83098" x="6292850" y="4362450"/>
          <p14:tracePt t="83123" x="6299200" y="4368800"/>
          <p14:tracePt t="83147" x="6324600" y="4362450"/>
          <p14:tracePt t="83172" x="6330950" y="4343400"/>
          <p14:tracePt t="83196" x="6330950" y="4337050"/>
          <p14:tracePt t="83220" x="6311900" y="4337050"/>
          <p14:tracePt t="83244" x="6305550" y="4337050"/>
          <p14:tracePt t="83269" x="6305550" y="4349750"/>
          <p14:tracePt t="83293" x="6305550" y="4368800"/>
          <p14:tracePt t="83317" x="6330950" y="4368800"/>
          <p14:tracePt t="83342" x="6337300" y="4362450"/>
          <p14:tracePt t="83366" x="6337300" y="4349750"/>
          <p14:tracePt t="83390" x="6324600" y="4343400"/>
          <p14:tracePt t="83414" x="6318250" y="4343400"/>
          <p14:tracePt t="83438" x="6311900" y="4343400"/>
          <p14:tracePt t="83488" x="6330950" y="4343400"/>
          <p14:tracePt t="83512" x="6337300" y="4343400"/>
          <p14:tracePt t="83596" x="6337300" y="4349750"/>
          <p14:tracePt t="83903" x="6343650" y="4349750"/>
          <p14:tracePt t="83948" x="6356350" y="4349750"/>
          <p14:tracePt t="83977" x="6356350" y="4356100"/>
          <p14:tracePt t="84027" x="6356350" y="4362450"/>
          <p14:tracePt t="84051" x="6330950" y="4368800"/>
          <p14:tracePt t="84075" x="6299200" y="4368800"/>
          <p14:tracePt t="84099" x="6267450" y="4368800"/>
          <p14:tracePt t="84123" x="6248400" y="4368800"/>
          <p14:tracePt t="84148" x="6242050" y="4368800"/>
          <p14:tracePt t="84208" x="6248400" y="4368800"/>
          <p14:tracePt t="84262" x="6324600" y="4356100"/>
          <p14:tracePt t="84286" x="6330950" y="4356100"/>
          <p14:tracePt t="84310" x="6330950" y="4349750"/>
          <p14:tracePt t="84334" x="6324600" y="4349750"/>
          <p14:tracePt t="84358" x="6311900" y="4349750"/>
          <p14:tracePt t="84383" x="6305550" y="4349750"/>
          <p14:tracePt t="84407" x="6299200" y="4349750"/>
          <p14:tracePt t="84474" x="6299200" y="4337050"/>
          <p14:tracePt t="84498" x="6299200" y="4330700"/>
          <p14:tracePt t="84563" x="6305550" y="4330700"/>
          <p14:tracePt t="84620" x="6324600" y="4337050"/>
          <p14:tracePt t="84651" x="6337300" y="4337050"/>
          <p14:tracePt t="84700" x="6343650" y="4343400"/>
          <p14:tracePt t="84780" x="6350000" y="4343400"/>
          <p14:tracePt t="84804" x="6356350" y="4349750"/>
          <p14:tracePt t="84828" x="6362700" y="4349750"/>
          <p14:tracePt t="84852" x="6369050" y="4356100"/>
          <p14:tracePt t="84876" x="6369050" y="4362450"/>
          <p14:tracePt t="86325" x="6369050" y="4368800"/>
          <p14:tracePt t="86452" x="6362700" y="4368800"/>
          <p14:tracePt t="86509" x="6299200" y="4368800"/>
          <p14:tracePt t="86535" x="6254750" y="4368800"/>
          <p14:tracePt t="86559" x="6184900" y="4368800"/>
          <p14:tracePt t="86584" x="6038850" y="4368800"/>
          <p14:tracePt t="86608" x="5842000" y="4368800"/>
          <p14:tracePt t="86633" x="5734050" y="4394200"/>
          <p14:tracePt t="86703" x="5537200" y="4381500"/>
          <p14:tracePt t="86726" x="5441950" y="4381500"/>
          <p14:tracePt t="86749" x="5410200" y="4381500"/>
          <p14:tracePt t="86773" x="5378450" y="4381500"/>
          <p14:tracePt t="86796" x="5372100" y="4381500"/>
          <p14:tracePt t="86820" x="5353050" y="4381500"/>
          <p14:tracePt t="86843" x="5321300" y="4381500"/>
          <p14:tracePt t="86866" x="5289550" y="4375150"/>
          <p14:tracePt t="86890" x="5264150" y="4368800"/>
          <p14:tracePt t="86913" x="5226050" y="4368800"/>
          <p14:tracePt t="86937" x="5200650" y="4368800"/>
          <p14:tracePt t="86960" x="5187950" y="4368800"/>
          <p14:tracePt t="87007" x="5181600" y="4368800"/>
          <p14:tracePt t="87030" x="5162550" y="4368800"/>
          <p14:tracePt t="87053" x="5143500" y="4375150"/>
          <p14:tracePt t="87077" x="5130800" y="4375150"/>
          <p14:tracePt t="87124" x="5124450" y="4368800"/>
          <p14:tracePt t="87148" x="5124450" y="4362450"/>
          <p14:tracePt t="87176" x="5124450" y="4356100"/>
          <p14:tracePt t="87200" x="5118100" y="4356100"/>
          <p14:tracePt t="87256" x="5111750" y="4356100"/>
          <p14:tracePt t="87302" x="5105400" y="4356100"/>
          <p14:tracePt t="87395" x="5105400" y="4349750"/>
          <p14:tracePt t="88096" x="5111750" y="4349750"/>
          <p14:tracePt t="88145" x="5264150" y="4349750"/>
          <p14:tracePt t="88173" x="5391150" y="4368800"/>
          <p14:tracePt t="88197" x="5549900" y="4400550"/>
          <p14:tracePt t="88220" x="5702300" y="4400550"/>
          <p14:tracePt t="88244" x="5848350" y="4400550"/>
          <p14:tracePt t="88268" x="5949950" y="4400550"/>
          <p14:tracePt t="88291" x="6070600" y="4394200"/>
          <p14:tracePt t="88315" x="6140450" y="4381500"/>
          <p14:tracePt t="88339" x="6172200" y="4375150"/>
          <p14:tracePt t="88364" x="6191250" y="4375150"/>
          <p14:tracePt t="88387" x="6197600" y="4375150"/>
          <p14:tracePt t="88412" x="6203950" y="4375150"/>
          <p14:tracePt t="88460" x="6210300" y="4387850"/>
          <p14:tracePt t="88484" x="6216650" y="4406900"/>
          <p14:tracePt t="88508" x="6223000" y="4432300"/>
          <p14:tracePt t="88532" x="6235700" y="4464050"/>
          <p14:tracePt t="88556" x="6248400" y="4514850"/>
          <p14:tracePt t="88580" x="6248400" y="4572000"/>
          <p14:tracePt t="88605" x="6248400" y="4686300"/>
          <p14:tracePt t="88628" x="6248400" y="4806950"/>
          <p14:tracePt t="88653" x="6267450" y="4946650"/>
          <p14:tracePt t="88722" x="6273800" y="5149850"/>
          <p14:tracePt t="88745" x="6280150" y="5194300"/>
          <p14:tracePt t="88769" x="6286500" y="5232400"/>
          <p14:tracePt t="88792" x="6286500" y="5251450"/>
          <p14:tracePt t="88816" x="6305550" y="5289550"/>
          <p14:tracePt t="88839" x="6311900" y="5314950"/>
          <p14:tracePt t="88862" x="6330950" y="5365750"/>
          <p14:tracePt t="88885" x="6356350" y="5410200"/>
          <p14:tracePt t="88909" x="6375400" y="5441950"/>
          <p14:tracePt t="88932" x="6388100" y="5467350"/>
          <p14:tracePt t="88955" x="6394450" y="5480050"/>
          <p14:tracePt t="89085" x="6394450" y="5473700"/>
          <p14:tracePt t="89131" x="6394450" y="5302250"/>
          <p14:tracePt t="89154" x="6394450" y="5213350"/>
          <p14:tracePt t="89178" x="6369050" y="5086350"/>
          <p14:tracePt t="89202" x="6369050" y="4972050"/>
          <p14:tracePt t="89225" x="6369050" y="4870450"/>
          <p14:tracePt t="89249" x="6369050" y="4762500"/>
          <p14:tracePt t="89272" x="6369050" y="4667250"/>
          <p14:tracePt t="89296" x="6369050" y="4591050"/>
          <p14:tracePt t="89319" x="6350000" y="4508500"/>
          <p14:tracePt t="89343" x="6350000" y="4457700"/>
          <p14:tracePt t="89368" x="6350000" y="4425950"/>
          <p14:tracePt t="89391" x="6350000" y="4400550"/>
          <p14:tracePt t="89416" x="6350000" y="4375150"/>
          <p14:tracePt t="89440" x="6350000" y="4356100"/>
          <p14:tracePt t="89464" x="6350000" y="4349750"/>
          <p14:tracePt t="89488" x="6350000" y="4343400"/>
          <p14:tracePt t="89537" x="6350000" y="4337050"/>
          <p14:tracePt t="89561" x="6350000" y="4330700"/>
          <p14:tracePt t="89614" x="6350000" y="4324350"/>
          <p14:tracePt t="89666" x="6369050" y="4305300"/>
          <p14:tracePt t="89691" x="6375400" y="4324350"/>
          <p14:tracePt t="89715" x="6375400" y="4330700"/>
          <p14:tracePt t="89968" x="6375400" y="4337050"/>
          <p14:tracePt t="90008" x="6381750" y="4337050"/>
          <p14:tracePt t="90080" x="6381750" y="4343400"/>
          <p14:tracePt t="90125" x="6369050" y="4362450"/>
          <p14:tracePt t="90150" x="6356350" y="4368800"/>
          <p14:tracePt t="90202" x="6356350" y="4375150"/>
          <p14:tracePt t="90226" x="6356350" y="4381500"/>
          <p14:tracePt t="90250" x="6343650" y="4387850"/>
          <p14:tracePt t="90275" x="6337300" y="4394200"/>
          <p14:tracePt t="90362" x="6330950" y="4394200"/>
          <p14:tracePt t="90450" x="6330950" y="4387850"/>
          <p14:tracePt t="90504" x="6337300" y="4368800"/>
          <p14:tracePt t="90528" x="6337300" y="4349750"/>
          <p14:tracePt t="90553" x="6337300" y="4305300"/>
          <p14:tracePt t="90577" x="6337300" y="4254500"/>
          <p14:tracePt t="90601" x="6337300" y="4197350"/>
          <p14:tracePt t="90625" x="6337300" y="4146550"/>
          <p14:tracePt t="90649" x="6337300" y="4089400"/>
          <p14:tracePt t="90674" x="6337300" y="4032250"/>
          <p14:tracePt t="90698" x="6337300" y="3981450"/>
          <p14:tracePt t="90722" x="6337300" y="3949700"/>
          <p14:tracePt t="90747" x="6337300" y="3917950"/>
          <p14:tracePt t="90772" x="6330950" y="3860800"/>
          <p14:tracePt t="90796" x="6324600" y="3816350"/>
          <p14:tracePt t="90820" x="6311900" y="3765550"/>
          <p14:tracePt t="90845" x="6305550" y="3733800"/>
          <p14:tracePt t="90869" x="6305550" y="3708400"/>
          <p14:tracePt t="90893" x="6305550" y="3663950"/>
          <p14:tracePt t="90917" x="6305550" y="3632200"/>
          <p14:tracePt t="90941" x="6305550" y="3613150"/>
          <p14:tracePt t="90966" x="6299200" y="3600450"/>
          <p14:tracePt t="90989" x="6299200" y="3581400"/>
          <p14:tracePt t="91014" x="6299200" y="3556000"/>
          <p14:tracePt t="91039" x="6292850" y="3536950"/>
          <p14:tracePt t="91063" x="6286500" y="3524250"/>
          <p14:tracePt t="91112" x="6286500" y="3511550"/>
          <p14:tracePt t="91136" x="6286500" y="3505200"/>
          <p14:tracePt t="91161" x="6292850" y="3492500"/>
          <p14:tracePt t="91186" x="6299200" y="3479800"/>
          <p14:tracePt t="91210" x="6299200" y="3473450"/>
          <p14:tracePt t="91234" x="6311900" y="3460750"/>
          <p14:tracePt t="91258" x="6324600" y="3441700"/>
          <p14:tracePt t="91282" x="6337300" y="3416300"/>
          <p14:tracePt t="91307" x="6350000" y="3397250"/>
          <p14:tracePt t="91331" x="6356350" y="3384550"/>
          <p14:tracePt t="91416" x="6356350" y="3378200"/>
          <p14:tracePt t="91440" x="6356350" y="3371850"/>
          <p14:tracePt t="91472" x="6356350" y="3365500"/>
          <p14:tracePt t="91496" x="6343650" y="3359150"/>
          <p14:tracePt t="91520" x="6330950" y="3352800"/>
          <p14:tracePt t="91544" x="6324600" y="3352800"/>
          <p14:tracePt t="91592" x="6318250" y="3352800"/>
          <p14:tracePt t="91722" x="6324600" y="3352800"/>
          <p14:tracePt t="91767" x="6337300" y="3340100"/>
          <p14:tracePt t="91818" x="6330950" y="3340100"/>
          <p14:tracePt t="91842" x="6324600" y="3352800"/>
          <p14:tracePt t="91866" x="6318250" y="3359150"/>
          <p14:tracePt t="92172" x="6318250" y="3365500"/>
          <p14:tracePt t="94049" x="6318250" y="3371850"/>
          <p14:tracePt t="94091" x="6337300" y="3384550"/>
          <p14:tracePt t="94117" x="6350000" y="3390900"/>
          <p14:tracePt t="94346" x="6350000" y="3397250"/>
          <p14:tracePt t="94404" x="6343650" y="3441700"/>
          <p14:tracePt t="94446" x="6343650" y="3448050"/>
          <p14:tracePt t="94852" x="6343650" y="3441700"/>
          <p14:tracePt t="94897" x="6343650" y="3429000"/>
          <p14:tracePt t="94922" x="6356350" y="3416300"/>
          <p14:tracePt t="94970" x="6356350" y="3409950"/>
          <p14:tracePt t="94994" x="6362700" y="3403600"/>
          <p14:tracePt t="95030" x="6362700" y="3397250"/>
          <p14:tracePt t="95062" x="6362700" y="3390900"/>
          <p14:tracePt t="95086" x="6362700" y="3378200"/>
          <p14:tracePt t="95150" x="6362700" y="3371850"/>
          <p14:tracePt t="97565" x="6375400" y="3371850"/>
          <p14:tracePt t="97603" x="6438900" y="3390900"/>
          <p14:tracePt t="97633" x="6464300" y="3397250"/>
          <p14:tracePt t="97664" x="6445250" y="3397250"/>
          <p14:tracePt t="99472" x="6419850" y="3397250"/>
          <p14:tracePt t="99520" x="6419850" y="3403600"/>
          <p14:tracePt t="99552" x="6426200" y="3403600"/>
          <p14:tracePt t="99576" x="6432550" y="3403600"/>
          <p14:tracePt t="99616" x="6438900" y="3403600"/>
          <p14:tracePt t="99658" x="6451600" y="3403600"/>
          <p14:tracePt t="99683" x="6464300" y="3397250"/>
          <p14:tracePt t="99707" x="6477000" y="3390900"/>
          <p14:tracePt t="99731" x="6477000" y="3397250"/>
          <p14:tracePt t="99756" x="6464300" y="3416300"/>
          <p14:tracePt t="99780" x="6464300" y="3435350"/>
          <p14:tracePt t="99805" x="6464300" y="3460750"/>
          <p14:tracePt t="99829" x="6464300" y="3479800"/>
          <p14:tracePt t="99853" x="6464300" y="3505200"/>
          <p14:tracePt t="99878" x="6464300" y="3517900"/>
          <p14:tracePt t="99902" x="6464300" y="3536950"/>
          <p14:tracePt t="99926" x="6470650" y="3562350"/>
          <p14:tracePt t="99951" x="6477000" y="3587750"/>
          <p14:tracePt t="99975" x="6483350" y="3600450"/>
          <p14:tracePt t="99999" x="6483350" y="3613150"/>
          <p14:tracePt t="100023" x="6489700" y="3632200"/>
          <p14:tracePt t="100047" x="6496050" y="3663950"/>
          <p14:tracePt t="100072" x="6496050" y="3683000"/>
          <p14:tracePt t="100096" x="6426200" y="3740150"/>
          <p14:tracePt t="100121" x="6419850" y="3740150"/>
          <p14:tracePt t="101024" x="6413500" y="3740150"/>
          <p14:tracePt t="101396" x="6413500" y="3746500"/>
          <p14:tracePt t="101432" x="6413500" y="3752850"/>
          <p14:tracePt t="101507" x="6426200" y="3752850"/>
          <p14:tracePt t="101565" x="6483350" y="3778250"/>
          <p14:tracePt t="101602" x="6489700" y="3803650"/>
          <p14:tracePt t="101627" x="6496050" y="3816350"/>
          <p14:tracePt t="101652" x="6496050" y="3829050"/>
          <p14:tracePt t="101676" x="6502400" y="3835400"/>
          <p14:tracePt t="101700" x="6508750" y="3848100"/>
          <p14:tracePt t="101724" x="6515100" y="3848100"/>
          <p14:tracePt t="101749" x="6521450" y="3848100"/>
          <p14:tracePt t="101877" x="6508750" y="3835400"/>
          <p14:tracePt t="101912" x="6464300" y="3797300"/>
          <p14:tracePt t="102230" x="6464300" y="3790950"/>
          <p14:tracePt t="102275" x="6470650" y="3765550"/>
          <p14:tracePt t="102300" x="6470650" y="3752850"/>
          <p14:tracePt t="102349" x="6394450" y="3752850"/>
          <p14:tracePt t="102373" x="6337300" y="3746500"/>
          <p14:tracePt t="102398" x="6267450" y="3733800"/>
          <p14:tracePt t="102423" x="6184900" y="3714750"/>
          <p14:tracePt t="102447" x="5930900" y="3651250"/>
          <p14:tracePt t="102471" x="5410200" y="3543300"/>
          <p14:tracePt t="102496" x="4794250" y="3397250"/>
          <p14:tracePt t="102542" x="3892550" y="3003550"/>
          <p14:tracePt t="102567" x="3346450" y="2813050"/>
          <p14:tracePt t="102590" x="2857500" y="2660650"/>
          <p14:tracePt t="102599" x="2774950" y="2609850"/>
          <p14:tracePt t="102669" x="2647950" y="2527300"/>
          <p14:tracePt t="103526" x="2647950" y="2533650"/>
          <p14:tracePt t="103558" x="2647950" y="2540000"/>
          <p14:tracePt t="103566" x="2641600" y="2540000"/>
          <p14:tracePt t="103598" x="2628900" y="2540000"/>
          <p14:tracePt t="103606" x="2622550" y="2540000"/>
          <p14:tracePt t="103638" x="2622550" y="2533650"/>
          <p14:tracePt t="103702" x="2609850" y="2533650"/>
          <p14:tracePt t="103710" x="2609850" y="2527300"/>
          <p14:tracePt t="103718" x="2603500" y="2527300"/>
          <p14:tracePt t="103733" x="2590800" y="2527300"/>
          <p14:tracePt t="103749" x="2571750" y="2527300"/>
          <p14:tracePt t="103766" x="2546350" y="2527300"/>
          <p14:tracePt t="103783" x="2533650" y="2527300"/>
          <p14:tracePt t="103799" x="2527300" y="2527300"/>
          <p14:tracePt t="103816" x="2520950" y="2520950"/>
          <p14:tracePt t="103840" x="2520950" y="2514600"/>
          <p14:tracePt t="103849" x="2520950" y="2508250"/>
          <p14:tracePt t="103866" x="2495550" y="2501900"/>
          <p14:tracePt t="103882" x="2438400" y="2501900"/>
          <p14:tracePt t="103899" x="2432050" y="2501900"/>
          <p14:tracePt t="104548" x="2425700" y="2501900"/>
          <p14:tracePt t="104556" x="2419350" y="2501900"/>
          <p14:tracePt t="104572" x="2413000" y="2501900"/>
          <p14:tracePt t="104583" x="2393950" y="2501900"/>
          <p14:tracePt t="104599" x="2374900" y="2501900"/>
          <p14:tracePt t="104616" x="2324100" y="2476500"/>
          <p14:tracePt t="104633" x="2305050" y="2463800"/>
          <p14:tracePt t="104649" x="2247900" y="2451100"/>
          <p14:tracePt t="104666" x="2203450" y="2425700"/>
          <p14:tracePt t="104683" x="2127250" y="2425700"/>
          <p14:tracePt t="104699" x="2044700" y="2400300"/>
          <p14:tracePt t="104716" x="1949450" y="2362200"/>
          <p14:tracePt t="104733" x="1860550" y="2330450"/>
          <p14:tracePt t="104749" x="1771650" y="2279650"/>
          <p14:tracePt t="104766" x="1689100" y="2228850"/>
          <p14:tracePt t="104783" x="1587500" y="2146300"/>
          <p14:tracePt t="104799" x="1504950" y="2076450"/>
          <p14:tracePt t="104816" x="1416050" y="1993900"/>
          <p14:tracePt t="104832" x="1314450" y="1898650"/>
          <p14:tracePt t="104849" x="1206500" y="1803400"/>
          <p14:tracePt t="104866" x="1092200" y="1701800"/>
          <p14:tracePt t="104882" x="971550" y="1581150"/>
          <p14:tracePt t="104899" x="850900" y="1447800"/>
          <p14:tracePt t="104916" x="742950" y="1314450"/>
          <p14:tracePt t="104932" x="679450" y="1219200"/>
          <p14:tracePt t="104949" x="609600" y="1136650"/>
          <p14:tracePt t="104966" x="533400" y="1003300"/>
          <p14:tracePt t="104982" x="476250" y="901700"/>
          <p14:tracePt t="104999" x="425450" y="819150"/>
          <p14:tracePt t="105016" x="368300" y="730250"/>
          <p14:tracePt t="105033" x="298450" y="647700"/>
          <p14:tracePt t="105049" x="228600" y="552450"/>
          <p14:tracePt t="105066" x="158750" y="482600"/>
          <p14:tracePt t="105083" x="114300" y="425450"/>
          <p14:tracePt t="105099" x="76200" y="374650"/>
          <p14:tracePt t="105116" x="31750" y="317500"/>
          <p14:tracePt t="105133" x="0" y="28575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nvPr>
        </p:nvGraphicFramePr>
        <p:xfrm>
          <a:off x="323527" y="1413894"/>
          <a:ext cx="8496944" cy="3996306"/>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1"/>
          <p:cNvSpPr txBox="1">
            <a:spLocks/>
          </p:cNvSpPr>
          <p:nvPr/>
        </p:nvSpPr>
        <p:spPr bwMode="auto">
          <a:xfrm>
            <a:off x="228599" y="807467"/>
            <a:ext cx="7992291" cy="490538"/>
          </a:xfrm>
          <a:prstGeom prst="rect">
            <a:avLst/>
          </a:prstGeom>
          <a:noFill/>
          <a:ln>
            <a:miter lim="800000"/>
            <a:headEnd/>
            <a:tailEnd/>
          </a:ln>
        </p:spPr>
        <p:txBody>
          <a:bodyPr/>
          <a:lstStyle/>
          <a:p>
            <a:pPr eaLnBrk="0" hangingPunct="0">
              <a:defRPr/>
            </a:pPr>
            <a:r>
              <a:rPr lang="en-US" altLang="ja-JP" sz="2400" kern="0" dirty="0" smtClean="0">
                <a:solidFill>
                  <a:schemeClr val="tx1">
                    <a:lumMod val="65000"/>
                    <a:lumOff val="35000"/>
                  </a:schemeClr>
                </a:solidFill>
                <a:latin typeface="+mj-lt"/>
                <a:ea typeface="+mj-ea"/>
                <a:cs typeface="+mj-cs"/>
              </a:rPr>
              <a:t>Improved Power cycling lifetime:</a:t>
            </a:r>
            <a:endParaRPr lang="ja-JP" altLang="en-US" sz="2400" kern="0" dirty="0">
              <a:solidFill>
                <a:schemeClr val="tx1">
                  <a:lumMod val="65000"/>
                  <a:lumOff val="35000"/>
                </a:schemeClr>
              </a:solidFill>
              <a:latin typeface="+mj-lt"/>
              <a:ea typeface="+mj-ea"/>
              <a:cs typeface="+mj-cs"/>
            </a:endParaRPr>
          </a:p>
        </p:txBody>
      </p:sp>
      <p:sp>
        <p:nvSpPr>
          <p:cNvPr id="3" name="テキスト ボックス 2"/>
          <p:cNvSpPr txBox="1"/>
          <p:nvPr/>
        </p:nvSpPr>
        <p:spPr>
          <a:xfrm>
            <a:off x="990600" y="5638800"/>
            <a:ext cx="5557932"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b="1" dirty="0" smtClean="0"/>
              <a:t>More than 2 times improved new X-Series design</a:t>
            </a:r>
            <a:endParaRPr kumimoji="1" lang="ja-JP" altLang="en-US" b="1" dirty="0"/>
          </a:p>
        </p:txBody>
      </p:sp>
    </p:spTree>
    <p:extLst>
      <p:ext uri="{BB962C8B-B14F-4D97-AF65-F5344CB8AC3E}">
        <p14:creationId xmlns:p14="http://schemas.microsoft.com/office/powerpoint/2010/main" val="110981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1808697" y="4920074"/>
          <a:ext cx="6953114" cy="1407160"/>
        </p:xfrm>
        <a:graphic>
          <a:graphicData uri="http://schemas.openxmlformats.org/drawingml/2006/table">
            <a:tbl>
              <a:tblPr firstRow="1" bandRow="1">
                <a:tableStyleId>{5940675A-B579-460E-94D1-54222C63F5DA}</a:tableStyleId>
              </a:tblPr>
              <a:tblGrid>
                <a:gridCol w="97645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370840">
                <a:tc>
                  <a:txBody>
                    <a:bodyPr/>
                    <a:lstStyle/>
                    <a:p>
                      <a:pPr algn="ctr"/>
                      <a:endParaRPr kumimoji="1" lang="ja-JP" altLang="en-US" sz="1400" b="0" dirty="0">
                        <a:latin typeface="+mn-lt"/>
                      </a:endParaRPr>
                    </a:p>
                  </a:txBody>
                  <a:tcPr anchor="ctr"/>
                </a:tc>
                <a:tc>
                  <a:txBody>
                    <a:bodyPr/>
                    <a:lstStyle/>
                    <a:p>
                      <a:pPr algn="ctr"/>
                      <a:r>
                        <a:rPr kumimoji="1" lang="en-US" altLang="ja-JP" sz="1400" b="0" dirty="0" smtClean="0">
                          <a:latin typeface="+mn-lt"/>
                        </a:rPr>
                        <a:t>carrier</a:t>
                      </a:r>
                      <a:endParaRPr kumimoji="1" lang="ja-JP" altLang="en-US" sz="1400" b="0" dirty="0">
                        <a:latin typeface="+mn-lt"/>
                      </a:endParaRPr>
                    </a:p>
                  </a:txBody>
                  <a:tcPr anchor="ctr"/>
                </a:tc>
                <a:tc>
                  <a:txBody>
                    <a:bodyPr/>
                    <a:lstStyle/>
                    <a:p>
                      <a:pPr algn="ctr"/>
                      <a:r>
                        <a:rPr kumimoji="1" lang="en-US" altLang="ja-JP" sz="1400" b="0" dirty="0" smtClean="0">
                          <a:latin typeface="+mn-lt"/>
                        </a:rPr>
                        <a:t>Blocking</a:t>
                      </a:r>
                      <a:r>
                        <a:rPr kumimoji="1" lang="en-US" altLang="ja-JP" sz="1400" b="0" baseline="0" dirty="0" smtClean="0">
                          <a:latin typeface="+mn-lt"/>
                        </a:rPr>
                        <a:t> voltage</a:t>
                      </a:r>
                      <a:endParaRPr kumimoji="1" lang="ja-JP" altLang="en-US" sz="1400" b="0" dirty="0">
                        <a:latin typeface="+mn-lt"/>
                      </a:endParaRPr>
                    </a:p>
                  </a:txBody>
                  <a:tcPr anchor="ctr"/>
                </a:tc>
                <a:tc>
                  <a:txBody>
                    <a:bodyPr/>
                    <a:lstStyle/>
                    <a:p>
                      <a:pPr algn="ctr"/>
                      <a:r>
                        <a:rPr kumimoji="1" lang="en-US" altLang="ja-JP" sz="1400" b="0" dirty="0" smtClean="0">
                          <a:latin typeface="+mn-lt"/>
                        </a:rPr>
                        <a:t>SW</a:t>
                      </a:r>
                      <a:r>
                        <a:rPr kumimoji="1" lang="en-US" altLang="ja-JP" sz="1400" b="0" baseline="0" dirty="0" smtClean="0">
                          <a:latin typeface="+mn-lt"/>
                        </a:rPr>
                        <a:t> loss</a:t>
                      </a:r>
                      <a:endParaRPr kumimoji="1" lang="ja-JP" altLang="en-US" sz="1400" b="0" dirty="0">
                        <a:latin typeface="+mn-lt"/>
                      </a:endParaRPr>
                    </a:p>
                  </a:txBody>
                  <a:tcPr anchor="ctr"/>
                </a:tc>
                <a:tc>
                  <a:txBody>
                    <a:bodyPr/>
                    <a:lstStyle/>
                    <a:p>
                      <a:pPr algn="ctr"/>
                      <a:r>
                        <a:rPr kumimoji="1" lang="en-US" altLang="ja-JP" sz="1400" b="0" dirty="0" smtClean="0">
                          <a:latin typeface="+mn-lt"/>
                        </a:rPr>
                        <a:t>territory</a:t>
                      </a:r>
                      <a:endParaRPr kumimoji="1" lang="ja-JP" altLang="en-US" sz="1400" b="0" dirty="0">
                        <a:latin typeface="+mn-lt"/>
                      </a:endParaRPr>
                    </a:p>
                  </a:txBody>
                  <a:tcPr anchor="ctr"/>
                </a:tc>
                <a:extLst>
                  <a:ext uri="{0D108BD9-81ED-4DB2-BD59-A6C34878D82A}">
                    <a16:rowId xmlns:a16="http://schemas.microsoft.com/office/drawing/2014/main" val="10000"/>
                  </a:ext>
                </a:extLst>
              </a:tr>
              <a:tr h="370840">
                <a:tc>
                  <a:txBody>
                    <a:bodyPr/>
                    <a:lstStyle/>
                    <a:p>
                      <a:pPr algn="ctr"/>
                      <a:r>
                        <a:rPr kumimoji="1" lang="en-US" altLang="ja-JP" sz="1400" b="0" dirty="0" smtClean="0">
                          <a:latin typeface="+mn-lt"/>
                        </a:rPr>
                        <a:t>MOSFET</a:t>
                      </a:r>
                      <a:endParaRPr kumimoji="1" lang="ja-JP" altLang="en-US" sz="1400" b="0" dirty="0">
                        <a:latin typeface="+mn-lt"/>
                      </a:endParaRPr>
                    </a:p>
                  </a:txBody>
                  <a:tcPr anchor="ctr">
                    <a:solidFill>
                      <a:schemeClr val="accent6">
                        <a:lumMod val="20000"/>
                        <a:lumOff val="80000"/>
                      </a:schemeClr>
                    </a:solidFill>
                  </a:tcPr>
                </a:tc>
                <a:tc>
                  <a:txBody>
                    <a:bodyPr/>
                    <a:lstStyle/>
                    <a:p>
                      <a:pPr algn="ctr"/>
                      <a:r>
                        <a:rPr kumimoji="1" lang="en-US" altLang="ja-JP" sz="1400" b="0" dirty="0" smtClean="0">
                          <a:latin typeface="+mn-lt"/>
                        </a:rPr>
                        <a:t>Electron</a:t>
                      </a:r>
                    </a:p>
                    <a:p>
                      <a:pPr algn="ctr"/>
                      <a:r>
                        <a:rPr kumimoji="1" lang="en-US" altLang="ja-JP" sz="1400" b="0" dirty="0" smtClean="0">
                          <a:latin typeface="+mn-lt"/>
                        </a:rPr>
                        <a:t>(unipolar)</a:t>
                      </a:r>
                    </a:p>
                  </a:txBody>
                  <a:tcPr anchor="ctr">
                    <a:solidFill>
                      <a:schemeClr val="accent6">
                        <a:lumMod val="20000"/>
                        <a:lumOff val="80000"/>
                      </a:schemeClr>
                    </a:solidFill>
                  </a:tcPr>
                </a:tc>
                <a:tc>
                  <a:txBody>
                    <a:bodyPr/>
                    <a:lstStyle/>
                    <a:p>
                      <a:pPr algn="ctr"/>
                      <a:endParaRPr kumimoji="1" lang="ja-JP" altLang="en-US" sz="1400" b="0" dirty="0">
                        <a:latin typeface="+mn-lt"/>
                      </a:endParaRPr>
                    </a:p>
                  </a:txBody>
                  <a:tcPr anchor="ctr">
                    <a:solidFill>
                      <a:schemeClr val="accent6">
                        <a:lumMod val="20000"/>
                        <a:lumOff val="80000"/>
                      </a:schemeClr>
                    </a:solidFill>
                  </a:tcPr>
                </a:tc>
                <a:tc>
                  <a:txBody>
                    <a:bodyPr/>
                    <a:lstStyle/>
                    <a:p>
                      <a:pPr algn="ctr"/>
                      <a:endParaRPr kumimoji="1" lang="ja-JP" altLang="en-US" sz="1400" b="0" dirty="0">
                        <a:latin typeface="+mn-lt"/>
                      </a:endParaRPr>
                    </a:p>
                  </a:txBody>
                  <a:tcPr anchor="ctr">
                    <a:solidFill>
                      <a:schemeClr val="accent6">
                        <a:lumMod val="20000"/>
                        <a:lumOff val="80000"/>
                      </a:schemeClr>
                    </a:solidFill>
                  </a:tcPr>
                </a:tc>
                <a:tc>
                  <a:txBody>
                    <a:bodyPr/>
                    <a:lstStyle/>
                    <a:p>
                      <a:pPr algn="ctr"/>
                      <a:r>
                        <a:rPr kumimoji="1" lang="en-US" altLang="ja-JP" sz="1400" b="0" dirty="0" smtClean="0">
                          <a:latin typeface="+mn-lt"/>
                        </a:rPr>
                        <a:t>&lt; 600V</a:t>
                      </a:r>
                      <a:endParaRPr kumimoji="1" lang="ja-JP" altLang="en-US" sz="1400" b="0"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en-US" altLang="ja-JP" sz="1400" b="0" dirty="0" smtClean="0">
                          <a:latin typeface="+mn-lt"/>
                        </a:rPr>
                        <a:t>IGBT</a:t>
                      </a:r>
                      <a:endParaRPr kumimoji="1" lang="ja-JP" altLang="en-US" sz="1400" b="0" dirty="0">
                        <a:latin typeface="+mn-lt"/>
                      </a:endParaRPr>
                    </a:p>
                  </a:txBody>
                  <a:tcPr anchor="ctr">
                    <a:solidFill>
                      <a:schemeClr val="accent5">
                        <a:lumMod val="20000"/>
                        <a:lumOff val="80000"/>
                      </a:schemeClr>
                    </a:solidFill>
                  </a:tcPr>
                </a:tc>
                <a:tc>
                  <a:txBody>
                    <a:bodyPr/>
                    <a:lstStyle/>
                    <a:p>
                      <a:pPr algn="ctr"/>
                      <a:r>
                        <a:rPr kumimoji="1" lang="en-US" altLang="ja-JP" sz="1400" b="0" dirty="0" smtClean="0">
                          <a:latin typeface="+mn-lt"/>
                        </a:rPr>
                        <a:t>Electron</a:t>
                      </a:r>
                      <a:r>
                        <a:rPr kumimoji="1" lang="en-US" altLang="ja-JP" sz="1400" b="0" baseline="0" dirty="0" smtClean="0">
                          <a:latin typeface="+mn-lt"/>
                        </a:rPr>
                        <a:t> + Hole</a:t>
                      </a:r>
                    </a:p>
                    <a:p>
                      <a:pPr algn="ctr"/>
                      <a:r>
                        <a:rPr kumimoji="1" lang="en-US" altLang="ja-JP" sz="1400" b="0" baseline="0" dirty="0" smtClean="0">
                          <a:latin typeface="+mn-lt"/>
                        </a:rPr>
                        <a:t>(bipolar)</a:t>
                      </a:r>
                      <a:endParaRPr kumimoji="1" lang="en-US" altLang="ja-JP" sz="1400" b="0" dirty="0" smtClean="0">
                        <a:latin typeface="+mn-lt"/>
                      </a:endParaRPr>
                    </a:p>
                  </a:txBody>
                  <a:tcPr anchor="ctr">
                    <a:solidFill>
                      <a:schemeClr val="accent5">
                        <a:lumMod val="20000"/>
                        <a:lumOff val="80000"/>
                      </a:schemeClr>
                    </a:solidFill>
                  </a:tcPr>
                </a:tc>
                <a:tc>
                  <a:txBody>
                    <a:bodyPr/>
                    <a:lstStyle/>
                    <a:p>
                      <a:pPr algn="ctr"/>
                      <a:endParaRPr kumimoji="1" lang="ja-JP" altLang="en-US" sz="1400" b="0" dirty="0">
                        <a:latin typeface="+mn-lt"/>
                      </a:endParaRPr>
                    </a:p>
                  </a:txBody>
                  <a:tcPr anchor="ctr">
                    <a:solidFill>
                      <a:schemeClr val="accent5">
                        <a:lumMod val="20000"/>
                        <a:lumOff val="80000"/>
                      </a:schemeClr>
                    </a:solidFill>
                  </a:tcPr>
                </a:tc>
                <a:tc>
                  <a:txBody>
                    <a:bodyPr/>
                    <a:lstStyle/>
                    <a:p>
                      <a:pPr algn="ctr"/>
                      <a:endParaRPr kumimoji="1" lang="ja-JP" altLang="en-US" sz="1400" b="0" dirty="0">
                        <a:latin typeface="+mn-lt"/>
                      </a:endParaRPr>
                    </a:p>
                  </a:txBody>
                  <a:tcPr anchor="ctr">
                    <a:solidFill>
                      <a:schemeClr val="accent5">
                        <a:lumMod val="20000"/>
                        <a:lumOff val="80000"/>
                      </a:schemeClr>
                    </a:solidFill>
                  </a:tcPr>
                </a:tc>
                <a:tc>
                  <a:txBody>
                    <a:bodyPr/>
                    <a:lstStyle/>
                    <a:p>
                      <a:pPr algn="ctr"/>
                      <a:r>
                        <a:rPr kumimoji="1" lang="en-US" altLang="ja-JP" sz="1400" b="0" dirty="0" smtClean="0">
                          <a:latin typeface="+mn-lt"/>
                        </a:rPr>
                        <a:t>&gt; 600V</a:t>
                      </a:r>
                      <a:endParaRPr kumimoji="1" lang="ja-JP" altLang="en-US" sz="1400" b="0" dirty="0">
                        <a:latin typeface="+mn-lt"/>
                      </a:endParaRPr>
                    </a:p>
                  </a:txBody>
                  <a:tcPr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4" name="表 3"/>
          <p:cNvGraphicFramePr>
            <a:graphicFrameLocks noGrp="1"/>
          </p:cNvGraphicFramePr>
          <p:nvPr>
            <p:extLst/>
          </p:nvPr>
        </p:nvGraphicFramePr>
        <p:xfrm>
          <a:off x="352125" y="1434507"/>
          <a:ext cx="8264342" cy="2157218"/>
        </p:xfrm>
        <a:graphic>
          <a:graphicData uri="http://schemas.openxmlformats.org/drawingml/2006/table">
            <a:tbl>
              <a:tblPr firstRow="1" bandRow="1">
                <a:tableStyleId>{5940675A-B579-460E-94D1-54222C63F5DA}</a:tableStyleId>
              </a:tblPr>
              <a:tblGrid>
                <a:gridCol w="2243663">
                  <a:extLst>
                    <a:ext uri="{9D8B030D-6E8A-4147-A177-3AD203B41FA5}">
                      <a16:colId xmlns:a16="http://schemas.microsoft.com/office/drawing/2014/main" val="20000"/>
                    </a:ext>
                  </a:extLst>
                </a:gridCol>
                <a:gridCol w="2636303">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70840">
                <a:tc gridSpan="2">
                  <a:txBody>
                    <a:bodyPr/>
                    <a:lstStyle/>
                    <a:p>
                      <a:pPr algn="ctr"/>
                      <a:endParaRPr kumimoji="1" lang="ja-JP" alt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MOSFET</a:t>
                      </a:r>
                      <a:endParaRPr kumimoji="1" lang="ja-JP" altLang="en-US" dirty="0" smtClean="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IGBT</a:t>
                      </a:r>
                      <a:endParaRPr kumimoji="1" lang="ja-JP" altLang="en-US" dirty="0" smtClean="0"/>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kumimoji="1" lang="en-US" altLang="ja-JP" baseline="0" dirty="0" smtClean="0"/>
                        <a:t>Blocking voltage (V)</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Thickness of n- layer</a:t>
                      </a:r>
                      <a:r>
                        <a:rPr kumimoji="1" lang="en-US" altLang="ja-JP" baseline="0" dirty="0" smtClean="0"/>
                        <a:t> (um)</a:t>
                      </a:r>
                      <a:endParaRPr kumimoji="1" lang="ja-JP"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a:t>
                      </a:r>
                      <a:r>
                        <a:rPr kumimoji="1" lang="en-US" altLang="ja-JP" b="1" baseline="-25000" dirty="0" smtClean="0"/>
                        <a:t>DS</a:t>
                      </a:r>
                      <a:r>
                        <a:rPr kumimoji="1" lang="en-US" altLang="ja-JP" baseline="0" dirty="0" smtClean="0"/>
                        <a:t>(on) (V)</a:t>
                      </a:r>
                      <a:endParaRPr kumimoji="1" lang="ja-JP" altLang="en-US" dirty="0" smtClean="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a:t>
                      </a:r>
                      <a:r>
                        <a:rPr kumimoji="1" lang="en-US" altLang="ja-JP" b="1" baseline="-25000" dirty="0" smtClean="0"/>
                        <a:t>CEsat</a:t>
                      </a:r>
                      <a:r>
                        <a:rPr kumimoji="1" lang="en-US" altLang="ja-JP" baseline="0" dirty="0" smtClean="0"/>
                        <a:t> (V)</a:t>
                      </a:r>
                      <a:endParaRPr kumimoji="1" lang="ja-JP" altLang="en-US" dirty="0" smtClean="0"/>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en-US" altLang="ja-JP" dirty="0" smtClean="0"/>
                        <a:t>600</a:t>
                      </a:r>
                      <a:endParaRPr kumimoji="1" lang="ja-JP" altLang="en-US" dirty="0"/>
                    </a:p>
                  </a:txBody>
                  <a:tcPr/>
                </a:tc>
                <a:tc>
                  <a:txBody>
                    <a:bodyPr/>
                    <a:lstStyle/>
                    <a:p>
                      <a:pPr algn="ctr"/>
                      <a:r>
                        <a:rPr kumimoji="1" lang="en-US" altLang="ja-JP" dirty="0" smtClean="0"/>
                        <a:t>50</a:t>
                      </a:r>
                      <a:endParaRPr kumimoji="1" lang="ja-JP" altLang="en-US" dirty="0"/>
                    </a:p>
                  </a:txBody>
                  <a:tcPr/>
                </a:tc>
                <a:tc>
                  <a:txBody>
                    <a:bodyPr/>
                    <a:lstStyle/>
                    <a:p>
                      <a:pPr algn="ctr"/>
                      <a:r>
                        <a:rPr kumimoji="1" lang="en-US" altLang="ja-JP" dirty="0" smtClean="0"/>
                        <a:t>1.6</a:t>
                      </a:r>
                      <a:endParaRPr kumimoji="1" lang="ja-JP" altLang="en-US" dirty="0"/>
                    </a:p>
                  </a:txBody>
                  <a:tcPr>
                    <a:solidFill>
                      <a:schemeClr val="accent6">
                        <a:lumMod val="20000"/>
                        <a:lumOff val="80000"/>
                      </a:schemeClr>
                    </a:solidFill>
                  </a:tcPr>
                </a:tc>
                <a:tc>
                  <a:txBody>
                    <a:bodyPr/>
                    <a:lstStyle/>
                    <a:p>
                      <a:pPr algn="ctr"/>
                      <a:r>
                        <a:rPr kumimoji="1" lang="en-US" altLang="ja-JP" dirty="0" smtClean="0"/>
                        <a:t>1.6</a:t>
                      </a:r>
                      <a:endParaRPr kumimoji="1" lang="ja-JP" altLang="en-US" dirty="0"/>
                    </a:p>
                  </a:txBody>
                  <a:tcPr>
                    <a:solidFill>
                      <a:schemeClr val="accent5">
                        <a:lumMod val="20000"/>
                        <a:lumOff val="80000"/>
                      </a:schemeClr>
                    </a:solidFill>
                  </a:tcPr>
                </a:tc>
                <a:extLst>
                  <a:ext uri="{0D108BD9-81ED-4DB2-BD59-A6C34878D82A}">
                    <a16:rowId xmlns:a16="http://schemas.microsoft.com/office/drawing/2014/main" val="10002"/>
                  </a:ext>
                </a:extLst>
              </a:tr>
              <a:tr h="387729">
                <a:tc>
                  <a:txBody>
                    <a:bodyPr/>
                    <a:lstStyle/>
                    <a:p>
                      <a:pPr algn="ctr"/>
                      <a:r>
                        <a:rPr kumimoji="1" lang="en-US" altLang="ja-JP" dirty="0" smtClean="0"/>
                        <a:t>1200</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solidFill>
                            <a:srgbClr val="FF0000"/>
                          </a:solidFill>
                        </a:rPr>
                        <a:t>9.0</a:t>
                      </a:r>
                      <a:endParaRPr kumimoji="1" lang="ja-JP" altLang="en-US" dirty="0">
                        <a:solidFill>
                          <a:srgbClr val="FF0000"/>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1.8</a:t>
                      </a:r>
                      <a:endParaRPr kumimoji="1" lang="ja-JP" alt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3"/>
                  </a:ext>
                </a:extLst>
              </a:tr>
              <a:tr h="387729">
                <a:tc>
                  <a:txBody>
                    <a:bodyPr/>
                    <a:lstStyle/>
                    <a:p>
                      <a:pPr algn="ctr"/>
                      <a:r>
                        <a:rPr kumimoji="1" lang="en-US" altLang="ja-JP" dirty="0" smtClean="0"/>
                        <a:t>1700</a:t>
                      </a:r>
                      <a:endParaRPr kumimoji="1" lang="ja-JP" altLang="en-US" dirty="0"/>
                    </a:p>
                  </a:txBody>
                  <a:tcPr/>
                </a:tc>
                <a:tc>
                  <a:txBody>
                    <a:bodyPr/>
                    <a:lstStyle/>
                    <a:p>
                      <a:pPr algn="ctr"/>
                      <a:r>
                        <a:rPr kumimoji="1" lang="en-US" altLang="ja-JP" dirty="0" smtClean="0"/>
                        <a:t>140</a:t>
                      </a:r>
                      <a:endParaRPr kumimoji="1" lang="ja-JP" altLang="en-US" dirty="0"/>
                    </a:p>
                  </a:txBody>
                  <a:tcPr/>
                </a:tc>
                <a:tc>
                  <a:txBody>
                    <a:bodyPr/>
                    <a:lstStyle/>
                    <a:p>
                      <a:pPr algn="ctr"/>
                      <a:r>
                        <a:rPr kumimoji="1" lang="en-US" altLang="ja-JP" dirty="0" smtClean="0">
                          <a:solidFill>
                            <a:srgbClr val="FF0000"/>
                          </a:solidFill>
                        </a:rPr>
                        <a:t>21.5</a:t>
                      </a:r>
                      <a:endParaRPr kumimoji="1" lang="ja-JP" altLang="en-US" dirty="0">
                        <a:solidFill>
                          <a:srgbClr val="FF0000"/>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2.0</a:t>
                      </a:r>
                      <a:endParaRPr kumimoji="1" lang="ja-JP" alt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268098" y="946221"/>
            <a:ext cx="7184222" cy="400110"/>
          </a:xfrm>
          <a:prstGeom prst="rect">
            <a:avLst/>
          </a:prstGeom>
          <a:noFill/>
        </p:spPr>
        <p:txBody>
          <a:bodyPr wrap="square" rtlCol="0">
            <a:spAutoFit/>
          </a:bodyPr>
          <a:lstStyle/>
          <a:p>
            <a:r>
              <a:rPr lang="en-US" altLang="ja-JP" sz="2000" dirty="0"/>
              <a:t>ON state voltage comparison </a:t>
            </a:r>
            <a:r>
              <a:rPr lang="en-US" altLang="ja-JP" sz="2000" dirty="0" smtClean="0"/>
              <a:t>MOSFET vs IGBT on Si base </a:t>
            </a:r>
            <a:endParaRPr lang="en-US" altLang="ja-JP" sz="2000" dirty="0"/>
          </a:p>
        </p:txBody>
      </p:sp>
      <p:sp>
        <p:nvSpPr>
          <p:cNvPr id="7" name="正方形/長方形 6"/>
          <p:cNvSpPr/>
          <p:nvPr/>
        </p:nvSpPr>
        <p:spPr>
          <a:xfrm>
            <a:off x="2657743" y="174823"/>
            <a:ext cx="4918334" cy="523220"/>
          </a:xfrm>
          <a:prstGeom prst="rect">
            <a:avLst/>
          </a:prstGeom>
        </p:spPr>
        <p:txBody>
          <a:bodyPr wrap="none">
            <a:spAutoFit/>
          </a:bodyPr>
          <a:lstStyle/>
          <a:p>
            <a:r>
              <a:rPr lang="en-US" altLang="ja-JP" sz="2800" b="1" dirty="0">
                <a:solidFill>
                  <a:schemeClr val="bg1">
                    <a:lumMod val="50000"/>
                  </a:schemeClr>
                </a:solidFill>
                <a:latin typeface="+mj-ea"/>
                <a:ea typeface="+mj-ea"/>
                <a:cs typeface="+mj-cs"/>
              </a:rPr>
              <a:t>B</a:t>
            </a:r>
            <a:r>
              <a:rPr lang="en-US" altLang="ja-JP" sz="2800" b="1" dirty="0" smtClean="0">
                <a:solidFill>
                  <a:schemeClr val="bg1">
                    <a:lumMod val="50000"/>
                  </a:schemeClr>
                </a:solidFill>
                <a:latin typeface="+mj-ea"/>
                <a:ea typeface="+mj-ea"/>
                <a:cs typeface="+mj-cs"/>
              </a:rPr>
              <a:t>enefit </a:t>
            </a:r>
            <a:r>
              <a:rPr lang="en-US" altLang="ja-JP" sz="2800" b="1" dirty="0">
                <a:solidFill>
                  <a:schemeClr val="bg1">
                    <a:lumMod val="50000"/>
                  </a:schemeClr>
                </a:solidFill>
                <a:latin typeface="+mj-ea"/>
                <a:ea typeface="+mj-ea"/>
                <a:cs typeface="+mj-cs"/>
              </a:rPr>
              <a:t>of </a:t>
            </a:r>
            <a:r>
              <a:rPr lang="en-US" altLang="ja-JP" sz="2800" b="1" dirty="0">
                <a:solidFill>
                  <a:schemeClr val="bg1">
                    <a:lumMod val="50000"/>
                  </a:schemeClr>
                </a:solidFill>
                <a:latin typeface="+mj-ea"/>
                <a:ea typeface="+mj-ea"/>
                <a:cs typeface="+mj-cs"/>
              </a:rPr>
              <a:t>SiC power device</a:t>
            </a:r>
            <a:endParaRPr lang="ja-JP" altLang="en-US" sz="2800" b="1" dirty="0">
              <a:solidFill>
                <a:schemeClr val="bg1">
                  <a:lumMod val="50000"/>
                </a:schemeClr>
              </a:solidFill>
              <a:latin typeface="+mj-ea"/>
              <a:ea typeface="+mj-ea"/>
              <a:cs typeface="+mj-cs"/>
            </a:endParaRPr>
          </a:p>
        </p:txBody>
      </p:sp>
      <p:sp>
        <p:nvSpPr>
          <p:cNvPr id="2" name="正方形/長方形 1"/>
          <p:cNvSpPr/>
          <p:nvPr/>
        </p:nvSpPr>
        <p:spPr>
          <a:xfrm>
            <a:off x="5169205" y="4151897"/>
            <a:ext cx="3541739" cy="646331"/>
          </a:xfrm>
          <a:prstGeom prst="rect">
            <a:avLst/>
          </a:prstGeom>
        </p:spPr>
        <p:txBody>
          <a:bodyPr wrap="none">
            <a:spAutoFit/>
          </a:bodyPr>
          <a:lstStyle/>
          <a:p>
            <a:r>
              <a:rPr lang="en-US" altLang="ja-JP" dirty="0" smtClean="0">
                <a:solidFill>
                  <a:srgbClr val="0000FF"/>
                </a:solidFill>
                <a:sym typeface="Wingdings" panose="05000000000000000000" pitchFamily="2" charset="2"/>
              </a:rPr>
              <a:t>ON state voltage of IGBT is reduced </a:t>
            </a:r>
          </a:p>
          <a:p>
            <a:r>
              <a:rPr lang="en-US" altLang="ja-JP" dirty="0" smtClean="0">
                <a:solidFill>
                  <a:srgbClr val="0000FF"/>
                </a:solidFill>
                <a:sym typeface="Wingdings" panose="05000000000000000000" pitchFamily="2" charset="2"/>
              </a:rPr>
              <a:t>by conductivity </a:t>
            </a:r>
            <a:r>
              <a:rPr lang="en-US" altLang="ja-JP" dirty="0">
                <a:solidFill>
                  <a:srgbClr val="0000FF"/>
                </a:solidFill>
                <a:sym typeface="Wingdings" panose="05000000000000000000" pitchFamily="2" charset="2"/>
              </a:rPr>
              <a:t>modulation</a:t>
            </a:r>
            <a:endParaRPr lang="ja-JP" altLang="en-US" dirty="0"/>
          </a:p>
        </p:txBody>
      </p:sp>
      <p:pic>
        <p:nvPicPr>
          <p:cNvPr id="3" name="図 2"/>
          <p:cNvPicPr>
            <a:picLocks noChangeAspect="1"/>
          </p:cNvPicPr>
          <p:nvPr/>
        </p:nvPicPr>
        <p:blipFill>
          <a:blip r:embed="rId2"/>
          <a:stretch>
            <a:fillRect/>
          </a:stretch>
        </p:blipFill>
        <p:spPr>
          <a:xfrm>
            <a:off x="5119051" y="3518219"/>
            <a:ext cx="2847079" cy="737680"/>
          </a:xfrm>
          <a:prstGeom prst="rect">
            <a:avLst/>
          </a:prstGeom>
        </p:spPr>
      </p:pic>
      <p:pic>
        <p:nvPicPr>
          <p:cNvPr id="5" name="図 4"/>
          <p:cNvPicPr>
            <a:picLocks noChangeAspect="1"/>
          </p:cNvPicPr>
          <p:nvPr/>
        </p:nvPicPr>
        <p:blipFill>
          <a:blip r:embed="rId3"/>
          <a:stretch>
            <a:fillRect/>
          </a:stretch>
        </p:blipFill>
        <p:spPr>
          <a:xfrm>
            <a:off x="268098" y="3666706"/>
            <a:ext cx="1440000" cy="2830856"/>
          </a:xfrm>
          <a:prstGeom prst="rect">
            <a:avLst/>
          </a:prstGeom>
        </p:spPr>
      </p:pic>
      <p:pic>
        <p:nvPicPr>
          <p:cNvPr id="8" name="図 7"/>
          <p:cNvPicPr>
            <a:picLocks noChangeAspect="1"/>
          </p:cNvPicPr>
          <p:nvPr/>
        </p:nvPicPr>
        <p:blipFill rotWithShape="1">
          <a:blip r:embed="rId4"/>
          <a:srcRect r="50609"/>
          <a:stretch/>
        </p:blipFill>
        <p:spPr>
          <a:xfrm>
            <a:off x="4720584" y="5811163"/>
            <a:ext cx="491921" cy="493819"/>
          </a:xfrm>
          <a:prstGeom prst="rect">
            <a:avLst/>
          </a:prstGeom>
        </p:spPr>
      </p:pic>
      <p:pic>
        <p:nvPicPr>
          <p:cNvPr id="11" name="図 10"/>
          <p:cNvPicPr>
            <a:picLocks noChangeAspect="1"/>
          </p:cNvPicPr>
          <p:nvPr/>
        </p:nvPicPr>
        <p:blipFill rotWithShape="1">
          <a:blip r:embed="rId4"/>
          <a:srcRect r="50609"/>
          <a:stretch/>
        </p:blipFill>
        <p:spPr>
          <a:xfrm>
            <a:off x="6230663" y="5322713"/>
            <a:ext cx="491921" cy="493819"/>
          </a:xfrm>
          <a:prstGeom prst="rect">
            <a:avLst/>
          </a:prstGeom>
        </p:spPr>
      </p:pic>
    </p:spTree>
    <p:extLst>
      <p:ext uri="{BB962C8B-B14F-4D97-AF65-F5344CB8AC3E}">
        <p14:creationId xmlns:p14="http://schemas.microsoft.com/office/powerpoint/2010/main" val="1366105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表 94"/>
          <p:cNvGraphicFramePr>
            <a:graphicFrameLocks noGrp="1"/>
          </p:cNvGraphicFramePr>
          <p:nvPr>
            <p:extLst/>
          </p:nvPr>
        </p:nvGraphicFramePr>
        <p:xfrm>
          <a:off x="4149126" y="929729"/>
          <a:ext cx="3528394" cy="1432560"/>
        </p:xfrm>
        <a:graphic>
          <a:graphicData uri="http://schemas.openxmlformats.org/drawingml/2006/table">
            <a:tbl>
              <a:tblPr firstRow="1" bandRow="1">
                <a:tableStyleId>{5940675A-B579-460E-94D1-54222C63F5DA}</a:tableStyleId>
              </a:tblPr>
              <a:tblGrid>
                <a:gridCol w="129614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70840">
                <a:tc>
                  <a:txBody>
                    <a:bodyPr/>
                    <a:lstStyle/>
                    <a:p>
                      <a:pPr algn="ctr"/>
                      <a:r>
                        <a:rPr kumimoji="1" lang="en-US" altLang="ja-JP" dirty="0" smtClean="0"/>
                        <a:t>material</a:t>
                      </a:r>
                      <a:endParaRPr kumimoji="1" lang="ja-JP" altLang="en-US" dirty="0"/>
                    </a:p>
                  </a:txBody>
                  <a:tcPr anchor="ctr"/>
                </a:tc>
                <a:tc>
                  <a:txBody>
                    <a:bodyPr/>
                    <a:lstStyle/>
                    <a:p>
                      <a:pPr algn="ctr"/>
                      <a:r>
                        <a:rPr kumimoji="1" lang="en-US" altLang="ja-JP" dirty="0" smtClean="0"/>
                        <a:t>Breakdown</a:t>
                      </a:r>
                      <a:r>
                        <a:rPr kumimoji="1" lang="en-US" altLang="ja-JP" baseline="0" dirty="0" smtClean="0"/>
                        <a:t> strength (V / um )</a:t>
                      </a:r>
                      <a:endParaRPr kumimoji="1" lang="en-US" altLang="ja-JP" dirty="0" smtClean="0"/>
                    </a:p>
                  </a:txBody>
                  <a:tcPr anchor="ctr"/>
                </a:tc>
                <a:extLst>
                  <a:ext uri="{0D108BD9-81ED-4DB2-BD59-A6C34878D82A}">
                    <a16:rowId xmlns:a16="http://schemas.microsoft.com/office/drawing/2014/main" val="10000"/>
                  </a:ext>
                </a:extLst>
              </a:tr>
              <a:tr h="370840">
                <a:tc>
                  <a:txBody>
                    <a:bodyPr/>
                    <a:lstStyle/>
                    <a:p>
                      <a:pPr algn="ctr"/>
                      <a:r>
                        <a:rPr kumimoji="1" lang="en-US" altLang="ja-JP" sz="2000" dirty="0" smtClean="0"/>
                        <a:t>4H-SiC</a:t>
                      </a:r>
                      <a:endParaRPr kumimoji="1" lang="ja-JP" altLang="en-US" sz="2000" dirty="0"/>
                    </a:p>
                  </a:txBody>
                  <a:tcPr anchor="ctr">
                    <a:solidFill>
                      <a:schemeClr val="accent5">
                        <a:lumMod val="20000"/>
                        <a:lumOff val="80000"/>
                      </a:schemeClr>
                    </a:solidFill>
                  </a:tcPr>
                </a:tc>
                <a:tc>
                  <a:txBody>
                    <a:bodyPr/>
                    <a:lstStyle/>
                    <a:p>
                      <a:pPr algn="ctr"/>
                      <a:r>
                        <a:rPr kumimoji="1" lang="en-US" altLang="ja-JP" sz="2000" dirty="0" smtClean="0"/>
                        <a:t>300</a:t>
                      </a:r>
                      <a:endParaRPr kumimoji="1" lang="ja-JP" altLang="en-US" sz="2000" dirty="0"/>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en-US" altLang="ja-JP" sz="2000" dirty="0" smtClean="0"/>
                        <a:t>Si</a:t>
                      </a:r>
                      <a:endParaRPr kumimoji="1" lang="ja-JP" altLang="en-US" sz="2000" dirty="0"/>
                    </a:p>
                  </a:txBody>
                  <a:tcPr anchor="ctr">
                    <a:solidFill>
                      <a:schemeClr val="accent6">
                        <a:lumMod val="20000"/>
                        <a:lumOff val="80000"/>
                      </a:schemeClr>
                    </a:solidFill>
                  </a:tcPr>
                </a:tc>
                <a:tc>
                  <a:txBody>
                    <a:bodyPr/>
                    <a:lstStyle/>
                    <a:p>
                      <a:pPr algn="ctr"/>
                      <a:r>
                        <a:rPr kumimoji="1" lang="en-US" altLang="ja-JP" sz="2000" dirty="0" smtClean="0"/>
                        <a:t>30</a:t>
                      </a:r>
                      <a:endParaRPr kumimoji="1" lang="ja-JP" altLang="en-US" sz="2000" dirty="0"/>
                    </a:p>
                  </a:txBody>
                  <a:tcPr anchor="c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66" name="Rectangle 247"/>
          <p:cNvSpPr>
            <a:spLocks noChangeArrowheads="1"/>
          </p:cNvSpPr>
          <p:nvPr/>
        </p:nvSpPr>
        <p:spPr bwMode="auto">
          <a:xfrm>
            <a:off x="1696427" y="3760743"/>
            <a:ext cx="1177925" cy="2088000"/>
          </a:xfrm>
          <a:prstGeom prst="rect">
            <a:avLst/>
          </a:prstGeom>
          <a:solidFill>
            <a:srgbClr val="FFFF99"/>
          </a:solidFill>
          <a:ln w="9525">
            <a:solidFill>
              <a:srgbClr val="000000"/>
            </a:solidFill>
            <a:miter lim="800000"/>
            <a:headEnd/>
            <a:tailEnd/>
          </a:ln>
        </p:spPr>
        <p:txBody>
          <a:bodyPr/>
          <a:lstStyle/>
          <a:p>
            <a:endParaRPr lang="ja-JP" altLang="en-US" dirty="0"/>
          </a:p>
        </p:txBody>
      </p:sp>
      <p:sp>
        <p:nvSpPr>
          <p:cNvPr id="67" name="Rectangle 251"/>
          <p:cNvSpPr>
            <a:spLocks noChangeArrowheads="1"/>
          </p:cNvSpPr>
          <p:nvPr/>
        </p:nvSpPr>
        <p:spPr bwMode="auto">
          <a:xfrm>
            <a:off x="1696427" y="5646693"/>
            <a:ext cx="1177925" cy="198438"/>
          </a:xfrm>
          <a:prstGeom prst="rect">
            <a:avLst/>
          </a:prstGeom>
          <a:solidFill>
            <a:srgbClr val="FF99CC"/>
          </a:solidFill>
          <a:ln w="9525">
            <a:solidFill>
              <a:srgbClr val="000000"/>
            </a:solidFill>
            <a:miter lim="800000"/>
            <a:headEnd/>
            <a:tailEnd/>
          </a:ln>
        </p:spPr>
        <p:txBody>
          <a:bodyPr/>
          <a:lstStyle/>
          <a:p>
            <a:endParaRPr lang="ja-JP" altLang="en-US" dirty="0"/>
          </a:p>
        </p:txBody>
      </p:sp>
      <p:sp>
        <p:nvSpPr>
          <p:cNvPr id="68" name="Rectangle 253"/>
          <p:cNvSpPr>
            <a:spLocks noChangeArrowheads="1"/>
          </p:cNvSpPr>
          <p:nvPr/>
        </p:nvSpPr>
        <p:spPr bwMode="auto">
          <a:xfrm>
            <a:off x="1696427" y="3760743"/>
            <a:ext cx="1177925" cy="625475"/>
          </a:xfrm>
          <a:prstGeom prst="rect">
            <a:avLst/>
          </a:prstGeom>
          <a:solidFill>
            <a:schemeClr val="accent5">
              <a:lumMod val="40000"/>
              <a:lumOff val="60000"/>
            </a:schemeClr>
          </a:solidFill>
          <a:ln w="9525">
            <a:solidFill>
              <a:srgbClr val="000000"/>
            </a:solidFill>
            <a:miter lim="800000"/>
            <a:headEnd/>
            <a:tailEnd/>
          </a:ln>
        </p:spPr>
        <p:txBody>
          <a:bodyPr/>
          <a:lstStyle/>
          <a:p>
            <a:endParaRPr lang="ja-JP" altLang="en-US" dirty="0"/>
          </a:p>
        </p:txBody>
      </p:sp>
      <p:sp>
        <p:nvSpPr>
          <p:cNvPr id="69" name="Rectangle 254"/>
          <p:cNvSpPr>
            <a:spLocks noChangeArrowheads="1"/>
          </p:cNvSpPr>
          <p:nvPr/>
        </p:nvSpPr>
        <p:spPr bwMode="auto">
          <a:xfrm>
            <a:off x="1696427" y="3390856"/>
            <a:ext cx="1177925" cy="369887"/>
          </a:xfrm>
          <a:prstGeom prst="rect">
            <a:avLst/>
          </a:prstGeom>
          <a:solidFill>
            <a:srgbClr val="CC99FF"/>
          </a:solidFill>
          <a:ln w="9525">
            <a:solidFill>
              <a:srgbClr val="000000"/>
            </a:solidFill>
            <a:miter lim="800000"/>
            <a:headEnd/>
            <a:tailEnd/>
          </a:ln>
        </p:spPr>
        <p:txBody>
          <a:bodyPr/>
          <a:lstStyle/>
          <a:p>
            <a:endParaRPr lang="ja-JP" altLang="en-US" dirty="0"/>
          </a:p>
        </p:txBody>
      </p:sp>
      <p:sp>
        <p:nvSpPr>
          <p:cNvPr id="70" name="Rectangle 255"/>
          <p:cNvSpPr>
            <a:spLocks noChangeArrowheads="1"/>
          </p:cNvSpPr>
          <p:nvPr/>
        </p:nvSpPr>
        <p:spPr bwMode="auto">
          <a:xfrm>
            <a:off x="1988527" y="3560718"/>
            <a:ext cx="581025" cy="200025"/>
          </a:xfrm>
          <a:prstGeom prst="rect">
            <a:avLst/>
          </a:prstGeom>
          <a:solidFill>
            <a:schemeClr val="accent6">
              <a:lumMod val="60000"/>
              <a:lumOff val="40000"/>
            </a:schemeClr>
          </a:solidFill>
          <a:ln w="9525">
            <a:solidFill>
              <a:srgbClr val="000000"/>
            </a:solidFill>
            <a:miter lim="800000"/>
            <a:headEnd/>
            <a:tailEnd/>
          </a:ln>
        </p:spPr>
        <p:txBody>
          <a:bodyPr/>
          <a:lstStyle/>
          <a:p>
            <a:endParaRPr lang="ja-JP" altLang="en-US" dirty="0"/>
          </a:p>
        </p:txBody>
      </p:sp>
      <p:sp>
        <p:nvSpPr>
          <p:cNvPr id="71" name="Rectangle 256"/>
          <p:cNvSpPr>
            <a:spLocks noChangeArrowheads="1"/>
          </p:cNvSpPr>
          <p:nvPr/>
        </p:nvSpPr>
        <p:spPr bwMode="auto">
          <a:xfrm>
            <a:off x="2126639" y="3728993"/>
            <a:ext cx="304800" cy="782638"/>
          </a:xfrm>
          <a:prstGeom prst="rect">
            <a:avLst/>
          </a:prstGeom>
          <a:solidFill>
            <a:schemeClr val="accent6">
              <a:lumMod val="60000"/>
              <a:lumOff val="40000"/>
            </a:schemeClr>
          </a:solidFill>
          <a:ln w="9525">
            <a:solidFill>
              <a:srgbClr val="000000"/>
            </a:solidFill>
            <a:miter lim="800000"/>
            <a:headEnd/>
            <a:tailEnd/>
          </a:ln>
        </p:spPr>
        <p:txBody>
          <a:bodyPr/>
          <a:lstStyle/>
          <a:p>
            <a:endParaRPr lang="ja-JP" altLang="en-US" dirty="0"/>
          </a:p>
        </p:txBody>
      </p:sp>
      <p:sp>
        <p:nvSpPr>
          <p:cNvPr id="72" name="Rectangle 257"/>
          <p:cNvSpPr>
            <a:spLocks noChangeArrowheads="1"/>
          </p:cNvSpPr>
          <p:nvPr/>
        </p:nvSpPr>
        <p:spPr bwMode="auto">
          <a:xfrm>
            <a:off x="2039327" y="3687718"/>
            <a:ext cx="404812" cy="73025"/>
          </a:xfrm>
          <a:prstGeom prst="rect">
            <a:avLst/>
          </a:prstGeom>
          <a:solidFill>
            <a:schemeClr val="accent6">
              <a:lumMod val="60000"/>
              <a:lumOff val="40000"/>
            </a:schemeClr>
          </a:solidFill>
          <a:ln w="9525">
            <a:noFill/>
            <a:miter lim="800000"/>
            <a:headEnd/>
            <a:tailEnd/>
          </a:ln>
        </p:spPr>
        <p:txBody>
          <a:bodyPr/>
          <a:lstStyle/>
          <a:p>
            <a:endParaRPr lang="ja-JP" altLang="en-US" dirty="0"/>
          </a:p>
        </p:txBody>
      </p:sp>
      <p:sp>
        <p:nvSpPr>
          <p:cNvPr id="73" name="Rectangle 258"/>
          <p:cNvSpPr>
            <a:spLocks noChangeArrowheads="1"/>
          </p:cNvSpPr>
          <p:nvPr/>
        </p:nvSpPr>
        <p:spPr bwMode="auto">
          <a:xfrm rot="5400000">
            <a:off x="1872639" y="3975056"/>
            <a:ext cx="825500" cy="165100"/>
          </a:xfrm>
          <a:prstGeom prst="rect">
            <a:avLst/>
          </a:prstGeom>
          <a:solidFill>
            <a:srgbClr val="0000FF"/>
          </a:solidFill>
          <a:ln w="9525">
            <a:solidFill>
              <a:srgbClr val="000000"/>
            </a:solidFill>
            <a:miter lim="800000"/>
            <a:headEnd/>
            <a:tailEnd/>
          </a:ln>
        </p:spPr>
        <p:txBody>
          <a:bodyPr/>
          <a:lstStyle/>
          <a:p>
            <a:endParaRPr lang="ja-JP" altLang="en-US" dirty="0"/>
          </a:p>
        </p:txBody>
      </p:sp>
      <p:sp>
        <p:nvSpPr>
          <p:cNvPr id="74" name="Rectangle 259"/>
          <p:cNvSpPr>
            <a:spLocks noChangeArrowheads="1"/>
          </p:cNvSpPr>
          <p:nvPr/>
        </p:nvSpPr>
        <p:spPr bwMode="auto">
          <a:xfrm rot="10800000">
            <a:off x="2152039" y="3613106"/>
            <a:ext cx="279400" cy="136525"/>
          </a:xfrm>
          <a:prstGeom prst="rect">
            <a:avLst/>
          </a:prstGeom>
          <a:solidFill>
            <a:srgbClr val="0000FF"/>
          </a:solidFill>
          <a:ln w="9525">
            <a:noFill/>
            <a:miter lim="800000"/>
            <a:headEnd/>
            <a:tailEnd/>
          </a:ln>
        </p:spPr>
        <p:txBody>
          <a:bodyPr/>
          <a:lstStyle/>
          <a:p>
            <a:endParaRPr lang="ja-JP" altLang="en-US" dirty="0"/>
          </a:p>
        </p:txBody>
      </p:sp>
      <p:sp>
        <p:nvSpPr>
          <p:cNvPr id="75" name="Line 260"/>
          <p:cNvSpPr>
            <a:spLocks noChangeShapeType="1"/>
          </p:cNvSpPr>
          <p:nvPr/>
        </p:nvSpPr>
        <p:spPr bwMode="auto">
          <a:xfrm>
            <a:off x="1867057" y="3181106"/>
            <a:ext cx="0" cy="432000"/>
          </a:xfrm>
          <a:prstGeom prst="line">
            <a:avLst/>
          </a:prstGeom>
          <a:noFill/>
          <a:ln w="22225">
            <a:solidFill>
              <a:srgbClr val="000000"/>
            </a:solidFill>
            <a:round/>
            <a:headEnd/>
            <a:tailEnd/>
          </a:ln>
        </p:spPr>
        <p:txBody>
          <a:bodyPr/>
          <a:lstStyle/>
          <a:p>
            <a:endParaRPr lang="ja-JP" altLang="en-US" dirty="0"/>
          </a:p>
        </p:txBody>
      </p:sp>
      <p:sp>
        <p:nvSpPr>
          <p:cNvPr id="76" name="AutoShape 286"/>
          <p:cNvSpPr>
            <a:spLocks noChangeArrowheads="1"/>
          </p:cNvSpPr>
          <p:nvPr/>
        </p:nvSpPr>
        <p:spPr bwMode="auto">
          <a:xfrm>
            <a:off x="1847239" y="3767093"/>
            <a:ext cx="285750" cy="265113"/>
          </a:xfrm>
          <a:prstGeom prst="roundRect">
            <a:avLst>
              <a:gd name="adj" fmla="val 16667"/>
            </a:avLst>
          </a:prstGeom>
          <a:solidFill>
            <a:srgbClr val="FF99FF"/>
          </a:solidFill>
          <a:ln w="9525">
            <a:solidFill>
              <a:srgbClr val="000000"/>
            </a:solidFill>
            <a:round/>
            <a:headEnd/>
            <a:tailEnd/>
          </a:ln>
          <a:effectLst/>
        </p:spPr>
        <p:txBody>
          <a:bodyPr/>
          <a:lstStyle/>
          <a:p>
            <a:endParaRPr lang="ja-JP" altLang="en-US" dirty="0"/>
          </a:p>
        </p:txBody>
      </p:sp>
      <p:sp>
        <p:nvSpPr>
          <p:cNvPr id="77" name="AutoShape 288"/>
          <p:cNvSpPr>
            <a:spLocks noChangeArrowheads="1"/>
          </p:cNvSpPr>
          <p:nvPr/>
        </p:nvSpPr>
        <p:spPr bwMode="auto">
          <a:xfrm>
            <a:off x="2428264" y="3767093"/>
            <a:ext cx="285750" cy="265113"/>
          </a:xfrm>
          <a:prstGeom prst="roundRect">
            <a:avLst>
              <a:gd name="adj" fmla="val 16667"/>
            </a:avLst>
          </a:prstGeom>
          <a:solidFill>
            <a:srgbClr val="FF99FF"/>
          </a:solidFill>
          <a:ln w="9525">
            <a:solidFill>
              <a:srgbClr val="000000"/>
            </a:solidFill>
            <a:round/>
            <a:headEnd/>
            <a:tailEnd/>
          </a:ln>
          <a:effectLst/>
        </p:spPr>
        <p:txBody>
          <a:bodyPr/>
          <a:lstStyle/>
          <a:p>
            <a:endParaRPr lang="ja-JP" altLang="en-US" dirty="0"/>
          </a:p>
        </p:txBody>
      </p:sp>
      <p:sp>
        <p:nvSpPr>
          <p:cNvPr id="78" name="Rectangle 12"/>
          <p:cNvSpPr>
            <a:spLocks noChangeArrowheads="1"/>
          </p:cNvSpPr>
          <p:nvPr/>
        </p:nvSpPr>
        <p:spPr bwMode="auto">
          <a:xfrm>
            <a:off x="1695553" y="5846860"/>
            <a:ext cx="1184400" cy="144016"/>
          </a:xfrm>
          <a:prstGeom prst="rect">
            <a:avLst/>
          </a:prstGeom>
          <a:solidFill>
            <a:schemeClr val="bg2">
              <a:lumMod val="75000"/>
            </a:schemeClr>
          </a:solidFill>
          <a:ln w="9525">
            <a:solidFill>
              <a:schemeClr val="tx1"/>
            </a:solidFill>
            <a:miter lim="800000"/>
            <a:headEnd/>
            <a:tailEnd/>
          </a:ln>
        </p:spPr>
        <p:txBody>
          <a:bodyPr wrap="none" anchor="ctr"/>
          <a:lstStyle/>
          <a:p>
            <a:endParaRPr lang="ja-JP" altLang="en-US" dirty="0"/>
          </a:p>
        </p:txBody>
      </p:sp>
      <p:sp>
        <p:nvSpPr>
          <p:cNvPr id="79" name="Line 261"/>
          <p:cNvSpPr>
            <a:spLocks noChangeShapeType="1"/>
          </p:cNvSpPr>
          <p:nvPr/>
        </p:nvSpPr>
        <p:spPr bwMode="auto">
          <a:xfrm>
            <a:off x="2285265" y="6007468"/>
            <a:ext cx="0" cy="252000"/>
          </a:xfrm>
          <a:prstGeom prst="line">
            <a:avLst/>
          </a:prstGeom>
          <a:noFill/>
          <a:ln w="22225">
            <a:solidFill>
              <a:srgbClr val="000000"/>
            </a:solidFill>
            <a:round/>
            <a:headEnd/>
            <a:tailEnd/>
          </a:ln>
        </p:spPr>
        <p:txBody>
          <a:bodyPr/>
          <a:lstStyle/>
          <a:p>
            <a:endParaRPr lang="ja-JP" altLang="en-US" dirty="0"/>
          </a:p>
        </p:txBody>
      </p:sp>
      <p:sp>
        <p:nvSpPr>
          <p:cNvPr id="80" name="Oval 285"/>
          <p:cNvSpPr>
            <a:spLocks noChangeArrowheads="1"/>
          </p:cNvSpPr>
          <p:nvPr/>
        </p:nvSpPr>
        <p:spPr bwMode="auto">
          <a:xfrm>
            <a:off x="2213257" y="6234816"/>
            <a:ext cx="144000" cy="144000"/>
          </a:xfrm>
          <a:prstGeom prst="ellipse">
            <a:avLst/>
          </a:prstGeom>
          <a:solidFill>
            <a:srgbClr val="FFFFFF"/>
          </a:solidFill>
          <a:ln w="22225">
            <a:solidFill>
              <a:srgbClr val="000000"/>
            </a:solidFill>
            <a:round/>
            <a:headEnd/>
            <a:tailEnd/>
          </a:ln>
        </p:spPr>
        <p:txBody>
          <a:bodyPr/>
          <a:lstStyle/>
          <a:p>
            <a:endParaRPr lang="ja-JP" altLang="en-US" dirty="0"/>
          </a:p>
        </p:txBody>
      </p:sp>
      <p:sp>
        <p:nvSpPr>
          <p:cNvPr id="81" name="Text Box 243"/>
          <p:cNvSpPr txBox="1">
            <a:spLocks noChangeArrowheads="1"/>
          </p:cNvSpPr>
          <p:nvPr/>
        </p:nvSpPr>
        <p:spPr bwMode="auto">
          <a:xfrm>
            <a:off x="1647073" y="3972316"/>
            <a:ext cx="682625" cy="468312"/>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p</a:t>
            </a:r>
          </a:p>
        </p:txBody>
      </p:sp>
      <p:sp>
        <p:nvSpPr>
          <p:cNvPr id="82" name="Text Box 244"/>
          <p:cNvSpPr txBox="1">
            <a:spLocks noChangeArrowheads="1"/>
          </p:cNvSpPr>
          <p:nvPr/>
        </p:nvSpPr>
        <p:spPr bwMode="auto">
          <a:xfrm>
            <a:off x="1660721" y="5566372"/>
            <a:ext cx="682625" cy="465138"/>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83" name="Text Box 241"/>
          <p:cNvSpPr txBox="1">
            <a:spLocks noChangeArrowheads="1"/>
          </p:cNvSpPr>
          <p:nvPr/>
        </p:nvSpPr>
        <p:spPr bwMode="auto">
          <a:xfrm>
            <a:off x="1778481" y="3711580"/>
            <a:ext cx="682625" cy="466725"/>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84" name="Oval 285"/>
          <p:cNvSpPr>
            <a:spLocks noChangeArrowheads="1"/>
          </p:cNvSpPr>
          <p:nvPr/>
        </p:nvSpPr>
        <p:spPr bwMode="auto">
          <a:xfrm>
            <a:off x="1795057" y="3042336"/>
            <a:ext cx="144000" cy="144000"/>
          </a:xfrm>
          <a:prstGeom prst="ellipse">
            <a:avLst/>
          </a:prstGeom>
          <a:solidFill>
            <a:srgbClr val="FFFFFF"/>
          </a:solidFill>
          <a:ln w="22225">
            <a:solidFill>
              <a:srgbClr val="000000"/>
            </a:solidFill>
            <a:round/>
            <a:headEnd/>
            <a:tailEnd/>
          </a:ln>
        </p:spPr>
        <p:txBody>
          <a:bodyPr/>
          <a:lstStyle/>
          <a:p>
            <a:endParaRPr lang="ja-JP" altLang="en-US" dirty="0"/>
          </a:p>
        </p:txBody>
      </p:sp>
      <p:sp>
        <p:nvSpPr>
          <p:cNvPr id="85" name="Text Box 239"/>
          <p:cNvSpPr txBox="1">
            <a:spLocks noChangeArrowheads="1"/>
          </p:cNvSpPr>
          <p:nvPr/>
        </p:nvSpPr>
        <p:spPr bwMode="auto">
          <a:xfrm>
            <a:off x="1957041" y="2945216"/>
            <a:ext cx="1030783" cy="370209"/>
          </a:xfrm>
          <a:prstGeom prst="rect">
            <a:avLst/>
          </a:prstGeom>
          <a:noFill/>
          <a:ln w="9525">
            <a:noFill/>
            <a:miter lim="800000"/>
            <a:headEnd/>
            <a:tailEnd/>
          </a:ln>
        </p:spPr>
        <p:txBody>
          <a:bodyPr/>
          <a:lstStyle/>
          <a:p>
            <a:pPr algn="just" eaLnBrk="0" hangingPunct="0"/>
            <a:r>
              <a:rPr kumimoji="0" lang="en-US" altLang="ja-JP" sz="1400" dirty="0" smtClean="0"/>
              <a:t>source</a:t>
            </a:r>
            <a:endParaRPr kumimoji="0" lang="en-US" altLang="ja-JP" sz="1400" dirty="0"/>
          </a:p>
        </p:txBody>
      </p:sp>
      <p:sp>
        <p:nvSpPr>
          <p:cNvPr id="102" name="Text Box 245"/>
          <p:cNvSpPr txBox="1">
            <a:spLocks noChangeArrowheads="1"/>
          </p:cNvSpPr>
          <p:nvPr/>
        </p:nvSpPr>
        <p:spPr bwMode="auto">
          <a:xfrm>
            <a:off x="1674369" y="4887236"/>
            <a:ext cx="682625" cy="465137"/>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103" name="Text Box 239"/>
          <p:cNvSpPr txBox="1">
            <a:spLocks noChangeArrowheads="1"/>
          </p:cNvSpPr>
          <p:nvPr/>
        </p:nvSpPr>
        <p:spPr bwMode="auto">
          <a:xfrm>
            <a:off x="2367939" y="6074363"/>
            <a:ext cx="1030783" cy="370209"/>
          </a:xfrm>
          <a:prstGeom prst="rect">
            <a:avLst/>
          </a:prstGeom>
          <a:noFill/>
          <a:ln w="9525">
            <a:noFill/>
            <a:miter lim="800000"/>
            <a:headEnd/>
            <a:tailEnd/>
          </a:ln>
        </p:spPr>
        <p:txBody>
          <a:bodyPr/>
          <a:lstStyle/>
          <a:p>
            <a:pPr algn="just" eaLnBrk="0" hangingPunct="0"/>
            <a:r>
              <a:rPr kumimoji="0" lang="en-US" altLang="ja-JP" sz="1400" dirty="0" smtClean="0"/>
              <a:t>drain</a:t>
            </a:r>
            <a:endParaRPr kumimoji="0" lang="en-US" altLang="ja-JP" sz="1400" dirty="0"/>
          </a:p>
        </p:txBody>
      </p:sp>
      <p:sp>
        <p:nvSpPr>
          <p:cNvPr id="104" name="Text Box 239"/>
          <p:cNvSpPr txBox="1">
            <a:spLocks noChangeArrowheads="1"/>
          </p:cNvSpPr>
          <p:nvPr/>
        </p:nvSpPr>
        <p:spPr bwMode="auto">
          <a:xfrm>
            <a:off x="1456263" y="2708920"/>
            <a:ext cx="1845888" cy="370209"/>
          </a:xfrm>
          <a:prstGeom prst="rect">
            <a:avLst/>
          </a:prstGeom>
          <a:noFill/>
          <a:ln w="9525">
            <a:noFill/>
            <a:miter lim="800000"/>
            <a:headEnd/>
            <a:tailEnd/>
          </a:ln>
        </p:spPr>
        <p:txBody>
          <a:bodyPr/>
          <a:lstStyle/>
          <a:p>
            <a:pPr algn="just" eaLnBrk="0" hangingPunct="0"/>
            <a:r>
              <a:rPr kumimoji="0" lang="en-US" altLang="ja-JP" sz="1600" dirty="0" smtClean="0">
                <a:solidFill>
                  <a:srgbClr val="0000FF"/>
                </a:solidFill>
              </a:rPr>
              <a:t>1200V Si-MOSFET</a:t>
            </a:r>
            <a:endParaRPr kumimoji="0" lang="en-US" altLang="ja-JP" sz="1600" dirty="0">
              <a:solidFill>
                <a:srgbClr val="0000FF"/>
              </a:solidFill>
            </a:endParaRPr>
          </a:p>
        </p:txBody>
      </p:sp>
      <p:sp>
        <p:nvSpPr>
          <p:cNvPr id="17" name="角丸四角形 16"/>
          <p:cNvSpPr/>
          <p:nvPr/>
        </p:nvSpPr>
        <p:spPr>
          <a:xfrm>
            <a:off x="644105" y="2714734"/>
            <a:ext cx="3234381" cy="37298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p:cNvCxnSpPr/>
          <p:nvPr/>
        </p:nvCxnSpPr>
        <p:spPr>
          <a:xfrm>
            <a:off x="2923778" y="4386218"/>
            <a:ext cx="262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2915816" y="5635390"/>
            <a:ext cx="262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059832" y="4386218"/>
            <a:ext cx="0" cy="12604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Text Box 239"/>
          <p:cNvSpPr txBox="1">
            <a:spLocks noChangeArrowheads="1"/>
          </p:cNvSpPr>
          <p:nvPr/>
        </p:nvSpPr>
        <p:spPr bwMode="auto">
          <a:xfrm>
            <a:off x="2976200" y="4860591"/>
            <a:ext cx="1030783" cy="370209"/>
          </a:xfrm>
          <a:prstGeom prst="rect">
            <a:avLst/>
          </a:prstGeom>
          <a:noFill/>
          <a:ln w="9525">
            <a:noFill/>
            <a:miter lim="800000"/>
            <a:headEnd/>
            <a:tailEnd/>
          </a:ln>
        </p:spPr>
        <p:txBody>
          <a:bodyPr/>
          <a:lstStyle/>
          <a:p>
            <a:pPr algn="just" eaLnBrk="0" hangingPunct="0"/>
            <a:r>
              <a:rPr kumimoji="0" lang="ja-JP" altLang="en-US" sz="1400" dirty="0" smtClean="0"/>
              <a:t>≒</a:t>
            </a:r>
            <a:r>
              <a:rPr kumimoji="0" lang="en-US" altLang="ja-JP" sz="1400" dirty="0" smtClean="0"/>
              <a:t>100</a:t>
            </a:r>
            <a:r>
              <a:rPr lang="en-US" altLang="ja-JP" sz="1400" dirty="0" smtClean="0"/>
              <a:t>µ</a:t>
            </a:r>
            <a:r>
              <a:rPr kumimoji="0" lang="en-US" altLang="ja-JP" sz="1400" dirty="0" smtClean="0"/>
              <a:t>m</a:t>
            </a:r>
            <a:endParaRPr kumimoji="0" lang="en-US" altLang="ja-JP" sz="1400" dirty="0"/>
          </a:p>
        </p:txBody>
      </p:sp>
      <p:grpSp>
        <p:nvGrpSpPr>
          <p:cNvPr id="143" name="グループ化 56"/>
          <p:cNvGrpSpPr/>
          <p:nvPr/>
        </p:nvGrpSpPr>
        <p:grpSpPr>
          <a:xfrm>
            <a:off x="2406595" y="4722414"/>
            <a:ext cx="288000" cy="648000"/>
            <a:chOff x="6300192" y="1268760"/>
            <a:chExt cx="288032" cy="1296120"/>
          </a:xfrm>
        </p:grpSpPr>
        <p:cxnSp>
          <p:nvCxnSpPr>
            <p:cNvPr id="144" name="直線コネクタ 143"/>
            <p:cNvCxnSpPr/>
            <p:nvPr/>
          </p:nvCxnSpPr>
          <p:spPr>
            <a:xfrm>
              <a:off x="6444208" y="1484784"/>
              <a:ext cx="144016"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6300192" y="1700808"/>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6300192" y="1556792"/>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6300192" y="19888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H="1">
              <a:off x="6300192" y="1844840"/>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flipV="1">
              <a:off x="6300192" y="2276872"/>
              <a:ext cx="144016"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6444208" y="126876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6444208" y="2348880"/>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H="1">
              <a:off x="6300192" y="2132872"/>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Text Box 239"/>
          <p:cNvSpPr txBox="1">
            <a:spLocks noChangeArrowheads="1"/>
          </p:cNvSpPr>
          <p:nvPr/>
        </p:nvSpPr>
        <p:spPr bwMode="auto">
          <a:xfrm>
            <a:off x="2271368" y="5258043"/>
            <a:ext cx="1030783" cy="370209"/>
          </a:xfrm>
          <a:prstGeom prst="rect">
            <a:avLst/>
          </a:prstGeom>
          <a:noFill/>
          <a:ln w="9525">
            <a:noFill/>
            <a:miter lim="800000"/>
            <a:headEnd/>
            <a:tailEnd/>
          </a:ln>
        </p:spPr>
        <p:txBody>
          <a:bodyPr/>
          <a:lstStyle/>
          <a:p>
            <a:pPr algn="just" eaLnBrk="0" hangingPunct="0"/>
            <a:r>
              <a:rPr kumimoji="0" lang="en-US" altLang="ja-JP" dirty="0" smtClean="0"/>
              <a:t>R</a:t>
            </a:r>
            <a:r>
              <a:rPr kumimoji="0" lang="en-US" altLang="ja-JP" sz="1100" dirty="0" smtClean="0"/>
              <a:t>DRIFT</a:t>
            </a:r>
            <a:endParaRPr kumimoji="0" lang="en-US" altLang="ja-JP" sz="1100" dirty="0"/>
          </a:p>
        </p:txBody>
      </p:sp>
      <p:grpSp>
        <p:nvGrpSpPr>
          <p:cNvPr id="4" name="グループ化 3"/>
          <p:cNvGrpSpPr/>
          <p:nvPr/>
        </p:nvGrpSpPr>
        <p:grpSpPr>
          <a:xfrm>
            <a:off x="5063648" y="2711940"/>
            <a:ext cx="3468792" cy="2854432"/>
            <a:chOff x="5063648" y="3051708"/>
            <a:chExt cx="3468792" cy="2854432"/>
          </a:xfrm>
        </p:grpSpPr>
        <p:sp>
          <p:nvSpPr>
            <p:cNvPr id="105" name="Rectangle 247"/>
            <p:cNvSpPr>
              <a:spLocks noChangeArrowheads="1"/>
            </p:cNvSpPr>
            <p:nvPr/>
          </p:nvSpPr>
          <p:spPr bwMode="auto">
            <a:xfrm>
              <a:off x="6115969" y="4103531"/>
              <a:ext cx="1177925" cy="803293"/>
            </a:xfrm>
            <a:prstGeom prst="rect">
              <a:avLst/>
            </a:prstGeom>
            <a:solidFill>
              <a:srgbClr val="FFFF99"/>
            </a:solidFill>
            <a:ln w="9525">
              <a:solidFill>
                <a:srgbClr val="000000"/>
              </a:solidFill>
              <a:miter lim="800000"/>
              <a:headEnd/>
              <a:tailEnd/>
            </a:ln>
          </p:spPr>
          <p:txBody>
            <a:bodyPr/>
            <a:lstStyle/>
            <a:p>
              <a:endParaRPr lang="ja-JP" altLang="en-US" dirty="0"/>
            </a:p>
          </p:txBody>
        </p:sp>
        <p:sp>
          <p:nvSpPr>
            <p:cNvPr id="106" name="Rectangle 251"/>
            <p:cNvSpPr>
              <a:spLocks noChangeArrowheads="1"/>
            </p:cNvSpPr>
            <p:nvPr/>
          </p:nvSpPr>
          <p:spPr bwMode="auto">
            <a:xfrm>
              <a:off x="6115969" y="4914977"/>
              <a:ext cx="1177925" cy="198438"/>
            </a:xfrm>
            <a:prstGeom prst="rect">
              <a:avLst/>
            </a:prstGeom>
            <a:solidFill>
              <a:srgbClr val="FF99CC"/>
            </a:solidFill>
            <a:ln w="9525">
              <a:solidFill>
                <a:srgbClr val="000000"/>
              </a:solidFill>
              <a:miter lim="800000"/>
              <a:headEnd/>
              <a:tailEnd/>
            </a:ln>
          </p:spPr>
          <p:txBody>
            <a:bodyPr/>
            <a:lstStyle/>
            <a:p>
              <a:endParaRPr lang="ja-JP" altLang="en-US" dirty="0"/>
            </a:p>
          </p:txBody>
        </p:sp>
        <p:sp>
          <p:nvSpPr>
            <p:cNvPr id="108" name="Rectangle 253"/>
            <p:cNvSpPr>
              <a:spLocks noChangeArrowheads="1"/>
            </p:cNvSpPr>
            <p:nvPr/>
          </p:nvSpPr>
          <p:spPr bwMode="auto">
            <a:xfrm>
              <a:off x="6115969" y="4103532"/>
              <a:ext cx="1177925" cy="388996"/>
            </a:xfrm>
            <a:prstGeom prst="rect">
              <a:avLst/>
            </a:prstGeom>
            <a:solidFill>
              <a:schemeClr val="accent5">
                <a:lumMod val="40000"/>
                <a:lumOff val="60000"/>
              </a:schemeClr>
            </a:solidFill>
            <a:ln w="9525">
              <a:solidFill>
                <a:srgbClr val="000000"/>
              </a:solidFill>
              <a:miter lim="800000"/>
              <a:headEnd/>
              <a:tailEnd/>
            </a:ln>
          </p:spPr>
          <p:txBody>
            <a:bodyPr/>
            <a:lstStyle/>
            <a:p>
              <a:endParaRPr lang="ja-JP" altLang="en-US" dirty="0"/>
            </a:p>
          </p:txBody>
        </p:sp>
        <p:sp>
          <p:nvSpPr>
            <p:cNvPr id="109" name="Rectangle 254"/>
            <p:cNvSpPr>
              <a:spLocks noChangeArrowheads="1"/>
            </p:cNvSpPr>
            <p:nvPr/>
          </p:nvSpPr>
          <p:spPr bwMode="auto">
            <a:xfrm>
              <a:off x="6115969" y="3733644"/>
              <a:ext cx="1177925" cy="369887"/>
            </a:xfrm>
            <a:prstGeom prst="rect">
              <a:avLst/>
            </a:prstGeom>
            <a:solidFill>
              <a:srgbClr val="CC99FF"/>
            </a:solidFill>
            <a:ln w="9525">
              <a:solidFill>
                <a:srgbClr val="000000"/>
              </a:solidFill>
              <a:miter lim="800000"/>
              <a:headEnd/>
              <a:tailEnd/>
            </a:ln>
          </p:spPr>
          <p:txBody>
            <a:bodyPr/>
            <a:lstStyle/>
            <a:p>
              <a:endParaRPr lang="ja-JP" altLang="en-US" dirty="0"/>
            </a:p>
          </p:txBody>
        </p:sp>
        <p:sp>
          <p:nvSpPr>
            <p:cNvPr id="110" name="Rectangle 255"/>
            <p:cNvSpPr>
              <a:spLocks noChangeArrowheads="1"/>
            </p:cNvSpPr>
            <p:nvPr/>
          </p:nvSpPr>
          <p:spPr bwMode="auto">
            <a:xfrm>
              <a:off x="6408069" y="3903506"/>
              <a:ext cx="581025" cy="200025"/>
            </a:xfrm>
            <a:prstGeom prst="rect">
              <a:avLst/>
            </a:prstGeom>
            <a:solidFill>
              <a:schemeClr val="accent6">
                <a:lumMod val="60000"/>
                <a:lumOff val="40000"/>
              </a:schemeClr>
            </a:solidFill>
            <a:ln w="9525">
              <a:solidFill>
                <a:srgbClr val="000000"/>
              </a:solidFill>
              <a:miter lim="800000"/>
              <a:headEnd/>
              <a:tailEnd/>
            </a:ln>
          </p:spPr>
          <p:txBody>
            <a:bodyPr/>
            <a:lstStyle/>
            <a:p>
              <a:endParaRPr lang="ja-JP" altLang="en-US" dirty="0"/>
            </a:p>
          </p:txBody>
        </p:sp>
        <p:sp>
          <p:nvSpPr>
            <p:cNvPr id="111" name="Rectangle 256"/>
            <p:cNvSpPr>
              <a:spLocks noChangeArrowheads="1"/>
            </p:cNvSpPr>
            <p:nvPr/>
          </p:nvSpPr>
          <p:spPr bwMode="auto">
            <a:xfrm>
              <a:off x="6546181" y="4071781"/>
              <a:ext cx="324000" cy="540000"/>
            </a:xfrm>
            <a:prstGeom prst="rect">
              <a:avLst/>
            </a:prstGeom>
            <a:solidFill>
              <a:schemeClr val="accent6">
                <a:lumMod val="60000"/>
                <a:lumOff val="40000"/>
              </a:schemeClr>
            </a:solidFill>
            <a:ln w="9525">
              <a:solidFill>
                <a:srgbClr val="000000"/>
              </a:solidFill>
              <a:miter lim="800000"/>
              <a:headEnd/>
              <a:tailEnd/>
            </a:ln>
          </p:spPr>
          <p:txBody>
            <a:bodyPr/>
            <a:lstStyle/>
            <a:p>
              <a:endParaRPr lang="ja-JP" altLang="en-US" dirty="0"/>
            </a:p>
          </p:txBody>
        </p:sp>
        <p:sp>
          <p:nvSpPr>
            <p:cNvPr id="112" name="Rectangle 257"/>
            <p:cNvSpPr>
              <a:spLocks noChangeArrowheads="1"/>
            </p:cNvSpPr>
            <p:nvPr/>
          </p:nvSpPr>
          <p:spPr bwMode="auto">
            <a:xfrm>
              <a:off x="6458869" y="4030506"/>
              <a:ext cx="404812" cy="73025"/>
            </a:xfrm>
            <a:prstGeom prst="rect">
              <a:avLst/>
            </a:prstGeom>
            <a:solidFill>
              <a:schemeClr val="accent6">
                <a:lumMod val="60000"/>
                <a:lumOff val="40000"/>
              </a:schemeClr>
            </a:solidFill>
            <a:ln w="9525">
              <a:noFill/>
              <a:miter lim="800000"/>
              <a:headEnd/>
              <a:tailEnd/>
            </a:ln>
          </p:spPr>
          <p:txBody>
            <a:bodyPr/>
            <a:lstStyle/>
            <a:p>
              <a:endParaRPr lang="ja-JP" altLang="en-US" dirty="0"/>
            </a:p>
          </p:txBody>
        </p:sp>
        <p:sp>
          <p:nvSpPr>
            <p:cNvPr id="113" name="Rectangle 258"/>
            <p:cNvSpPr>
              <a:spLocks noChangeArrowheads="1"/>
            </p:cNvSpPr>
            <p:nvPr/>
          </p:nvSpPr>
          <p:spPr bwMode="auto">
            <a:xfrm rot="5400000">
              <a:off x="6426733" y="4185644"/>
              <a:ext cx="576000" cy="180000"/>
            </a:xfrm>
            <a:prstGeom prst="rect">
              <a:avLst/>
            </a:prstGeom>
            <a:solidFill>
              <a:srgbClr val="0000FF"/>
            </a:solidFill>
            <a:ln w="9525">
              <a:solidFill>
                <a:srgbClr val="000000"/>
              </a:solidFill>
              <a:miter lim="800000"/>
              <a:headEnd/>
              <a:tailEnd/>
            </a:ln>
          </p:spPr>
          <p:txBody>
            <a:bodyPr/>
            <a:lstStyle/>
            <a:p>
              <a:endParaRPr lang="ja-JP" altLang="en-US" dirty="0"/>
            </a:p>
          </p:txBody>
        </p:sp>
        <p:sp>
          <p:nvSpPr>
            <p:cNvPr id="114" name="Rectangle 259"/>
            <p:cNvSpPr>
              <a:spLocks noChangeArrowheads="1"/>
            </p:cNvSpPr>
            <p:nvPr/>
          </p:nvSpPr>
          <p:spPr bwMode="auto">
            <a:xfrm rot="10800000">
              <a:off x="6571581" y="3955894"/>
              <a:ext cx="279400" cy="136525"/>
            </a:xfrm>
            <a:prstGeom prst="rect">
              <a:avLst/>
            </a:prstGeom>
            <a:solidFill>
              <a:srgbClr val="0000FF"/>
            </a:solidFill>
            <a:ln w="9525">
              <a:noFill/>
              <a:miter lim="800000"/>
              <a:headEnd/>
              <a:tailEnd/>
            </a:ln>
          </p:spPr>
          <p:txBody>
            <a:bodyPr/>
            <a:lstStyle/>
            <a:p>
              <a:endParaRPr lang="ja-JP" altLang="en-US" dirty="0"/>
            </a:p>
          </p:txBody>
        </p:sp>
        <p:sp>
          <p:nvSpPr>
            <p:cNvPr id="115" name="Line 260"/>
            <p:cNvSpPr>
              <a:spLocks noChangeShapeType="1"/>
            </p:cNvSpPr>
            <p:nvPr/>
          </p:nvSpPr>
          <p:spPr bwMode="auto">
            <a:xfrm>
              <a:off x="6286599" y="3523894"/>
              <a:ext cx="0" cy="432000"/>
            </a:xfrm>
            <a:prstGeom prst="line">
              <a:avLst/>
            </a:prstGeom>
            <a:noFill/>
            <a:ln w="22225">
              <a:solidFill>
                <a:srgbClr val="000000"/>
              </a:solidFill>
              <a:round/>
              <a:headEnd/>
              <a:tailEnd/>
            </a:ln>
          </p:spPr>
          <p:txBody>
            <a:bodyPr/>
            <a:lstStyle/>
            <a:p>
              <a:endParaRPr lang="ja-JP" altLang="en-US" dirty="0"/>
            </a:p>
          </p:txBody>
        </p:sp>
        <p:sp>
          <p:nvSpPr>
            <p:cNvPr id="116" name="AutoShape 286"/>
            <p:cNvSpPr>
              <a:spLocks noChangeArrowheads="1"/>
            </p:cNvSpPr>
            <p:nvPr/>
          </p:nvSpPr>
          <p:spPr bwMode="auto">
            <a:xfrm>
              <a:off x="6266781" y="4109881"/>
              <a:ext cx="288000" cy="180000"/>
            </a:xfrm>
            <a:prstGeom prst="roundRect">
              <a:avLst>
                <a:gd name="adj" fmla="val 16667"/>
              </a:avLst>
            </a:prstGeom>
            <a:solidFill>
              <a:srgbClr val="FF99FF"/>
            </a:solidFill>
            <a:ln w="9525">
              <a:solidFill>
                <a:srgbClr val="000000"/>
              </a:solidFill>
              <a:round/>
              <a:headEnd/>
              <a:tailEnd/>
            </a:ln>
            <a:effectLst/>
          </p:spPr>
          <p:txBody>
            <a:bodyPr/>
            <a:lstStyle/>
            <a:p>
              <a:endParaRPr lang="ja-JP" altLang="en-US" dirty="0"/>
            </a:p>
          </p:txBody>
        </p:sp>
        <p:sp>
          <p:nvSpPr>
            <p:cNvPr id="117" name="AutoShape 288"/>
            <p:cNvSpPr>
              <a:spLocks noChangeArrowheads="1"/>
            </p:cNvSpPr>
            <p:nvPr/>
          </p:nvSpPr>
          <p:spPr bwMode="auto">
            <a:xfrm>
              <a:off x="6856432" y="4109881"/>
              <a:ext cx="288000" cy="180000"/>
            </a:xfrm>
            <a:prstGeom prst="roundRect">
              <a:avLst>
                <a:gd name="adj" fmla="val 16667"/>
              </a:avLst>
            </a:prstGeom>
            <a:solidFill>
              <a:srgbClr val="FF99FF"/>
            </a:solidFill>
            <a:ln w="9525">
              <a:solidFill>
                <a:srgbClr val="000000"/>
              </a:solidFill>
              <a:round/>
              <a:headEnd/>
              <a:tailEnd/>
            </a:ln>
            <a:effectLst/>
          </p:spPr>
          <p:txBody>
            <a:bodyPr/>
            <a:lstStyle/>
            <a:p>
              <a:endParaRPr lang="ja-JP" altLang="en-US" dirty="0"/>
            </a:p>
          </p:txBody>
        </p:sp>
        <p:sp>
          <p:nvSpPr>
            <p:cNvPr id="118" name="Rectangle 12"/>
            <p:cNvSpPr>
              <a:spLocks noChangeArrowheads="1"/>
            </p:cNvSpPr>
            <p:nvPr/>
          </p:nvSpPr>
          <p:spPr bwMode="auto">
            <a:xfrm>
              <a:off x="6115095" y="5115144"/>
              <a:ext cx="1184400" cy="144016"/>
            </a:xfrm>
            <a:prstGeom prst="rect">
              <a:avLst/>
            </a:prstGeom>
            <a:solidFill>
              <a:schemeClr val="bg2">
                <a:lumMod val="75000"/>
              </a:schemeClr>
            </a:solidFill>
            <a:ln w="9525">
              <a:solidFill>
                <a:schemeClr val="tx1"/>
              </a:solidFill>
              <a:miter lim="800000"/>
              <a:headEnd/>
              <a:tailEnd/>
            </a:ln>
          </p:spPr>
          <p:txBody>
            <a:bodyPr wrap="none" anchor="ctr"/>
            <a:lstStyle/>
            <a:p>
              <a:endParaRPr lang="ja-JP" altLang="en-US" dirty="0"/>
            </a:p>
          </p:txBody>
        </p:sp>
        <p:sp>
          <p:nvSpPr>
            <p:cNvPr id="119" name="Line 261"/>
            <p:cNvSpPr>
              <a:spLocks noChangeShapeType="1"/>
            </p:cNvSpPr>
            <p:nvPr/>
          </p:nvSpPr>
          <p:spPr bwMode="auto">
            <a:xfrm>
              <a:off x="6704807" y="5275752"/>
              <a:ext cx="0" cy="252000"/>
            </a:xfrm>
            <a:prstGeom prst="line">
              <a:avLst/>
            </a:prstGeom>
            <a:noFill/>
            <a:ln w="22225">
              <a:solidFill>
                <a:srgbClr val="000000"/>
              </a:solidFill>
              <a:round/>
              <a:headEnd/>
              <a:tailEnd/>
            </a:ln>
          </p:spPr>
          <p:txBody>
            <a:bodyPr/>
            <a:lstStyle/>
            <a:p>
              <a:endParaRPr lang="ja-JP" altLang="en-US" dirty="0"/>
            </a:p>
          </p:txBody>
        </p:sp>
        <p:sp>
          <p:nvSpPr>
            <p:cNvPr id="120" name="Oval 285"/>
            <p:cNvSpPr>
              <a:spLocks noChangeArrowheads="1"/>
            </p:cNvSpPr>
            <p:nvPr/>
          </p:nvSpPr>
          <p:spPr bwMode="auto">
            <a:xfrm>
              <a:off x="6632799" y="5503100"/>
              <a:ext cx="144000" cy="144000"/>
            </a:xfrm>
            <a:prstGeom prst="ellipse">
              <a:avLst/>
            </a:prstGeom>
            <a:solidFill>
              <a:srgbClr val="FFFFFF"/>
            </a:solidFill>
            <a:ln w="22225">
              <a:solidFill>
                <a:srgbClr val="000000"/>
              </a:solidFill>
              <a:round/>
              <a:headEnd/>
              <a:tailEnd/>
            </a:ln>
          </p:spPr>
          <p:txBody>
            <a:bodyPr/>
            <a:lstStyle/>
            <a:p>
              <a:endParaRPr lang="ja-JP" altLang="en-US" dirty="0"/>
            </a:p>
          </p:txBody>
        </p:sp>
        <p:sp>
          <p:nvSpPr>
            <p:cNvPr id="121" name="Text Box 243"/>
            <p:cNvSpPr txBox="1">
              <a:spLocks noChangeArrowheads="1"/>
            </p:cNvSpPr>
            <p:nvPr/>
          </p:nvSpPr>
          <p:spPr bwMode="auto">
            <a:xfrm>
              <a:off x="6066616" y="4143453"/>
              <a:ext cx="416066" cy="349082"/>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p</a:t>
              </a:r>
            </a:p>
          </p:txBody>
        </p:sp>
        <p:sp>
          <p:nvSpPr>
            <p:cNvPr id="122" name="Text Box 244"/>
            <p:cNvSpPr txBox="1">
              <a:spLocks noChangeArrowheads="1"/>
            </p:cNvSpPr>
            <p:nvPr/>
          </p:nvSpPr>
          <p:spPr bwMode="auto">
            <a:xfrm>
              <a:off x="6080263" y="4834656"/>
              <a:ext cx="682625" cy="465138"/>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123" name="Text Box 241"/>
            <p:cNvSpPr txBox="1">
              <a:spLocks noChangeArrowheads="1"/>
            </p:cNvSpPr>
            <p:nvPr/>
          </p:nvSpPr>
          <p:spPr bwMode="auto">
            <a:xfrm>
              <a:off x="6222400" y="4028491"/>
              <a:ext cx="524370" cy="360890"/>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124" name="Oval 285"/>
            <p:cNvSpPr>
              <a:spLocks noChangeArrowheads="1"/>
            </p:cNvSpPr>
            <p:nvPr/>
          </p:nvSpPr>
          <p:spPr bwMode="auto">
            <a:xfrm>
              <a:off x="6214599" y="3385124"/>
              <a:ext cx="144000" cy="144000"/>
            </a:xfrm>
            <a:prstGeom prst="ellipse">
              <a:avLst/>
            </a:prstGeom>
            <a:solidFill>
              <a:srgbClr val="FFFFFF"/>
            </a:solidFill>
            <a:ln w="22225">
              <a:solidFill>
                <a:srgbClr val="000000"/>
              </a:solidFill>
              <a:round/>
              <a:headEnd/>
              <a:tailEnd/>
            </a:ln>
          </p:spPr>
          <p:txBody>
            <a:bodyPr/>
            <a:lstStyle/>
            <a:p>
              <a:endParaRPr lang="ja-JP" altLang="en-US" dirty="0"/>
            </a:p>
          </p:txBody>
        </p:sp>
        <p:sp>
          <p:nvSpPr>
            <p:cNvPr id="125" name="Text Box 239"/>
            <p:cNvSpPr txBox="1">
              <a:spLocks noChangeArrowheads="1"/>
            </p:cNvSpPr>
            <p:nvPr/>
          </p:nvSpPr>
          <p:spPr bwMode="auto">
            <a:xfrm>
              <a:off x="6376583" y="3288004"/>
              <a:ext cx="1030783" cy="370209"/>
            </a:xfrm>
            <a:prstGeom prst="rect">
              <a:avLst/>
            </a:prstGeom>
            <a:noFill/>
            <a:ln w="9525">
              <a:noFill/>
              <a:miter lim="800000"/>
              <a:headEnd/>
              <a:tailEnd/>
            </a:ln>
          </p:spPr>
          <p:txBody>
            <a:bodyPr/>
            <a:lstStyle/>
            <a:p>
              <a:pPr algn="just" eaLnBrk="0" hangingPunct="0"/>
              <a:r>
                <a:rPr kumimoji="0" lang="en-US" altLang="ja-JP" sz="1400" dirty="0" smtClean="0"/>
                <a:t>source</a:t>
              </a:r>
              <a:endParaRPr kumimoji="0" lang="en-US" altLang="ja-JP" sz="1400" dirty="0"/>
            </a:p>
          </p:txBody>
        </p:sp>
        <p:sp>
          <p:nvSpPr>
            <p:cNvPr id="133" name="Text Box 245"/>
            <p:cNvSpPr txBox="1">
              <a:spLocks noChangeArrowheads="1"/>
            </p:cNvSpPr>
            <p:nvPr/>
          </p:nvSpPr>
          <p:spPr bwMode="auto">
            <a:xfrm>
              <a:off x="6085286" y="4500495"/>
              <a:ext cx="471874" cy="301004"/>
            </a:xfrm>
            <a:prstGeom prst="rect">
              <a:avLst/>
            </a:prstGeom>
            <a:noFill/>
            <a:ln w="9525">
              <a:noFill/>
              <a:miter lim="800000"/>
              <a:headEnd/>
              <a:tailEnd/>
            </a:ln>
          </p:spPr>
          <p:txBody>
            <a:bodyPr/>
            <a:lstStyle/>
            <a:p>
              <a:pPr algn="just" eaLnBrk="0" hangingPunct="0"/>
              <a:r>
                <a:rPr kumimoji="0" lang="en-US" altLang="ja-JP" sz="1600" b="1" dirty="0">
                  <a:ea typeface="ＭＳ 明朝" pitchFamily="17" charset="-128"/>
                </a:rPr>
                <a:t>n-</a:t>
              </a:r>
            </a:p>
          </p:txBody>
        </p:sp>
        <p:sp>
          <p:nvSpPr>
            <p:cNvPr id="134" name="Text Box 239"/>
            <p:cNvSpPr txBox="1">
              <a:spLocks noChangeArrowheads="1"/>
            </p:cNvSpPr>
            <p:nvPr/>
          </p:nvSpPr>
          <p:spPr bwMode="auto">
            <a:xfrm>
              <a:off x="6778502" y="5431964"/>
              <a:ext cx="1030783" cy="370209"/>
            </a:xfrm>
            <a:prstGeom prst="rect">
              <a:avLst/>
            </a:prstGeom>
            <a:noFill/>
            <a:ln w="9525">
              <a:noFill/>
              <a:miter lim="800000"/>
              <a:headEnd/>
              <a:tailEnd/>
            </a:ln>
          </p:spPr>
          <p:txBody>
            <a:bodyPr/>
            <a:lstStyle/>
            <a:p>
              <a:pPr algn="just" eaLnBrk="0" hangingPunct="0"/>
              <a:r>
                <a:rPr kumimoji="0" lang="en-US" altLang="ja-JP" sz="1400" dirty="0" smtClean="0"/>
                <a:t>drain</a:t>
              </a:r>
              <a:endParaRPr kumimoji="0" lang="en-US" altLang="ja-JP" sz="1400" dirty="0"/>
            </a:p>
          </p:txBody>
        </p:sp>
        <p:sp>
          <p:nvSpPr>
            <p:cNvPr id="135" name="Text Box 239"/>
            <p:cNvSpPr txBox="1">
              <a:spLocks noChangeArrowheads="1"/>
            </p:cNvSpPr>
            <p:nvPr/>
          </p:nvSpPr>
          <p:spPr bwMode="auto">
            <a:xfrm>
              <a:off x="5866901" y="3051708"/>
              <a:ext cx="1801443" cy="370209"/>
            </a:xfrm>
            <a:prstGeom prst="rect">
              <a:avLst/>
            </a:prstGeom>
            <a:noFill/>
            <a:ln w="9525">
              <a:noFill/>
              <a:miter lim="800000"/>
              <a:headEnd/>
              <a:tailEnd/>
            </a:ln>
          </p:spPr>
          <p:txBody>
            <a:bodyPr/>
            <a:lstStyle/>
            <a:p>
              <a:pPr algn="just" eaLnBrk="0" hangingPunct="0"/>
              <a:r>
                <a:rPr kumimoji="0" lang="en-US" altLang="ja-JP" sz="1600" dirty="0" smtClean="0">
                  <a:solidFill>
                    <a:srgbClr val="0000FF"/>
                  </a:solidFill>
                </a:rPr>
                <a:t>1200V SiC-MOSFET</a:t>
              </a:r>
              <a:endParaRPr kumimoji="0" lang="en-US" altLang="ja-JP" sz="1600" dirty="0">
                <a:solidFill>
                  <a:srgbClr val="0000FF"/>
                </a:solidFill>
              </a:endParaRPr>
            </a:p>
          </p:txBody>
        </p:sp>
        <p:sp>
          <p:nvSpPr>
            <p:cNvPr id="136" name="角丸四角形 135"/>
            <p:cNvSpPr/>
            <p:nvPr/>
          </p:nvSpPr>
          <p:spPr>
            <a:xfrm>
              <a:off x="5063648" y="3057522"/>
              <a:ext cx="3330680" cy="28486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9" name="直線コネクタ 138"/>
            <p:cNvCxnSpPr/>
            <p:nvPr/>
          </p:nvCxnSpPr>
          <p:spPr>
            <a:xfrm>
              <a:off x="7348627" y="4498659"/>
              <a:ext cx="262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7340665" y="4900664"/>
              <a:ext cx="262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7484681" y="4507285"/>
              <a:ext cx="0" cy="396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2" name="Text Box 239"/>
            <p:cNvSpPr txBox="1">
              <a:spLocks noChangeArrowheads="1"/>
            </p:cNvSpPr>
            <p:nvPr/>
          </p:nvSpPr>
          <p:spPr bwMode="auto">
            <a:xfrm>
              <a:off x="7501657" y="4530455"/>
              <a:ext cx="1030783" cy="370209"/>
            </a:xfrm>
            <a:prstGeom prst="rect">
              <a:avLst/>
            </a:prstGeom>
            <a:noFill/>
            <a:ln w="9525">
              <a:noFill/>
              <a:miter lim="800000"/>
              <a:headEnd/>
              <a:tailEnd/>
            </a:ln>
          </p:spPr>
          <p:txBody>
            <a:bodyPr/>
            <a:lstStyle/>
            <a:p>
              <a:pPr algn="just" eaLnBrk="0" hangingPunct="0"/>
              <a:r>
                <a:rPr kumimoji="0" lang="ja-JP" altLang="en-US" sz="1400" dirty="0" smtClean="0"/>
                <a:t>≒</a:t>
              </a:r>
              <a:r>
                <a:rPr kumimoji="0" lang="en-US" altLang="ja-JP" sz="1400" dirty="0" smtClean="0"/>
                <a:t>10</a:t>
              </a:r>
              <a:r>
                <a:rPr lang="en-US" altLang="ja-JP" sz="1400" dirty="0" smtClean="0"/>
                <a:t>µ</a:t>
              </a:r>
              <a:r>
                <a:rPr kumimoji="0" lang="en-US" altLang="ja-JP" sz="1400" dirty="0" smtClean="0"/>
                <a:t>m</a:t>
              </a:r>
              <a:endParaRPr kumimoji="0" lang="en-US" altLang="ja-JP" sz="1400" dirty="0"/>
            </a:p>
          </p:txBody>
        </p:sp>
        <p:pic>
          <p:nvPicPr>
            <p:cNvPr id="23" name="図 22"/>
            <p:cNvPicPr>
              <a:picLocks noChangeAspect="1"/>
            </p:cNvPicPr>
            <p:nvPr/>
          </p:nvPicPr>
          <p:blipFill>
            <a:blip r:embed="rId3"/>
            <a:stretch>
              <a:fillRect/>
            </a:stretch>
          </p:blipFill>
          <p:spPr>
            <a:xfrm>
              <a:off x="6809291" y="4495222"/>
              <a:ext cx="540000" cy="497528"/>
            </a:xfrm>
            <a:prstGeom prst="rect">
              <a:avLst/>
            </a:prstGeom>
          </p:spPr>
        </p:pic>
      </p:grpSp>
      <p:grpSp>
        <p:nvGrpSpPr>
          <p:cNvPr id="5" name="グループ化 4"/>
          <p:cNvGrpSpPr/>
          <p:nvPr/>
        </p:nvGrpSpPr>
        <p:grpSpPr>
          <a:xfrm>
            <a:off x="3302151" y="4206472"/>
            <a:ext cx="4375369" cy="2028344"/>
            <a:chOff x="3302151" y="4546240"/>
            <a:chExt cx="4375369" cy="2028344"/>
          </a:xfrm>
        </p:grpSpPr>
        <p:sp>
          <p:nvSpPr>
            <p:cNvPr id="192" name="Text Box 239"/>
            <p:cNvSpPr txBox="1">
              <a:spLocks noChangeArrowheads="1"/>
            </p:cNvSpPr>
            <p:nvPr/>
          </p:nvSpPr>
          <p:spPr bwMode="auto">
            <a:xfrm>
              <a:off x="5876077" y="6204375"/>
              <a:ext cx="1801443" cy="370209"/>
            </a:xfrm>
            <a:prstGeom prst="rect">
              <a:avLst/>
            </a:prstGeom>
            <a:noFill/>
            <a:ln w="9525">
              <a:noFill/>
              <a:miter lim="800000"/>
              <a:headEnd/>
              <a:tailEnd/>
            </a:ln>
          </p:spPr>
          <p:txBody>
            <a:bodyPr/>
            <a:lstStyle/>
            <a:p>
              <a:pPr algn="just" eaLnBrk="0" hangingPunct="0"/>
              <a:r>
                <a:rPr kumimoji="0" lang="en-US" altLang="ja-JP" dirty="0" smtClean="0">
                  <a:solidFill>
                    <a:srgbClr val="0000FF"/>
                  </a:solidFill>
                </a:rPr>
                <a:t>ON state voltage</a:t>
              </a:r>
            </a:p>
            <a:p>
              <a:pPr algn="just" eaLnBrk="0" hangingPunct="0"/>
              <a:r>
                <a:rPr kumimoji="0" lang="en-US" altLang="ja-JP" dirty="0">
                  <a:solidFill>
                    <a:srgbClr val="0000FF"/>
                  </a:solidFill>
                </a:rPr>
                <a:t> </a:t>
              </a:r>
              <a:r>
                <a:rPr kumimoji="0" lang="en-US" altLang="ja-JP" dirty="0" smtClean="0">
                  <a:solidFill>
                    <a:srgbClr val="0000FF"/>
                  </a:solidFill>
                </a:rPr>
                <a:t>       Si &gt;&gt; SiC</a:t>
              </a:r>
              <a:endParaRPr kumimoji="0" lang="en-US" altLang="ja-JP" sz="1100" dirty="0">
                <a:solidFill>
                  <a:srgbClr val="0000FF"/>
                </a:solidFill>
              </a:endParaRPr>
            </a:p>
          </p:txBody>
        </p:sp>
        <p:cxnSp>
          <p:nvCxnSpPr>
            <p:cNvPr id="3" name="直線コネクタ 2"/>
            <p:cNvCxnSpPr/>
            <p:nvPr/>
          </p:nvCxnSpPr>
          <p:spPr>
            <a:xfrm flipV="1">
              <a:off x="3302151" y="4546240"/>
              <a:ext cx="2694905" cy="179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3302151" y="4900664"/>
              <a:ext cx="2710009" cy="1085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9" name="テキスト ボックス 88"/>
          <p:cNvSpPr txBox="1"/>
          <p:nvPr/>
        </p:nvSpPr>
        <p:spPr>
          <a:xfrm>
            <a:off x="577563" y="989434"/>
            <a:ext cx="3402951" cy="707886"/>
          </a:xfrm>
          <a:prstGeom prst="rect">
            <a:avLst/>
          </a:prstGeom>
          <a:noFill/>
        </p:spPr>
        <p:txBody>
          <a:bodyPr wrap="square" rtlCol="0">
            <a:spAutoFit/>
          </a:bodyPr>
          <a:lstStyle/>
          <a:p>
            <a:r>
              <a:rPr lang="en-US" altLang="ja-JP" sz="2000" dirty="0" smtClean="0"/>
              <a:t>10 times higher </a:t>
            </a:r>
          </a:p>
          <a:p>
            <a:r>
              <a:rPr lang="en-US" altLang="ja-JP" sz="2000" dirty="0" smtClean="0"/>
              <a:t>breakdown strength than Si</a:t>
            </a:r>
            <a:endParaRPr lang="en-US" altLang="ja-JP" sz="2000" dirty="0"/>
          </a:p>
        </p:txBody>
      </p:sp>
    </p:spTree>
    <p:extLst>
      <p:ext uri="{BB962C8B-B14F-4D97-AF65-F5344CB8AC3E}">
        <p14:creationId xmlns:p14="http://schemas.microsoft.com/office/powerpoint/2010/main" val="39106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タイトル 1"/>
          <p:cNvSpPr txBox="1">
            <a:spLocks/>
          </p:cNvSpPr>
          <p:nvPr/>
        </p:nvSpPr>
        <p:spPr>
          <a:xfrm>
            <a:off x="1354453" y="260648"/>
            <a:ext cx="6531054" cy="5975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800" kern="1200">
                <a:solidFill>
                  <a:schemeClr val="tx1">
                    <a:lumMod val="75000"/>
                    <a:lumOff val="25000"/>
                  </a:schemeClr>
                </a:solidFill>
                <a:latin typeface="+mj-lt"/>
                <a:ea typeface="+mj-ea"/>
                <a:cs typeface="+mj-cs"/>
              </a:defRPr>
            </a:lvl1pPr>
          </a:lstStyle>
          <a:p>
            <a:pPr algn="ctr" fontAlgn="auto">
              <a:spcAft>
                <a:spcPts val="0"/>
              </a:spcAft>
              <a:defRPr/>
            </a:pPr>
            <a:r>
              <a:rPr lang="en-US" altLang="ja-JP" b="1" dirty="0" smtClean="0">
                <a:solidFill>
                  <a:schemeClr val="bg1">
                    <a:lumMod val="50000"/>
                  </a:schemeClr>
                </a:solidFill>
                <a:latin typeface="+mj-ea"/>
              </a:rPr>
              <a:t>Outline of HV Development </a:t>
            </a:r>
            <a:endParaRPr lang="ja-JP" altLang="en-US" b="1" dirty="0">
              <a:solidFill>
                <a:schemeClr val="bg1">
                  <a:lumMod val="50000"/>
                </a:schemeClr>
              </a:solidFill>
              <a:latin typeface="+mj-ea"/>
            </a:endParaRPr>
          </a:p>
        </p:txBody>
      </p:sp>
      <p:graphicFrame>
        <p:nvGraphicFramePr>
          <p:cNvPr id="145" name="図表 144"/>
          <p:cNvGraphicFramePr/>
          <p:nvPr>
            <p:extLst>
              <p:ext uri="{D42A27DB-BD31-4B8C-83A1-F6EECF244321}">
                <p14:modId xmlns:p14="http://schemas.microsoft.com/office/powerpoint/2010/main" val="2218414704"/>
              </p:ext>
            </p:extLst>
          </p:nvPr>
        </p:nvGraphicFramePr>
        <p:xfrm>
          <a:off x="441820" y="1728533"/>
          <a:ext cx="6096000" cy="470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6" name="Picture 5"/>
          <p:cNvPicPr>
            <a:picLocks noChangeAspect="1" noChangeArrowheads="1"/>
          </p:cNvPicPr>
          <p:nvPr/>
        </p:nvPicPr>
        <p:blipFill>
          <a:blip r:embed="rId8" cstate="email"/>
          <a:srcRect/>
          <a:stretch>
            <a:fillRect/>
          </a:stretch>
        </p:blipFill>
        <p:spPr bwMode="auto">
          <a:xfrm>
            <a:off x="6854582" y="3565629"/>
            <a:ext cx="936104" cy="762417"/>
          </a:xfrm>
          <a:prstGeom prst="rect">
            <a:avLst/>
          </a:prstGeom>
          <a:noFill/>
          <a:ln w="9525">
            <a:noFill/>
            <a:miter lim="800000"/>
            <a:headEnd/>
            <a:tailEnd/>
          </a:ln>
          <a:effectLst/>
        </p:spPr>
      </p:pic>
      <p:pic>
        <p:nvPicPr>
          <p:cNvPr id="147" name="Picture 6"/>
          <p:cNvPicPr>
            <a:picLocks noChangeAspect="1" noChangeArrowheads="1"/>
          </p:cNvPicPr>
          <p:nvPr/>
        </p:nvPicPr>
        <p:blipFill>
          <a:blip r:embed="rId9" cstate="email"/>
          <a:srcRect/>
          <a:stretch>
            <a:fillRect/>
          </a:stretch>
        </p:blipFill>
        <p:spPr bwMode="auto">
          <a:xfrm>
            <a:off x="6828642" y="4416361"/>
            <a:ext cx="962044" cy="722943"/>
          </a:xfrm>
          <a:prstGeom prst="rect">
            <a:avLst/>
          </a:prstGeom>
          <a:noFill/>
          <a:ln w="9525">
            <a:noFill/>
            <a:miter lim="800000"/>
            <a:headEnd/>
            <a:tailEnd/>
          </a:ln>
          <a:effectLst/>
        </p:spPr>
      </p:pic>
      <p:graphicFrame>
        <p:nvGraphicFramePr>
          <p:cNvPr id="148" name="表 147"/>
          <p:cNvGraphicFramePr>
            <a:graphicFrameLocks noGrp="1"/>
          </p:cNvGraphicFramePr>
          <p:nvPr>
            <p:extLst>
              <p:ext uri="{D42A27DB-BD31-4B8C-83A1-F6EECF244321}">
                <p14:modId xmlns:p14="http://schemas.microsoft.com/office/powerpoint/2010/main" val="1005958405"/>
              </p:ext>
            </p:extLst>
          </p:nvPr>
        </p:nvGraphicFramePr>
        <p:xfrm>
          <a:off x="441820" y="1140168"/>
          <a:ext cx="8157420" cy="365760"/>
        </p:xfrm>
        <a:graphic>
          <a:graphicData uri="http://schemas.openxmlformats.org/drawingml/2006/table">
            <a:tbl>
              <a:tblPr firstRow="1" bandRow="1"/>
              <a:tblGrid>
                <a:gridCol w="1915486">
                  <a:extLst>
                    <a:ext uri="{9D8B030D-6E8A-4147-A177-3AD203B41FA5}">
                      <a16:colId xmlns:a16="http://schemas.microsoft.com/office/drawing/2014/main" val="20000"/>
                    </a:ext>
                  </a:extLst>
                </a:gridCol>
                <a:gridCol w="2231472">
                  <a:extLst>
                    <a:ext uri="{9D8B030D-6E8A-4147-A177-3AD203B41FA5}">
                      <a16:colId xmlns:a16="http://schemas.microsoft.com/office/drawing/2014/main" val="20001"/>
                    </a:ext>
                  </a:extLst>
                </a:gridCol>
                <a:gridCol w="2072081">
                  <a:extLst>
                    <a:ext uri="{9D8B030D-6E8A-4147-A177-3AD203B41FA5}">
                      <a16:colId xmlns:a16="http://schemas.microsoft.com/office/drawing/2014/main" val="20002"/>
                    </a:ext>
                  </a:extLst>
                </a:gridCol>
                <a:gridCol w="1938381">
                  <a:extLst>
                    <a:ext uri="{9D8B030D-6E8A-4147-A177-3AD203B41FA5}">
                      <a16:colId xmlns:a16="http://schemas.microsoft.com/office/drawing/2014/main" val="20003"/>
                    </a:ext>
                  </a:extLst>
                </a:gridCol>
              </a:tblGrid>
              <a:tr h="0">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dirty="0" smtClean="0">
                          <a:solidFill>
                            <a:schemeClr val="bg1"/>
                          </a:solidFill>
                        </a:rPr>
                        <a:t>series</a:t>
                      </a:r>
                      <a:endParaRPr kumimoji="1" lang="ja-JP" alt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1C0"/>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dirty="0" smtClean="0">
                          <a:solidFill>
                            <a:schemeClr val="bg1"/>
                          </a:solidFill>
                        </a:rPr>
                        <a:t>package</a:t>
                      </a:r>
                      <a:endParaRPr kumimoji="1" lang="ja-JP" alt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1C0"/>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dirty="0" err="1" smtClean="0">
                          <a:solidFill>
                            <a:schemeClr val="bg1"/>
                          </a:solidFill>
                        </a:rPr>
                        <a:t>Viso</a:t>
                      </a:r>
                      <a:endParaRPr kumimoji="1" lang="ja-JP" alt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1C0"/>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dirty="0" smtClean="0">
                          <a:solidFill>
                            <a:schemeClr val="bg1"/>
                          </a:solidFill>
                        </a:rPr>
                        <a:t>picture</a:t>
                      </a:r>
                      <a:endParaRPr kumimoji="1" lang="ja-JP" altLang="en-US"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1C0"/>
                    </a:solidFill>
                  </a:tcPr>
                </a:tc>
                <a:extLst>
                  <a:ext uri="{0D108BD9-81ED-4DB2-BD59-A6C34878D82A}">
                    <a16:rowId xmlns:a16="http://schemas.microsoft.com/office/drawing/2014/main" val="10000"/>
                  </a:ext>
                </a:extLst>
              </a:tr>
            </a:tbl>
          </a:graphicData>
        </a:graphic>
      </p:graphicFrame>
      <p:pic>
        <p:nvPicPr>
          <p:cNvPr id="149" name="図 148"/>
          <p:cNvPicPr>
            <a:picLocks noChangeAspect="1"/>
          </p:cNvPicPr>
          <p:nvPr/>
        </p:nvPicPr>
        <p:blipFill rotWithShape="1">
          <a:blip r:embed="rId10"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6741330" y="1689226"/>
            <a:ext cx="1111267" cy="921454"/>
          </a:xfrm>
          <a:prstGeom prst="rect">
            <a:avLst/>
          </a:prstGeom>
        </p:spPr>
      </p:pic>
      <p:pic>
        <p:nvPicPr>
          <p:cNvPr id="150" name="図 149"/>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37025" y="1809669"/>
            <a:ext cx="979804" cy="721492"/>
          </a:xfrm>
          <a:prstGeom prst="rect">
            <a:avLst/>
          </a:prstGeom>
        </p:spPr>
      </p:pic>
      <p:pic>
        <p:nvPicPr>
          <p:cNvPr id="151" name="図 150"/>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54582" y="2602308"/>
            <a:ext cx="1151396" cy="955744"/>
          </a:xfrm>
          <a:prstGeom prst="rect">
            <a:avLst/>
          </a:prstGeom>
        </p:spPr>
      </p:pic>
      <p:pic>
        <p:nvPicPr>
          <p:cNvPr id="152" name="図 151"/>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19208" y="2602307"/>
            <a:ext cx="981511" cy="761627"/>
          </a:xfrm>
          <a:prstGeom prst="rect">
            <a:avLst/>
          </a:prstGeom>
        </p:spPr>
      </p:pic>
      <p:pic>
        <p:nvPicPr>
          <p:cNvPr id="153" name="Picture 5"/>
          <p:cNvPicPr>
            <a:picLocks noChangeAspect="1" noChangeArrowheads="1"/>
          </p:cNvPicPr>
          <p:nvPr/>
        </p:nvPicPr>
        <p:blipFill>
          <a:blip r:embed="rId8" cstate="email"/>
          <a:srcRect/>
          <a:stretch>
            <a:fillRect/>
          </a:stretch>
        </p:blipFill>
        <p:spPr bwMode="auto">
          <a:xfrm>
            <a:off x="6885602" y="5247417"/>
            <a:ext cx="936104" cy="762417"/>
          </a:xfrm>
          <a:prstGeom prst="rect">
            <a:avLst/>
          </a:prstGeom>
          <a:noFill/>
          <a:ln w="9525">
            <a:noFill/>
            <a:miter lim="800000"/>
            <a:headEnd/>
            <a:tailEnd/>
          </a:ln>
          <a:effectLst/>
        </p:spPr>
      </p:pic>
    </p:spTree>
    <p:extLst>
      <p:ext uri="{BB962C8B-B14F-4D97-AF65-F5344CB8AC3E}">
        <p14:creationId xmlns:p14="http://schemas.microsoft.com/office/powerpoint/2010/main" val="3485045154"/>
      </p:ext>
    </p:extLst>
  </p:cSld>
  <p:clrMapOvr>
    <a:masterClrMapping/>
  </p:clrMapOvr>
  <mc:AlternateContent xmlns:mc="http://schemas.openxmlformats.org/markup-compatibility/2006" xmlns:p14="http://schemas.microsoft.com/office/powerpoint/2010/main">
    <mc:Choice Requires="p14">
      <p:transition spd="med" p14:dur="700" advTm="33442">
        <p:fade/>
      </p:transition>
    </mc:Choice>
    <mc:Fallback xmlns="">
      <p:transition spd="med" advTm="33442">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1559" x="450850" y="5575300"/>
          <p14:tracePt t="1656" x="463550" y="5562600"/>
          <p14:tracePt t="1663" x="482600" y="5549900"/>
          <p14:tracePt t="1671" x="514350" y="5530850"/>
          <p14:tracePt t="1683" x="558800" y="5499100"/>
          <p14:tracePt t="1700" x="679450" y="5435600"/>
          <p14:tracePt t="1717" x="927100" y="5295900"/>
          <p14:tracePt t="1733" x="1282700" y="5067300"/>
          <p14:tracePt t="1750" x="1758950" y="4737100"/>
          <p14:tracePt t="1767" x="2343150" y="4286250"/>
          <p14:tracePt t="1783" x="3238500" y="3511550"/>
          <p14:tracePt t="1800" x="3651250" y="3054350"/>
          <p14:tracePt t="1817" x="3975100" y="2647950"/>
          <p14:tracePt t="1833" x="4159250" y="2432050"/>
          <p14:tracePt t="1850" x="4191000" y="2387600"/>
          <p14:tracePt t="1867" x="4191000" y="2381250"/>
          <p14:tracePt t="1883" x="4171950" y="2387600"/>
          <p14:tracePt t="1900" x="4159250" y="2387600"/>
          <p14:tracePt t="2548" x="4159250" y="2393950"/>
          <p14:tracePt t="3602" x="4165600" y="2393950"/>
          <p14:tracePt t="3618" x="4171950" y="2393950"/>
          <p14:tracePt t="3626" x="4171950" y="2400300"/>
          <p14:tracePt t="3652" x="4171950" y="2406650"/>
          <p14:tracePt t="3668" x="4178300" y="2406650"/>
          <p14:tracePt t="3674" x="4191000" y="2406650"/>
          <p14:tracePt t="3684" x="4216400" y="2406650"/>
          <p14:tracePt t="3700" x="4241800" y="2406650"/>
          <p14:tracePt t="3717" x="4241800" y="2425700"/>
          <p14:tracePt t="3739" x="4254500" y="2438400"/>
          <p14:tracePt t="3755" x="4254500" y="2444750"/>
          <p14:tracePt t="3779" x="4254500" y="2451100"/>
          <p14:tracePt t="3939" x="4254500" y="2457450"/>
          <p14:tracePt t="3964" x="4254500" y="2463800"/>
          <p14:tracePt t="3987" x="4254500" y="2470150"/>
          <p14:tracePt t="4043" x="4254500" y="2476500"/>
          <p14:tracePt t="4134" x="4260850" y="2476500"/>
          <p14:tracePt t="4181" x="4260850" y="2482850"/>
          <p14:tracePt t="5662" x="4260850" y="2476500"/>
          <p14:tracePt t="5670" x="4260850" y="2470150"/>
          <p14:tracePt t="5677" x="4235450" y="2457450"/>
          <p14:tracePt t="5685" x="4235450" y="2451100"/>
          <p14:tracePt t="5700" x="4235450" y="2438400"/>
          <p14:tracePt t="5725" x="4229100" y="2438400"/>
          <p14:tracePt t="5734" x="4203700" y="2438400"/>
          <p14:tracePt t="5750" x="4165600" y="2451100"/>
          <p14:tracePt t="5767" x="4140200" y="2463800"/>
          <p14:tracePt t="5783" x="4121150" y="2476500"/>
          <p14:tracePt t="5800" x="4095750" y="2489200"/>
          <p14:tracePt t="5817" x="4057650" y="2514600"/>
          <p14:tracePt t="5833" x="4019550" y="2540000"/>
          <p14:tracePt t="5850" x="3968750" y="2552700"/>
          <p14:tracePt t="5867" x="3905250" y="2571750"/>
          <p14:tracePt t="5883" x="3822700" y="2584450"/>
          <p14:tracePt t="5900" x="3683000" y="2635250"/>
          <p14:tracePt t="5917" x="3479800" y="2730500"/>
          <p14:tracePt t="5933" x="3282950" y="2806700"/>
          <p14:tracePt t="5950" x="3117850" y="2876550"/>
          <p14:tracePt t="5967" x="2908300" y="2984500"/>
          <p14:tracePt t="5983" x="2413000" y="3238500"/>
          <p14:tracePt t="6000" x="2190750" y="3359150"/>
          <p14:tracePt t="6017" x="2076450" y="3429000"/>
          <p14:tracePt t="6034" x="2032000" y="3492500"/>
          <p14:tracePt t="6050" x="2032000" y="3530600"/>
          <p14:tracePt t="6067" x="2032000" y="3575050"/>
          <p14:tracePt t="6083" x="2032000" y="3625850"/>
          <p14:tracePt t="6100" x="2057400" y="3651250"/>
          <p14:tracePt t="6117" x="2057400" y="3663950"/>
          <p14:tracePt t="6758" x="2063750" y="3663950"/>
          <p14:tracePt t="6763" x="2070100" y="3663950"/>
          <p14:tracePt t="6812" x="2057400" y="3663950"/>
          <p14:tracePt t="6819" x="2051050" y="3663950"/>
          <p14:tracePt t="6836" x="2032000" y="3663950"/>
          <p14:tracePt t="6861" x="2025650" y="3663950"/>
          <p14:tracePt t="6868" x="2012950" y="3670300"/>
          <p14:tracePt t="6886" x="2012950" y="3676650"/>
          <p14:tracePt t="6891" x="2006600" y="3683000"/>
          <p14:tracePt t="6902" x="1993900" y="3695700"/>
          <p14:tracePt t="6917" x="1968500" y="3714750"/>
          <p14:tracePt t="6933" x="1892300" y="3765550"/>
          <p14:tracePt t="6950" x="1828800" y="3810000"/>
          <p14:tracePt t="6967" x="1758950" y="3860800"/>
          <p14:tracePt t="6983" x="1695450" y="3911600"/>
          <p14:tracePt t="7000" x="1625600" y="3949700"/>
          <p14:tracePt t="7017" x="1562100" y="4000500"/>
          <p14:tracePt t="7033" x="1511300" y="4025900"/>
          <p14:tracePt t="7050" x="1428750" y="4070350"/>
          <p14:tracePt t="7067" x="1358900" y="4089400"/>
          <p14:tracePt t="7083" x="1301750" y="4108450"/>
          <p14:tracePt t="7100" x="1263650" y="4121150"/>
          <p14:tracePt t="7117" x="1250950" y="4127500"/>
          <p14:tracePt t="7133" x="1244600" y="4127500"/>
          <p14:tracePt t="7150" x="1238250" y="4127500"/>
          <p14:tracePt t="7173" x="1238250" y="4133850"/>
          <p14:tracePt t="7183" x="1231900" y="4140200"/>
          <p14:tracePt t="7200" x="1225550" y="4140200"/>
          <p14:tracePt t="7217" x="1225550" y="4146550"/>
          <p14:tracePt t="7233" x="1225550" y="4152900"/>
          <p14:tracePt t="7416" x="1225550" y="4140200"/>
          <p14:tracePt t="7424" x="1244600" y="4114800"/>
          <p14:tracePt t="7433" x="1263650" y="4102100"/>
          <p14:tracePt t="7450" x="1320800" y="4044950"/>
          <p14:tracePt t="7467" x="1365250" y="3981450"/>
          <p14:tracePt t="7483" x="1397000" y="3930650"/>
          <p14:tracePt t="7500" x="1441450" y="3867150"/>
          <p14:tracePt t="7517" x="1460500" y="3803650"/>
          <p14:tracePt t="7533" x="1466850" y="3733800"/>
          <p14:tracePt t="7550" x="1466850" y="3683000"/>
          <p14:tracePt t="7567" x="1441450" y="3587750"/>
          <p14:tracePt t="7583" x="1390650" y="3505200"/>
          <p14:tracePt t="7600" x="1327150" y="3422650"/>
          <p14:tracePt t="7617" x="1244600" y="3327400"/>
          <p14:tracePt t="7633" x="1130300" y="3225800"/>
          <p14:tracePt t="7650" x="1060450" y="3168650"/>
          <p14:tracePt t="7667" x="996950" y="3124200"/>
          <p14:tracePt t="7683" x="952500" y="3079750"/>
          <p14:tracePt t="7700" x="889000" y="3035300"/>
          <p14:tracePt t="7717" x="812800" y="3009900"/>
          <p14:tracePt t="7733" x="723900" y="2997200"/>
          <p14:tracePt t="7750" x="660400" y="2997200"/>
          <p14:tracePt t="7767" x="609600" y="2997200"/>
          <p14:tracePt t="7783" x="571500" y="2997200"/>
          <p14:tracePt t="7800" x="527050" y="2997200"/>
          <p14:tracePt t="7817" x="501650" y="3009900"/>
          <p14:tracePt t="7833" x="457200" y="3048000"/>
          <p14:tracePt t="7850" x="438150" y="3067050"/>
          <p14:tracePt t="7867" x="419100" y="3079750"/>
          <p14:tracePt t="7883" x="406400" y="3105150"/>
          <p14:tracePt t="7900" x="387350" y="3130550"/>
          <p14:tracePt t="7917" x="374650" y="3149600"/>
          <p14:tracePt t="7933" x="355600" y="3181350"/>
          <p14:tracePt t="7950" x="349250" y="3206750"/>
          <p14:tracePt t="7967" x="342900" y="3225800"/>
          <p14:tracePt t="7983" x="342900" y="3244850"/>
          <p14:tracePt t="8000" x="342900" y="3251200"/>
          <p14:tracePt t="8017" x="349250" y="3263900"/>
          <p14:tracePt t="8033" x="361950" y="3276600"/>
          <p14:tracePt t="8050" x="374650" y="3289300"/>
          <p14:tracePt t="8067" x="400050" y="3308350"/>
          <p14:tracePt t="8083" x="425450" y="3321050"/>
          <p14:tracePt t="8100" x="438150" y="3321050"/>
          <p14:tracePt t="8438" x="450850" y="3321050"/>
          <p14:tracePt t="8445" x="457200" y="3321050"/>
          <p14:tracePt t="8453" x="463550" y="3321050"/>
          <p14:tracePt t="8467" x="469900" y="3321050"/>
          <p14:tracePt t="8483" x="495300" y="3321050"/>
          <p14:tracePt t="8500" x="527050" y="3308350"/>
          <p14:tracePt t="8517" x="571500" y="3276600"/>
          <p14:tracePt t="8533" x="635000" y="3244850"/>
          <p14:tracePt t="8550" x="711200" y="3213100"/>
          <p14:tracePt t="8567" x="806450" y="3187700"/>
          <p14:tracePt t="8583" x="901700" y="3187700"/>
          <p14:tracePt t="8600" x="952500" y="3181350"/>
          <p14:tracePt t="8617" x="1098550" y="3175000"/>
          <p14:tracePt t="8633" x="1130300" y="3175000"/>
          <p14:tracePt t="8650" x="1130300" y="3181350"/>
          <p14:tracePt t="8667" x="1130300" y="3194050"/>
          <p14:tracePt t="8847" x="1130300" y="3200400"/>
          <p14:tracePt t="8896" x="1136650" y="3200400"/>
          <p14:tracePt t="8904" x="1155700" y="3200400"/>
          <p14:tracePt t="8911" x="1162050" y="3200400"/>
          <p14:tracePt t="8919" x="1174750" y="3200400"/>
          <p14:tracePt t="8933" x="1181100" y="3200400"/>
          <p14:tracePt t="8950" x="1231900" y="3194050"/>
          <p14:tracePt t="8967" x="1301750" y="3187700"/>
          <p14:tracePt t="8983" x="1397000" y="3187700"/>
          <p14:tracePt t="9000" x="1479550" y="3187700"/>
          <p14:tracePt t="9017" x="1581150" y="3187700"/>
          <p14:tracePt t="9034" x="1695450" y="3187700"/>
          <p14:tracePt t="9050" x="1758950" y="3187700"/>
          <p14:tracePt t="9067" x="1790700" y="3168650"/>
          <p14:tracePt t="9083" x="1822450" y="3149600"/>
          <p14:tracePt t="9100" x="1822450" y="3143250"/>
          <p14:tracePt t="9117" x="1822450" y="3136900"/>
          <p14:tracePt t="9133" x="1809750" y="3111500"/>
          <p14:tracePt t="9150" x="1778000" y="3086100"/>
          <p14:tracePt t="9167" x="1714500" y="3041650"/>
          <p14:tracePt t="9184" x="1638300" y="3016250"/>
          <p14:tracePt t="9200" x="1549400" y="3003550"/>
          <p14:tracePt t="9217" x="1460500" y="2952750"/>
          <p14:tracePt t="9234" x="1384300" y="2933700"/>
          <p14:tracePt t="9250" x="1295400" y="2933700"/>
          <p14:tracePt t="9267" x="1200150" y="2933700"/>
          <p14:tracePt t="9284" x="1130300" y="2952750"/>
          <p14:tracePt t="9300" x="1073150" y="2971800"/>
          <p14:tracePt t="9317" x="1009650" y="2990850"/>
          <p14:tracePt t="9334" x="965200" y="3022600"/>
          <p14:tracePt t="9350" x="920750" y="3048000"/>
          <p14:tracePt t="9367" x="882650" y="3092450"/>
          <p14:tracePt t="9384" x="869950" y="3143250"/>
          <p14:tracePt t="9400" x="850900" y="3200400"/>
          <p14:tracePt t="9417" x="844550" y="3257550"/>
          <p14:tracePt t="9433" x="844550" y="3321050"/>
          <p14:tracePt t="9450" x="844550" y="3352800"/>
          <p14:tracePt t="9467" x="889000" y="3409950"/>
          <p14:tracePt t="9484" x="933450" y="3448050"/>
          <p14:tracePt t="9500" x="977900" y="3486150"/>
          <p14:tracePt t="9517" x="1022350" y="3517900"/>
          <p14:tracePt t="9534" x="1085850" y="3543300"/>
          <p14:tracePt t="9550" x="1162050" y="3556000"/>
          <p14:tracePt t="9567" x="1238250" y="3575050"/>
          <p14:tracePt t="9584" x="1320800" y="3600450"/>
          <p14:tracePt t="9600" x="1403350" y="3613150"/>
          <p14:tracePt t="9617" x="1498600" y="3619500"/>
          <p14:tracePt t="9634" x="1612900" y="3619500"/>
          <p14:tracePt t="9650" x="1701800" y="3619500"/>
          <p14:tracePt t="9667" x="1816100" y="3568700"/>
          <p14:tracePt t="9684" x="1835150" y="3549650"/>
          <p14:tracePt t="9700" x="1860550" y="3524250"/>
          <p14:tracePt t="9717" x="1873250" y="3517900"/>
          <p14:tracePt t="9733" x="1873250" y="3511550"/>
          <p14:tracePt t="9837" x="1879600" y="3511550"/>
          <p14:tracePt t="9853" x="1885950" y="3511550"/>
          <p14:tracePt t="10649" x="1892300" y="3511550"/>
          <p14:tracePt t="10657" x="1905000" y="3511550"/>
          <p14:tracePt t="10667" x="1924050" y="3511550"/>
          <p14:tracePt t="10684" x="1949450" y="3536950"/>
          <p14:tracePt t="10700" x="1974850" y="3568700"/>
          <p14:tracePt t="10717" x="1993900" y="3606800"/>
          <p14:tracePt t="10734" x="2000250" y="3625850"/>
          <p14:tracePt t="10750" x="2006600" y="3632200"/>
          <p14:tracePt t="10876" x="2006600" y="3625850"/>
          <p14:tracePt t="10883" x="2000250" y="3600450"/>
          <p14:tracePt t="10891" x="1987550" y="3575050"/>
          <p14:tracePt t="10900" x="1974850" y="3556000"/>
          <p14:tracePt t="10917" x="1936750" y="3530600"/>
          <p14:tracePt t="10934" x="1866900" y="3492500"/>
          <p14:tracePt t="10950" x="1809750" y="3479800"/>
          <p14:tracePt t="10967" x="1720850" y="3473450"/>
          <p14:tracePt t="10984" x="1663700" y="3473450"/>
          <p14:tracePt t="11000" x="1606550" y="3473450"/>
          <p14:tracePt t="11017" x="1562100" y="3473450"/>
          <p14:tracePt t="11034" x="1517650" y="3498850"/>
          <p14:tracePt t="11050" x="1447800" y="3549650"/>
          <p14:tracePt t="11067" x="1327150" y="3644900"/>
          <p14:tracePt t="11084" x="1276350" y="3708400"/>
          <p14:tracePt t="11100" x="1263650" y="3721100"/>
          <p14:tracePt t="11117" x="1244600" y="3746500"/>
          <p14:tracePt t="11134" x="1238250" y="3759200"/>
          <p14:tracePt t="11150" x="1244600" y="3771900"/>
          <p14:tracePt t="11167" x="1263650" y="3803650"/>
          <p14:tracePt t="11183" x="1289050" y="3816350"/>
          <p14:tracePt t="11200" x="1308100" y="3835400"/>
          <p14:tracePt t="11217" x="1314450" y="3835400"/>
          <p14:tracePt t="11233" x="1333500" y="3835400"/>
          <p14:tracePt t="11250" x="1339850" y="3841750"/>
          <p14:tracePt t="11267" x="1346200" y="3841750"/>
          <p14:tracePt t="11284" x="1346200" y="3848100"/>
          <p14:tracePt t="11300" x="1352550" y="3848100"/>
          <p14:tracePt t="11874" x="1358900" y="3848100"/>
          <p14:tracePt t="11881" x="1371600" y="3848100"/>
          <p14:tracePt t="11889" x="1397000" y="3848100"/>
          <p14:tracePt t="11900" x="1422400" y="3848100"/>
          <p14:tracePt t="11917" x="1466850" y="3848100"/>
          <p14:tracePt t="11934" x="1473200" y="3841750"/>
          <p14:tracePt t="11950" x="1485900" y="3841750"/>
          <p14:tracePt t="11967" x="1517650" y="3841750"/>
          <p14:tracePt t="11984" x="1562100" y="3848100"/>
          <p14:tracePt t="12000" x="1625600" y="3898900"/>
          <p14:tracePt t="12017" x="1733550" y="4006850"/>
          <p14:tracePt t="12034" x="1803400" y="4108450"/>
          <p14:tracePt t="12050" x="1860550" y="4222750"/>
          <p14:tracePt t="12067" x="1879600" y="4324350"/>
          <p14:tracePt t="12084" x="1879600" y="4406900"/>
          <p14:tracePt t="12100" x="1879600" y="4438650"/>
          <p14:tracePt t="12117" x="1866900" y="4476750"/>
          <p14:tracePt t="12476" x="1866900" y="4483100"/>
          <p14:tracePt t="12483" x="1866900" y="4502150"/>
          <p14:tracePt t="12502" x="1866900" y="4514850"/>
          <p14:tracePt t="12525" x="1866900" y="4521200"/>
          <p14:tracePt t="12531" x="1866900" y="4527550"/>
          <p14:tracePt t="12541" x="1866900" y="4540250"/>
          <p14:tracePt t="12550" x="1866900" y="4559300"/>
          <p14:tracePt t="12568" x="1866900" y="4584700"/>
          <p14:tracePt t="12584" x="1860550" y="4591050"/>
          <p14:tracePt t="12600" x="1854200" y="4591050"/>
          <p14:tracePt t="12617" x="1854200" y="4597400"/>
          <p14:tracePt t="12634" x="1854200" y="4603750"/>
          <p14:tracePt t="12667" x="1873250" y="4616450"/>
          <p14:tracePt t="12684" x="1879600" y="4616450"/>
          <p14:tracePt t="12709" x="1885950" y="4610100"/>
          <p14:tracePt t="12718" x="1905000" y="4603750"/>
          <p14:tracePt t="12741" x="1892300" y="4603750"/>
          <p14:tracePt t="12750" x="1879600" y="4603750"/>
          <p14:tracePt t="12767" x="1854200" y="4603750"/>
          <p14:tracePt t="12784" x="1816100" y="4603750"/>
          <p14:tracePt t="12800" x="1797050" y="4591050"/>
          <p14:tracePt t="12817" x="1765300" y="4584700"/>
          <p14:tracePt t="12834" x="1714500" y="4584700"/>
          <p14:tracePt t="12850" x="1587500" y="4584700"/>
          <p14:tracePt t="12867" x="1435100" y="4584700"/>
          <p14:tracePt t="12884" x="1314450" y="4591050"/>
          <p14:tracePt t="12900" x="1212850" y="4641850"/>
          <p14:tracePt t="12917" x="1162050" y="4686300"/>
          <p14:tracePt t="12934" x="1136650" y="4730750"/>
          <p14:tracePt t="12950" x="1130300" y="4794250"/>
          <p14:tracePt t="12967" x="1130300" y="4946650"/>
          <p14:tracePt t="12984" x="1136650" y="5029200"/>
          <p14:tracePt t="13000" x="1174750" y="5073650"/>
          <p14:tracePt t="13017" x="1225550" y="5105400"/>
          <p14:tracePt t="13034" x="1270000" y="5111750"/>
          <p14:tracePt t="13050" x="1320800" y="5118100"/>
          <p14:tracePt t="13067" x="1346200" y="5118100"/>
          <p14:tracePt t="13084" x="1371600" y="5118100"/>
          <p14:tracePt t="13100" x="1377950" y="5118100"/>
          <p14:tracePt t="13117" x="1384300" y="5105400"/>
          <p14:tracePt t="13133" x="1384300" y="5099050"/>
          <p14:tracePt t="13150" x="1390650" y="5092700"/>
          <p14:tracePt t="13167" x="1390650" y="5086350"/>
          <p14:tracePt t="13184" x="1390650" y="5080000"/>
          <p14:tracePt t="13322" x="1397000" y="5073650"/>
          <p14:tracePt t="13393" x="1403350" y="5073650"/>
          <p14:tracePt t="13402" x="1403350" y="5067300"/>
          <p14:tracePt t="13418" x="1409700" y="5060950"/>
          <p14:tracePt t="13433" x="1409700" y="5054600"/>
          <p14:tracePt t="13441" x="1416050" y="5048250"/>
          <p14:tracePt t="13457" x="1422400" y="5048250"/>
          <p14:tracePt t="13467" x="1422400" y="5041900"/>
          <p14:tracePt t="13484" x="1422400" y="5035550"/>
          <p14:tracePt t="13500" x="1428750" y="5035550"/>
          <p14:tracePt t="13537" x="1428750" y="5029200"/>
          <p14:tracePt t="13545" x="1441450" y="5016500"/>
          <p14:tracePt t="13553" x="1447800" y="4997450"/>
          <p14:tracePt t="13567" x="1447800" y="4984750"/>
          <p14:tracePt t="13584" x="1466850" y="4965700"/>
          <p14:tracePt t="13600" x="1479550" y="4927600"/>
          <p14:tracePt t="13617" x="1485900" y="4908550"/>
          <p14:tracePt t="13634" x="1485900" y="4902200"/>
          <p14:tracePt t="13650" x="1498600" y="4902200"/>
          <p14:tracePt t="13667" x="1504950" y="4902200"/>
          <p14:tracePt t="13684" x="1511300" y="4902200"/>
          <p14:tracePt t="13700" x="1536700" y="4953000"/>
          <p14:tracePt t="14392" x="1536700" y="4946650"/>
          <p14:tracePt t="14399" x="1536700" y="4940300"/>
          <p14:tracePt t="14407" x="1555750" y="4933950"/>
          <p14:tracePt t="14417" x="1562100" y="4927600"/>
          <p14:tracePt t="14434" x="1581150" y="4895850"/>
          <p14:tracePt t="14450" x="1581150" y="4889500"/>
          <p14:tracePt t="14467" x="1581150" y="4883150"/>
          <p14:tracePt t="14484" x="1562100" y="4864100"/>
          <p14:tracePt t="14500" x="1543050" y="4832350"/>
          <p14:tracePt t="14517" x="1524000" y="4806950"/>
          <p14:tracePt t="14534" x="1492250" y="4787900"/>
          <p14:tracePt t="14550" x="1473200" y="4749800"/>
          <p14:tracePt t="14567" x="1447800" y="4711700"/>
          <p14:tracePt t="14584" x="1428750" y="4654550"/>
          <p14:tracePt t="14600" x="1428750" y="4572000"/>
          <p14:tracePt t="14617" x="1422400" y="4457700"/>
          <p14:tracePt t="14634" x="1422400" y="4349750"/>
          <p14:tracePt t="14650" x="1422400" y="4254500"/>
          <p14:tracePt t="14667" x="1422400" y="4140200"/>
          <p14:tracePt t="14684" x="1422400" y="4019550"/>
          <p14:tracePt t="14700" x="1441450" y="3892550"/>
          <p14:tracePt t="14717" x="1447800" y="3759200"/>
          <p14:tracePt t="14734" x="1454150" y="3619500"/>
          <p14:tracePt t="14750" x="1473200" y="3492500"/>
          <p14:tracePt t="14767" x="1485900" y="3378200"/>
          <p14:tracePt t="14784" x="1485900" y="3308350"/>
          <p14:tracePt t="14801" x="1485900" y="3213100"/>
          <p14:tracePt t="14817" x="1473200" y="3155950"/>
          <p14:tracePt t="14834" x="1441450" y="3098800"/>
          <p14:tracePt t="14850" x="1416050" y="3060700"/>
          <p14:tracePt t="14867" x="1390650" y="3022600"/>
          <p14:tracePt t="14884" x="1371600" y="3003550"/>
          <p14:tracePt t="14900" x="1339850" y="2978150"/>
          <p14:tracePt t="14917" x="1295400" y="2952750"/>
          <p14:tracePt t="14934" x="1250950" y="2914650"/>
          <p14:tracePt t="14950" x="1187450" y="2870200"/>
          <p14:tracePt t="14967" x="1143000" y="2851150"/>
          <p14:tracePt t="14984" x="1098550" y="2844800"/>
          <p14:tracePt t="15000" x="1073150" y="2844800"/>
          <p14:tracePt t="15017" x="1035050" y="2882900"/>
          <p14:tracePt t="15034" x="1028700" y="2895600"/>
          <p14:tracePt t="15051" x="1003300" y="2940050"/>
          <p14:tracePt t="15067" x="1003300" y="2971800"/>
          <p14:tracePt t="15084" x="1003300" y="3003550"/>
          <p14:tracePt t="15100" x="1028700" y="3092450"/>
          <p14:tracePt t="15117" x="1054100" y="3143250"/>
          <p14:tracePt t="15134" x="1092200" y="3206750"/>
          <p14:tracePt t="15150" x="1123950" y="3251200"/>
          <p14:tracePt t="15167" x="1168400" y="3282950"/>
          <p14:tracePt t="15184" x="1225550" y="3327400"/>
          <p14:tracePt t="15200" x="1276350" y="3359150"/>
          <p14:tracePt t="15217" x="1339850" y="3371850"/>
          <p14:tracePt t="15234" x="1428750" y="3384550"/>
          <p14:tracePt t="15250" x="1498600" y="3384550"/>
          <p14:tracePt t="15267" x="1555750" y="3384550"/>
          <p14:tracePt t="15284" x="1568450" y="3384550"/>
          <p14:tracePt t="15421" x="1568450" y="3390900"/>
          <p14:tracePt t="15622" x="1574800" y="3397250"/>
          <p14:tracePt t="15638" x="1581150" y="3397250"/>
          <p14:tracePt t="16322" x="1593850" y="3397250"/>
          <p14:tracePt t="16338" x="1606550" y="3397250"/>
          <p14:tracePt t="16345" x="1612900" y="3397250"/>
          <p14:tracePt t="16353" x="1625600" y="3397250"/>
          <p14:tracePt t="16369" x="1631950" y="3397250"/>
          <p14:tracePt t="16385" x="1638300" y="3390900"/>
          <p14:tracePt t="16400" x="1638300" y="3384550"/>
          <p14:tracePt t="16417" x="1689100" y="3359150"/>
          <p14:tracePt t="16434" x="1701800" y="3352800"/>
          <p14:tracePt t="16450" x="1708150" y="3352800"/>
          <p14:tracePt t="16547" x="1701800" y="3359150"/>
          <p14:tracePt t="16563" x="1701800" y="3365500"/>
          <p14:tracePt t="16571" x="1701800" y="3371850"/>
          <p14:tracePt t="16587" x="1701800" y="3384550"/>
          <p14:tracePt t="16600" x="1701800" y="3390900"/>
          <p14:tracePt t="16617" x="1689100" y="3397250"/>
          <p14:tracePt t="16634" x="1689100" y="3416300"/>
          <p14:tracePt t="16651" x="1663700" y="3441700"/>
          <p14:tracePt t="16667" x="1663700" y="3448050"/>
          <p14:tracePt t="16684" x="1657350" y="3448050"/>
          <p14:tracePt t="16700" x="1651000" y="3454400"/>
          <p14:tracePt t="16717" x="1651000" y="3460750"/>
          <p14:tracePt t="16734" x="1651000" y="3467100"/>
          <p14:tracePt t="16750" x="1651000" y="3473450"/>
          <p14:tracePt t="16900" x="1657350" y="3473450"/>
          <p14:tracePt t="16917" x="1663700" y="3473450"/>
          <p14:tracePt t="17189" x="1670050" y="3473450"/>
          <p14:tracePt t="17416" x="1676400" y="3473450"/>
          <p14:tracePt t="17440" x="1682750" y="3473450"/>
          <p14:tracePt t="17495" x="1689100" y="3473450"/>
          <p14:tracePt t="17705" x="1695450" y="3473450"/>
          <p14:tracePt t="17722" x="1701800" y="3473450"/>
          <p14:tracePt t="17979" x="1708150" y="3473450"/>
          <p14:tracePt t="17996" x="1714500" y="3473450"/>
          <p14:tracePt t="18003" x="1720850" y="3473450"/>
          <p14:tracePt t="18017" x="1727200" y="3473450"/>
          <p14:tracePt t="18034" x="1746250" y="3473450"/>
          <p14:tracePt t="18050" x="1752600" y="3473450"/>
          <p14:tracePt t="18068" x="1758950" y="3473450"/>
          <p14:tracePt t="18084" x="1765300" y="3473450"/>
          <p14:tracePt t="18100" x="1771650" y="3473450"/>
          <p14:tracePt t="18117" x="1778000" y="3467100"/>
          <p14:tracePt t="18134" x="1784350" y="3460750"/>
          <p14:tracePt t="18150" x="1790700" y="3460750"/>
          <p14:tracePt t="18167" x="1816100" y="3441700"/>
          <p14:tracePt t="18184" x="1854200" y="3416300"/>
          <p14:tracePt t="18200" x="1911350" y="3397250"/>
          <p14:tracePt t="18217" x="1955800" y="3365500"/>
          <p14:tracePt t="18234" x="2025650" y="3340100"/>
          <p14:tracePt t="18250" x="2070100" y="3314700"/>
          <p14:tracePt t="18267" x="2222500" y="3225800"/>
          <p14:tracePt t="18284" x="2311400" y="3162300"/>
          <p14:tracePt t="18300" x="2368550" y="3111500"/>
          <p14:tracePt t="18317" x="2546350" y="3003550"/>
          <p14:tracePt t="18334" x="2654300" y="2940050"/>
          <p14:tracePt t="18350" x="2762250" y="2882900"/>
          <p14:tracePt t="18367" x="2876550" y="2819400"/>
          <p14:tracePt t="18384" x="3048000" y="2749550"/>
          <p14:tracePt t="18400" x="3206750" y="2654300"/>
          <p14:tracePt t="18417" x="3346450" y="2578100"/>
          <p14:tracePt t="18434" x="3454400" y="2527300"/>
          <p14:tracePt t="18450" x="3486150" y="2501900"/>
          <p14:tracePt t="18467" x="3498850" y="2489200"/>
          <p14:tracePt t="18501" x="3517900" y="2476500"/>
          <p14:tracePt t="18831" x="3524250" y="2495550"/>
          <p14:tracePt t="18841" x="3524250" y="2533650"/>
          <p14:tracePt t="18850" x="3524250" y="2584450"/>
          <p14:tracePt t="18867" x="3524250" y="2717800"/>
          <p14:tracePt t="18884" x="3524250" y="2908300"/>
          <p14:tracePt t="18900" x="3505200" y="3111500"/>
          <p14:tracePt t="18917" x="3479800" y="3270250"/>
          <p14:tracePt t="18934" x="3435350" y="3397250"/>
          <p14:tracePt t="18950" x="3359150" y="3524250"/>
          <p14:tracePt t="18967" x="3175000" y="3727450"/>
          <p14:tracePt t="18984" x="3041650" y="3835400"/>
          <p14:tracePt t="19000" x="2927350" y="3867150"/>
          <p14:tracePt t="19017" x="2825750" y="3873500"/>
          <p14:tracePt t="19034" x="2705100" y="3854450"/>
          <p14:tracePt t="19050" x="2616200" y="3810000"/>
          <p14:tracePt t="19067" x="2514600" y="3765550"/>
          <p14:tracePt t="19084" x="2425700" y="3714750"/>
          <p14:tracePt t="19100" x="2349500" y="3683000"/>
          <p14:tracePt t="19117" x="2305050" y="3670300"/>
          <p14:tracePt t="19134" x="2286000" y="3663950"/>
          <p14:tracePt t="19150" x="2266950" y="3657600"/>
          <p14:tracePt t="19167" x="2254250" y="3638550"/>
          <p14:tracePt t="19184" x="2247900" y="3632200"/>
          <p14:tracePt t="19200" x="2235200" y="3625850"/>
          <p14:tracePt t="19217" x="2235200" y="3613150"/>
          <p14:tracePt t="19289" x="2254250" y="3651250"/>
          <p14:tracePt t="19297" x="2286000" y="3695700"/>
          <p14:tracePt t="19305" x="2317750" y="3740150"/>
          <p14:tracePt t="19317" x="2336800" y="3778250"/>
          <p14:tracePt t="19334" x="2406650" y="3879850"/>
          <p14:tracePt t="19350" x="2451100" y="3968750"/>
          <p14:tracePt t="19367" x="2514600" y="4051300"/>
          <p14:tracePt t="19384" x="2584450" y="4114800"/>
          <p14:tracePt t="19400" x="2635250" y="4159250"/>
          <p14:tracePt t="19417" x="2686050" y="4203700"/>
          <p14:tracePt t="19434" x="2730500" y="4222750"/>
          <p14:tracePt t="19450" x="2749550" y="4248150"/>
          <p14:tracePt t="19467" x="2768600" y="4254500"/>
          <p14:tracePt t="19484" x="2774950" y="4254500"/>
          <p14:tracePt t="19813" x="2781300" y="4254500"/>
          <p14:tracePt t="19830" x="2787650" y="4254500"/>
          <p14:tracePt t="19845" x="2800350" y="4254500"/>
          <p14:tracePt t="19869" x="2806700" y="4254500"/>
          <p14:tracePt t="19877" x="2813050" y="4254500"/>
          <p14:tracePt t="19901" x="2825750" y="4254500"/>
          <p14:tracePt t="19909" x="2832100" y="4254500"/>
          <p14:tracePt t="19933" x="2800350" y="4279900"/>
          <p14:tracePt t="19941" x="2781300" y="4279900"/>
          <p14:tracePt t="19950" x="2774950" y="4279900"/>
          <p14:tracePt t="20657" x="2781300" y="4279900"/>
          <p14:tracePt t="20690" x="2781300" y="4292600"/>
          <p14:tracePt t="20705" x="2762250" y="4292600"/>
          <p14:tracePt t="20753" x="2762250" y="4298950"/>
          <p14:tracePt t="20761" x="2762250" y="4318000"/>
          <p14:tracePt t="20769" x="2762250" y="4349750"/>
          <p14:tracePt t="20784" x="2762250" y="4375150"/>
          <p14:tracePt t="20800" x="2705100" y="4445000"/>
          <p14:tracePt t="20817" x="2616200" y="4521200"/>
          <p14:tracePt t="20834" x="2508250" y="4616450"/>
          <p14:tracePt t="20850" x="2381250" y="4699000"/>
          <p14:tracePt t="20867" x="2184400" y="4813300"/>
          <p14:tracePt t="20884" x="2089150" y="4870450"/>
          <p14:tracePt t="20900" x="2051050" y="4895850"/>
          <p14:tracePt t="20917" x="2019300" y="4895850"/>
          <p14:tracePt t="20934" x="2012950" y="4902200"/>
          <p14:tracePt t="20950" x="2006600" y="4908550"/>
          <p14:tracePt t="20967" x="1993900" y="4908550"/>
          <p14:tracePt t="20984" x="1974850" y="4927600"/>
          <p14:tracePt t="21000" x="1955800" y="4933950"/>
          <p14:tracePt t="21017" x="1936750" y="4940300"/>
          <p14:tracePt t="21034" x="1917700" y="4946650"/>
          <p14:tracePt t="21050" x="1885950" y="4946650"/>
          <p14:tracePt t="21067" x="1784350" y="4972050"/>
          <p14:tracePt t="21084" x="1701800" y="5016500"/>
          <p14:tracePt t="21100" x="1689100" y="5029200"/>
          <p14:tracePt t="21117" x="1682750" y="5029200"/>
          <p14:tracePt t="21413" x="1663700" y="5029200"/>
          <p14:tracePt t="21421" x="1657350" y="5029200"/>
          <p14:tracePt t="21434" x="1631950" y="5029200"/>
          <p14:tracePt t="21450" x="1619250" y="5029200"/>
          <p14:tracePt t="21493" x="1619250" y="5022850"/>
          <p14:tracePt t="21623" x="1619250" y="5016500"/>
          <p14:tracePt t="21631" x="1619250" y="5010150"/>
          <p14:tracePt t="21655" x="1606550" y="5003800"/>
          <p14:tracePt t="21671" x="1600200" y="5003800"/>
          <p14:tracePt t="21812" x="1600200" y="5010150"/>
          <p14:tracePt t="21823" x="1593850" y="5010150"/>
          <p14:tracePt t="21847" x="1587500" y="5010150"/>
          <p14:tracePt t="23031" x="1606550" y="5010150"/>
          <p14:tracePt t="23039" x="1619250" y="5003800"/>
          <p14:tracePt t="23050" x="1625600" y="4997450"/>
          <p14:tracePt t="23067" x="1625600" y="4991100"/>
          <p14:tracePt t="23084" x="1631950" y="4991100"/>
          <p14:tracePt t="23100" x="1625600" y="4991100"/>
          <p14:tracePt t="24109" x="1625600" y="4984750"/>
          <p14:tracePt t="24173" x="1625600" y="4978400"/>
          <p14:tracePt t="24207" x="1625600" y="4972050"/>
          <p14:tracePt t="24239" x="1644650" y="4972050"/>
          <p14:tracePt t="24247" x="1651000" y="4972050"/>
          <p14:tracePt t="24255" x="1663700" y="4965700"/>
          <p14:tracePt t="24267" x="1682750" y="4965700"/>
          <p14:tracePt t="24284" x="1682750" y="4959350"/>
          <p14:tracePt t="24300" x="1682750" y="4953000"/>
          <p14:tracePt t="24317" x="1676400" y="4953000"/>
          <p14:tracePt t="24343" x="1689100" y="4946650"/>
          <p14:tracePt t="24351" x="1727200" y="4927600"/>
          <p14:tracePt t="24367" x="1816100" y="4864100"/>
          <p14:tracePt t="24384" x="1936750" y="4794250"/>
          <p14:tracePt t="24400" x="2070100" y="4699000"/>
          <p14:tracePt t="24417" x="2190750" y="4622800"/>
          <p14:tracePt t="24434" x="2324100" y="4540250"/>
          <p14:tracePt t="24450" x="2438400" y="4476750"/>
          <p14:tracePt t="24467" x="2546350" y="4457700"/>
          <p14:tracePt t="24484" x="2692400" y="4445000"/>
          <p14:tracePt t="24500" x="2844800" y="4425950"/>
          <p14:tracePt t="24517" x="2959100" y="4406900"/>
          <p14:tracePt t="24534" x="3048000" y="4375150"/>
          <p14:tracePt t="24550" x="3143250" y="4362450"/>
          <p14:tracePt t="24567" x="3200400" y="4356100"/>
          <p14:tracePt t="24584" x="3238500" y="4349750"/>
          <p14:tracePt t="24601" x="3263900" y="4349750"/>
          <p14:tracePt t="24617" x="3289300" y="4343400"/>
          <p14:tracePt t="24634" x="3295650" y="4343400"/>
          <p14:tracePt t="24650" x="3302000" y="4343400"/>
          <p14:tracePt t="24689" x="3302000" y="4337050"/>
          <p14:tracePt t="24713" x="3302000" y="4330700"/>
          <p14:tracePt t="24722" x="3308350" y="4330700"/>
          <p14:tracePt t="24734" x="3314700" y="4330700"/>
          <p14:tracePt t="24750" x="3321050" y="4324350"/>
          <p14:tracePt t="24767" x="3333750" y="4318000"/>
          <p14:tracePt t="24784" x="3346450" y="4318000"/>
          <p14:tracePt t="24801" x="3352800" y="4318000"/>
          <p14:tracePt t="24817" x="3359150" y="4318000"/>
          <p14:tracePt t="24834" x="3371850" y="4318000"/>
          <p14:tracePt t="24850" x="3378200" y="4324350"/>
          <p14:tracePt t="24867" x="3384550" y="4368800"/>
          <p14:tracePt t="24884" x="3384550" y="4457700"/>
          <p14:tracePt t="24900" x="3397250" y="4622800"/>
          <p14:tracePt t="24917" x="3422650" y="4845050"/>
          <p14:tracePt t="24934" x="3460750" y="5137150"/>
          <p14:tracePt t="24950" x="3505200" y="5448300"/>
          <p14:tracePt t="24967" x="3517900" y="5676900"/>
          <p14:tracePt t="24984" x="3536950" y="5829300"/>
          <p14:tracePt t="25000" x="3549650" y="5924550"/>
          <p14:tracePt t="25017" x="3562350" y="5988050"/>
          <p14:tracePt t="25034" x="3575050" y="6026150"/>
          <p14:tracePt t="25050" x="3575050" y="6032500"/>
          <p14:tracePt t="25115" x="3581400" y="6032500"/>
          <p14:tracePt t="25131" x="3587750" y="6032500"/>
          <p14:tracePt t="25147" x="3600450" y="6032500"/>
          <p14:tracePt t="25155" x="3600450" y="6026150"/>
          <p14:tracePt t="25167" x="3613150" y="6026150"/>
          <p14:tracePt t="25184" x="3632200" y="6013450"/>
          <p14:tracePt t="25200" x="3663950" y="6013450"/>
          <p14:tracePt t="25217" x="3683000" y="6000750"/>
          <p14:tracePt t="25234" x="3765550" y="5981700"/>
          <p14:tracePt t="25250" x="3892550" y="5937250"/>
          <p14:tracePt t="25267" x="4057650" y="5899150"/>
          <p14:tracePt t="25284" x="4254500" y="5848350"/>
          <p14:tracePt t="25301" x="4527550" y="5797550"/>
          <p14:tracePt t="25317" x="5302250" y="5708650"/>
          <p14:tracePt t="25334" x="5911850" y="5581650"/>
          <p14:tracePt t="25350" x="6400800" y="5473700"/>
          <p14:tracePt t="25367" x="6908800" y="5365750"/>
          <p14:tracePt t="25384" x="7308850" y="5295900"/>
          <p14:tracePt t="25400" x="7524750" y="5238750"/>
          <p14:tracePt t="25417" x="7658100" y="5238750"/>
          <p14:tracePt t="25434" x="7683500" y="5238750"/>
          <p14:tracePt t="25450" x="7689850" y="5251450"/>
          <p14:tracePt t="25467" x="7683500" y="5264150"/>
          <p14:tracePt t="25720" x="7683500" y="5251450"/>
          <p14:tracePt t="25735" x="7683500" y="5245100"/>
          <p14:tracePt t="25743" x="7683500" y="5238750"/>
          <p14:tracePt t="25751" x="7683500" y="5213350"/>
          <p14:tracePt t="25767" x="7727950" y="5149850"/>
          <p14:tracePt t="25784" x="7772400" y="5086350"/>
          <p14:tracePt t="25800" x="7823200" y="5022850"/>
          <p14:tracePt t="25817" x="7848600" y="4984750"/>
          <p14:tracePt t="25834" x="7886700" y="4914900"/>
          <p14:tracePt t="25850" x="7899400" y="4838700"/>
          <p14:tracePt t="25867" x="7912100" y="4756150"/>
          <p14:tracePt t="25884" x="7924800" y="4667250"/>
          <p14:tracePt t="25900" x="7931150" y="4565650"/>
          <p14:tracePt t="25917" x="7943850" y="4445000"/>
          <p14:tracePt t="25934" x="7943850" y="4318000"/>
          <p14:tracePt t="25950" x="7918450" y="4197350"/>
          <p14:tracePt t="25967" x="7886700" y="4089400"/>
          <p14:tracePt t="25984" x="7880350" y="4013200"/>
          <p14:tracePt t="26001" x="7861300" y="3968750"/>
          <p14:tracePt t="26017" x="7848600" y="3930650"/>
          <p14:tracePt t="26034" x="7829550" y="3886200"/>
          <p14:tracePt t="26050" x="7810500" y="3854450"/>
          <p14:tracePt t="26067" x="7797800" y="3816350"/>
          <p14:tracePt t="26084" x="7778750" y="3778250"/>
          <p14:tracePt t="26100" x="7759700" y="3752850"/>
          <p14:tracePt t="26117" x="7740650" y="3708400"/>
          <p14:tracePt t="26134" x="7721600" y="3683000"/>
          <p14:tracePt t="26150" x="7683500" y="3651250"/>
          <p14:tracePt t="26167" x="7645400" y="3619500"/>
          <p14:tracePt t="26184" x="7594600" y="3587750"/>
          <p14:tracePt t="26201" x="7550150" y="3568700"/>
          <p14:tracePt t="26217" x="7512050" y="3568700"/>
          <p14:tracePt t="26234" x="7493000" y="3568700"/>
          <p14:tracePt t="26251" x="7442200" y="3568700"/>
          <p14:tracePt t="26267" x="7359650" y="3594100"/>
          <p14:tracePt t="26284" x="7315200" y="3594100"/>
          <p14:tracePt t="26300" x="7277100" y="3600450"/>
          <p14:tracePt t="26317" x="7239000" y="3600450"/>
          <p14:tracePt t="26334" x="7188200" y="3625850"/>
          <p14:tracePt t="26350" x="7118350" y="3657600"/>
          <p14:tracePt t="26367" x="7061200" y="3683000"/>
          <p14:tracePt t="26384" x="7016750" y="3702050"/>
          <p14:tracePt t="26400" x="6985000" y="3721100"/>
          <p14:tracePt t="26417" x="6972300" y="3733800"/>
          <p14:tracePt t="26434" x="6965950" y="3740150"/>
          <p14:tracePt t="26435" x="6965950" y="3746500"/>
          <p14:tracePt t="26451" x="6965950" y="3759200"/>
          <p14:tracePt t="26467" x="6965950" y="3829050"/>
          <p14:tracePt t="26484" x="6959600" y="3905250"/>
          <p14:tracePt t="26500" x="6959600" y="4019550"/>
          <p14:tracePt t="26517" x="6959600" y="4171950"/>
          <p14:tracePt t="26534" x="6959600" y="4356100"/>
          <p14:tracePt t="26550" x="6959600" y="4565650"/>
          <p14:tracePt t="26567" x="6959600" y="4800600"/>
          <p14:tracePt t="26584" x="6959600" y="5035550"/>
          <p14:tracePt t="26600" x="6965950" y="5264150"/>
          <p14:tracePt t="26617" x="6985000" y="5448300"/>
          <p14:tracePt t="26634" x="6985000" y="5594350"/>
          <p14:tracePt t="26650" x="6985000" y="5695950"/>
          <p14:tracePt t="26667" x="6991350" y="5791200"/>
          <p14:tracePt t="26684" x="6997700" y="5854700"/>
          <p14:tracePt t="26701" x="7010400" y="5892800"/>
          <p14:tracePt t="26717" x="7035800" y="5937250"/>
          <p14:tracePt t="26734" x="7061200" y="5969000"/>
          <p14:tracePt t="26750" x="7080250" y="5988050"/>
          <p14:tracePt t="26767" x="7118350" y="6007100"/>
          <p14:tracePt t="26784" x="7143750" y="6026150"/>
          <p14:tracePt t="26800" x="7194550" y="6045200"/>
          <p14:tracePt t="26817" x="7289800" y="6057900"/>
          <p14:tracePt t="26834" x="7391400" y="6076950"/>
          <p14:tracePt t="26850" x="7518400" y="6076950"/>
          <p14:tracePt t="26867" x="7626350" y="6076950"/>
          <p14:tracePt t="26884" x="7753350" y="6083300"/>
          <p14:tracePt t="26901" x="7842250" y="6083300"/>
          <p14:tracePt t="26917" x="7931150" y="6083300"/>
          <p14:tracePt t="26934" x="7950200" y="6083300"/>
          <p14:tracePt t="26936" x="7956550" y="6083300"/>
          <p14:tracePt t="26951" x="7969250" y="6089650"/>
          <p14:tracePt t="26967" x="7988300" y="6089650"/>
          <p14:tracePt t="26984" x="7994650" y="6089650"/>
          <p14:tracePt t="27000" x="8007350" y="6096000"/>
          <p14:tracePt t="27034" x="8020050" y="6096000"/>
          <p14:tracePt t="27067" x="8032750" y="6096000"/>
          <p14:tracePt t="27084" x="8051800" y="6096000"/>
          <p14:tracePt t="27100" x="8077200" y="6089650"/>
          <p14:tracePt t="27117" x="8102600" y="6070600"/>
          <p14:tracePt t="27134" x="8140700" y="6038850"/>
          <p14:tracePt t="27151" x="8185150" y="6007100"/>
          <p14:tracePt t="27167" x="8223250" y="5918200"/>
          <p14:tracePt t="27184" x="8235950" y="5842000"/>
          <p14:tracePt t="27200" x="8248650" y="5721350"/>
          <p14:tracePt t="27217" x="8274050" y="5562600"/>
          <p14:tracePt t="27234" x="8286750" y="5327650"/>
          <p14:tracePt t="27250" x="8280400" y="5092700"/>
          <p14:tracePt t="27267" x="8248650" y="4876800"/>
          <p14:tracePt t="27284" x="8204200" y="4730750"/>
          <p14:tracePt t="27300" x="8159750" y="4603750"/>
          <p14:tracePt t="27317" x="8102600" y="4470400"/>
          <p14:tracePt t="27334" x="8045450" y="4343400"/>
          <p14:tracePt t="27350" x="8007350" y="4248150"/>
          <p14:tracePt t="27367" x="7981950" y="4184650"/>
          <p14:tracePt t="27384" x="7956550" y="4159250"/>
          <p14:tracePt t="27401" x="7943850" y="4140200"/>
          <p14:tracePt t="27417" x="7937500" y="4127500"/>
          <p14:tracePt t="27434" x="7924800" y="4127500"/>
          <p14:tracePt t="27450" x="7924800" y="4121150"/>
          <p14:tracePt t="27467" x="7912100" y="4108450"/>
          <p14:tracePt t="27484" x="7905750" y="4089400"/>
          <p14:tracePt t="27500" x="7886700" y="4089400"/>
          <p14:tracePt t="27517" x="7886700" y="4076700"/>
          <p14:tracePt t="27534" x="7874000" y="4076700"/>
          <p14:tracePt t="27550" x="7874000" y="4070350"/>
          <p14:tracePt t="27567" x="7867650" y="4064000"/>
          <p14:tracePt t="27584" x="7861300" y="4057650"/>
          <p14:tracePt t="27617" x="7861300" y="4051300"/>
          <p14:tracePt t="27659" x="7861300" y="4044950"/>
          <p14:tracePt t="27667" x="7861300" y="4038600"/>
          <p14:tracePt t="27676" x="7861300" y="4019550"/>
          <p14:tracePt t="27684" x="7867650" y="4013200"/>
          <p14:tracePt t="27700" x="7874000" y="3987800"/>
          <p14:tracePt t="27717" x="7874000" y="3956050"/>
          <p14:tracePt t="27734" x="7874000" y="3937000"/>
          <p14:tracePt t="27750" x="7867650" y="3917950"/>
          <p14:tracePt t="27767" x="7816850" y="3892550"/>
          <p14:tracePt t="27784" x="7753350" y="3873500"/>
          <p14:tracePt t="27800" x="7639050" y="3873500"/>
          <p14:tracePt t="27817" x="7499350" y="3873500"/>
          <p14:tracePt t="27834" x="7340600" y="3886200"/>
          <p14:tracePt t="27850" x="7181850" y="3911600"/>
          <p14:tracePt t="27867" x="7023100" y="3937000"/>
          <p14:tracePt t="27884" x="6985000" y="3943350"/>
          <p14:tracePt t="27900" x="6972300" y="3949700"/>
          <p14:tracePt t="27941" x="6972300" y="3956050"/>
          <p14:tracePt t="27957" x="6972300" y="3962400"/>
          <p14:tracePt t="27967" x="6972300" y="3975100"/>
          <p14:tracePt t="27984" x="6985000" y="4006850"/>
          <p14:tracePt t="28000" x="7004050" y="4102100"/>
          <p14:tracePt t="28017" x="7042150" y="4210050"/>
          <p14:tracePt t="28034" x="7080250" y="4311650"/>
          <p14:tracePt t="28050" x="7131050" y="4445000"/>
          <p14:tracePt t="28067" x="7169150" y="4603750"/>
          <p14:tracePt t="28084" x="7194550" y="4806950"/>
          <p14:tracePt t="28100" x="7207250" y="5092700"/>
          <p14:tracePt t="28117" x="7207250" y="5454650"/>
          <p14:tracePt t="28134" x="7207250" y="5626100"/>
          <p14:tracePt t="28150" x="7207250" y="5746750"/>
          <p14:tracePt t="28167" x="7207250" y="5797550"/>
          <p14:tracePt t="28184" x="7207250" y="5816600"/>
          <p14:tracePt t="28200" x="7219950" y="5835650"/>
          <p14:tracePt t="28217" x="7226300" y="5848350"/>
          <p14:tracePt t="28234" x="7239000" y="5854700"/>
          <p14:tracePt t="28269" x="7239000" y="5861050"/>
          <p14:tracePt t="28287" x="7245350" y="5861050"/>
          <p14:tracePt t="28300" x="7251700" y="5867400"/>
          <p14:tracePt t="28317" x="7251700" y="5873750"/>
          <p14:tracePt t="28334" x="7258050" y="5880100"/>
          <p14:tracePt t="28368" x="7264400" y="5880100"/>
          <p14:tracePt t="28384" x="7264400" y="5886450"/>
          <p14:tracePt t="28455" x="7245350" y="5892800"/>
          <p14:tracePt t="28467" x="7245350" y="5905500"/>
          <p14:tracePt t="28472" x="7245350" y="5911850"/>
          <p14:tracePt t="28948" x="7251700" y="5911850"/>
          <p14:tracePt t="28955" x="7258050" y="5911850"/>
          <p14:tracePt t="28967" x="7258050" y="5905500"/>
          <p14:tracePt t="28984" x="7258050" y="5899150"/>
          <p14:tracePt t="29000" x="7258050" y="5892800"/>
          <p14:tracePt t="29017" x="7277100" y="5886450"/>
          <p14:tracePt t="29052" x="7270750" y="5886450"/>
          <p14:tracePt t="29099" x="7277100" y="5886450"/>
          <p14:tracePt t="29107" x="7289800" y="5886450"/>
          <p14:tracePt t="29117" x="7296150" y="5886450"/>
          <p14:tracePt t="29139" x="7302500" y="5880100"/>
          <p14:tracePt t="29163" x="7308850" y="5880100"/>
          <p14:tracePt t="29171" x="7308850" y="5873750"/>
          <p14:tracePt t="29227" x="7315200" y="5873750"/>
          <p14:tracePt t="29237" x="7321550" y="5873750"/>
          <p14:tracePt t="29243" x="7334250" y="5867400"/>
          <p14:tracePt t="29251" x="7340600" y="5867400"/>
          <p14:tracePt t="29267" x="7346950" y="5867400"/>
          <p14:tracePt t="29284" x="7385050" y="5848350"/>
          <p14:tracePt t="29300" x="7416800" y="5842000"/>
          <p14:tracePt t="29317" x="7461250" y="5835650"/>
          <p14:tracePt t="29334" x="7493000" y="5816600"/>
          <p14:tracePt t="29350" x="7518400" y="5797550"/>
          <p14:tracePt t="29367" x="7543800" y="5772150"/>
          <p14:tracePt t="29384" x="7562850" y="5740400"/>
          <p14:tracePt t="29400" x="7600950" y="5708650"/>
          <p14:tracePt t="29417" x="7645400" y="5670550"/>
          <p14:tracePt t="29434" x="7696200" y="5626100"/>
          <p14:tracePt t="29450" x="7759700" y="5581650"/>
          <p14:tracePt t="29467" x="7810500" y="5524500"/>
          <p14:tracePt t="29484" x="7848600" y="5473700"/>
          <p14:tracePt t="29501" x="7912100" y="5391150"/>
          <p14:tracePt t="29517" x="7924800" y="5346700"/>
          <p14:tracePt t="29534" x="7924800" y="5321300"/>
          <p14:tracePt t="29567" x="7924800" y="5314950"/>
          <p14:tracePt t="29584" x="7924800" y="5308600"/>
          <p14:tracePt t="29600" x="7924800" y="5295900"/>
          <p14:tracePt t="29617" x="7937500" y="5270500"/>
          <p14:tracePt t="29634" x="7956550" y="5213350"/>
          <p14:tracePt t="29650" x="7962900" y="5149850"/>
          <p14:tracePt t="29667" x="7981950" y="5073650"/>
          <p14:tracePt t="29684" x="7981950" y="5016500"/>
          <p14:tracePt t="29701" x="7975600" y="4972050"/>
          <p14:tracePt t="29717" x="7956550" y="4914900"/>
          <p14:tracePt t="29734" x="7931150" y="4838700"/>
          <p14:tracePt t="29750" x="7905750" y="4730750"/>
          <p14:tracePt t="29767" x="7861300" y="4489450"/>
          <p14:tracePt t="29784" x="7797800" y="4286250"/>
          <p14:tracePt t="29800" x="7715250" y="4121150"/>
          <p14:tracePt t="29817" x="7639050" y="3981450"/>
          <p14:tracePt t="29834" x="7594600" y="3892550"/>
          <p14:tracePt t="29850" x="7562850" y="3829050"/>
          <p14:tracePt t="29867" x="7537450" y="3778250"/>
          <p14:tracePt t="29884" x="7505700" y="3727450"/>
          <p14:tracePt t="29900" x="7493000" y="3695700"/>
          <p14:tracePt t="29917" x="7486650" y="3670300"/>
          <p14:tracePt t="29934" x="7480300" y="3663950"/>
          <p14:tracePt t="29977" x="7480300" y="3657600"/>
          <p14:tracePt t="30001" x="7473950" y="3651250"/>
          <p14:tracePt t="30009" x="7473950" y="3638550"/>
          <p14:tracePt t="30018" x="7467600" y="3632200"/>
          <p14:tracePt t="30034" x="7454900" y="3613150"/>
          <p14:tracePt t="30050" x="7435850" y="3606800"/>
          <p14:tracePt t="30067" x="7404100" y="3594100"/>
          <p14:tracePt t="30084" x="7340600" y="3575050"/>
          <p14:tracePt t="30100" x="7258050" y="3575050"/>
          <p14:tracePt t="30117" x="7169150" y="3575050"/>
          <p14:tracePt t="30134" x="7080250" y="3581400"/>
          <p14:tracePt t="30150" x="7042150" y="3594100"/>
          <p14:tracePt t="30167" x="7016750" y="3600450"/>
          <p14:tracePt t="30184" x="6997700" y="3600450"/>
          <p14:tracePt t="30275" x="6997700" y="3606800"/>
          <p14:tracePt t="30283" x="6997700" y="3613150"/>
          <p14:tracePt t="30291" x="6997700" y="3625850"/>
          <p14:tracePt t="30300" x="6997700" y="3644900"/>
          <p14:tracePt t="30317" x="6997700" y="3702050"/>
          <p14:tracePt t="30334" x="7023100" y="3810000"/>
          <p14:tracePt t="30350" x="7042150" y="3994150"/>
          <p14:tracePt t="30367" x="7067550" y="4260850"/>
          <p14:tracePt t="30384" x="7086600" y="4584700"/>
          <p14:tracePt t="30400" x="7143750" y="4978400"/>
          <p14:tracePt t="30417" x="7169150" y="5359400"/>
          <p14:tracePt t="30434" x="7200900" y="5689600"/>
          <p14:tracePt t="30436" x="7219950" y="5803900"/>
          <p14:tracePt t="30451" x="7226300" y="5899150"/>
          <p14:tracePt t="30467" x="7258050" y="6064250"/>
          <p14:tracePt t="30484" x="7270750" y="6115050"/>
          <p14:tracePt t="30500" x="7277100" y="6140450"/>
          <p14:tracePt t="30517" x="7277100" y="6146800"/>
          <p14:tracePt t="30685" x="7283450" y="6153150"/>
          <p14:tracePt t="30693" x="7289800" y="6153150"/>
          <p14:tracePt t="30719" x="7296150" y="6159500"/>
          <p14:tracePt t="30725" x="7302500" y="6159500"/>
          <p14:tracePt t="30749" x="7308850" y="6159500"/>
          <p14:tracePt t="30829" x="7308850" y="6165850"/>
          <p14:tracePt t="30837" x="7315200" y="6165850"/>
          <p14:tracePt t="30845" x="7315200" y="6172200"/>
          <p14:tracePt t="31377" x="7321550" y="6165850"/>
          <p14:tracePt t="31385" x="7327900" y="6165850"/>
          <p14:tracePt t="31393" x="7334250" y="6140450"/>
          <p14:tracePt t="31667" x="7334250" y="6146800"/>
          <p14:tracePt t="31715" x="7321550" y="6146800"/>
          <p14:tracePt t="31723" x="7277100" y="6146800"/>
          <p14:tracePt t="31734" x="7200900" y="6134100"/>
          <p14:tracePt t="31750" x="7099300" y="6108700"/>
          <p14:tracePt t="31767" x="7023100" y="6089650"/>
          <p14:tracePt t="31784" x="6902450" y="6076950"/>
          <p14:tracePt t="31800" x="6743700" y="6051550"/>
          <p14:tracePt t="31817" x="6584950" y="6013450"/>
          <p14:tracePt t="31834" x="6470650" y="5988050"/>
          <p14:tracePt t="31850" x="6324600" y="5956300"/>
          <p14:tracePt t="31867" x="6083300" y="5899150"/>
          <p14:tracePt t="31884" x="5791200" y="5829300"/>
          <p14:tracePt t="31901" x="5632450" y="5759450"/>
          <p14:tracePt t="31917" x="5035550" y="5518150"/>
          <p14:tracePt t="31934" x="4527550" y="5245100"/>
          <p14:tracePt t="31950" x="4000500" y="4940300"/>
          <p14:tracePt t="31967" x="3479800" y="4572000"/>
          <p14:tracePt t="31984" x="2984500" y="4260850"/>
          <p14:tracePt t="32001" x="2508250" y="3917950"/>
          <p14:tracePt t="32017" x="2095500" y="3644900"/>
          <p14:tracePt t="32034" x="1733550" y="3371850"/>
          <p14:tracePt t="32050" x="1416050" y="3067050"/>
          <p14:tracePt t="32067" x="1193800" y="2819400"/>
          <p14:tracePt t="32084" x="1035050" y="2616200"/>
          <p14:tracePt t="32101" x="914400" y="2476500"/>
          <p14:tracePt t="32117" x="781050" y="2260600"/>
          <p14:tracePt t="32134" x="717550" y="2120900"/>
          <p14:tracePt t="32150" x="673100" y="2000250"/>
          <p14:tracePt t="32167" x="635000" y="1892300"/>
          <p14:tracePt t="32184" x="590550" y="1778000"/>
          <p14:tracePt t="32200" x="558800" y="1651000"/>
          <p14:tracePt t="32217" x="514350" y="1530350"/>
          <p14:tracePt t="32234" x="469900" y="1428750"/>
          <p14:tracePt t="32251" x="425450" y="1339850"/>
          <p14:tracePt t="32267" x="387350" y="1244600"/>
          <p14:tracePt t="32284" x="355600" y="1136650"/>
          <p14:tracePt t="32300" x="304800" y="1028700"/>
          <p14:tracePt t="32317" x="241300" y="908050"/>
          <p14:tracePt t="32334" x="190500" y="800100"/>
          <p14:tracePt t="32351" x="139700" y="698500"/>
          <p14:tracePt t="32367" x="127000" y="584200"/>
          <p14:tracePt t="32384" x="120650" y="527050"/>
          <p14:tracePt t="32400" x="101600" y="469900"/>
          <p14:tracePt t="32417" x="82550" y="400050"/>
          <p14:tracePt t="32434" x="63500" y="361950"/>
          <p14:tracePt t="32450" x="57150" y="323850"/>
          <p14:tracePt t="32467" x="44450" y="273050"/>
          <p14:tracePt t="32484" x="25400" y="228600"/>
          <p14:tracePt t="32500" x="12700" y="1968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827586" y="5157192"/>
          <a:ext cx="7556736" cy="947520"/>
        </p:xfrm>
        <a:graphic>
          <a:graphicData uri="http://schemas.openxmlformats.org/drawingml/2006/table">
            <a:tbl>
              <a:tblPr firstRow="1" bandRow="1"/>
              <a:tblGrid>
                <a:gridCol w="952001">
                  <a:extLst>
                    <a:ext uri="{9D8B030D-6E8A-4147-A177-3AD203B41FA5}">
                      <a16:colId xmlns:a16="http://schemas.microsoft.com/office/drawing/2014/main" val="20000"/>
                    </a:ext>
                  </a:extLst>
                </a:gridCol>
                <a:gridCol w="1113350">
                  <a:extLst>
                    <a:ext uri="{9D8B030D-6E8A-4147-A177-3AD203B41FA5}">
                      <a16:colId xmlns:a16="http://schemas.microsoft.com/office/drawing/2014/main" val="20001"/>
                    </a:ext>
                  </a:extLst>
                </a:gridCol>
                <a:gridCol w="1823079">
                  <a:extLst>
                    <a:ext uri="{9D8B030D-6E8A-4147-A177-3AD203B41FA5}">
                      <a16:colId xmlns:a16="http://schemas.microsoft.com/office/drawing/2014/main" val="20002"/>
                    </a:ext>
                  </a:extLst>
                </a:gridCol>
                <a:gridCol w="179609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0">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spcAft>
                          <a:spcPts val="0"/>
                        </a:spcAft>
                      </a:pPr>
                      <a:r>
                        <a:rPr lang="en-US" altLang="ja-JP" sz="1600" kern="100" dirty="0" smtClean="0">
                          <a:effectLst/>
                          <a:latin typeface="+mn-lt"/>
                          <a:ea typeface="ＭＳ 明朝" panose="02020609040205080304" pitchFamily="17" charset="-128"/>
                          <a:cs typeface="Times New Roman" panose="02020603050405020304" pitchFamily="18" charset="0"/>
                        </a:rPr>
                        <a:t>Type</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spcAft>
                          <a:spcPts val="0"/>
                        </a:spcAft>
                      </a:pPr>
                      <a:r>
                        <a:rPr lang="en-US" altLang="ja-JP" sz="1600" kern="100" dirty="0" smtClean="0">
                          <a:effectLst/>
                          <a:latin typeface="+mn-lt"/>
                          <a:ea typeface="ＭＳ 明朝" panose="02020609040205080304" pitchFamily="17" charset="-128"/>
                          <a:cs typeface="Times New Roman" panose="02020603050405020304" pitchFamily="18" charset="0"/>
                        </a:rPr>
                        <a:t>Product</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spcAft>
                          <a:spcPts val="0"/>
                        </a:spcAft>
                      </a:pPr>
                      <a:r>
                        <a:rPr lang="en-US" sz="1600" kern="100" dirty="0">
                          <a:effectLst/>
                          <a:latin typeface="+mn-lt"/>
                        </a:rPr>
                        <a:t>Model</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spcAft>
                          <a:spcPts val="0"/>
                        </a:spcAft>
                      </a:pPr>
                      <a:r>
                        <a:rPr lang="en-US" sz="1600" kern="100" dirty="0">
                          <a:effectLst/>
                          <a:latin typeface="+mn-lt"/>
                        </a:rPr>
                        <a:t>Specification</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spcAft>
                          <a:spcPts val="0"/>
                        </a:spcAft>
                      </a:pPr>
                      <a:r>
                        <a:rPr lang="en-US" sz="1600" kern="100" dirty="0">
                          <a:effectLst/>
                          <a:latin typeface="+mn-lt"/>
                        </a:rPr>
                        <a:t>Dimensions</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0">
                <a:tc rowSpan="2">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spcAft>
                          <a:spcPts val="0"/>
                        </a:spcAft>
                      </a:pPr>
                      <a:r>
                        <a:rPr lang="en-US" altLang="ja-JP" sz="1600" kern="100" dirty="0" smtClean="0">
                          <a:effectLst/>
                          <a:latin typeface="+mn-lt"/>
                          <a:ea typeface="ＭＳ 明朝" panose="02020609040205080304" pitchFamily="17" charset="-128"/>
                          <a:cs typeface="Times New Roman" panose="02020603050405020304" pitchFamily="18" charset="0"/>
                        </a:rPr>
                        <a:t>LV100</a:t>
                      </a:r>
                    </a:p>
                    <a:p>
                      <a:pPr algn="ctr">
                        <a:spcAft>
                          <a:spcPts val="0"/>
                        </a:spcAft>
                      </a:pPr>
                      <a:r>
                        <a:rPr lang="en-US" altLang="ja-JP" sz="1600" kern="100" dirty="0" smtClean="0">
                          <a:effectLst/>
                          <a:latin typeface="+mn-lt"/>
                          <a:ea typeface="ＭＳ 明朝" panose="02020609040205080304" pitchFamily="17" charset="-128"/>
                          <a:cs typeface="Times New Roman" panose="02020603050405020304" pitchFamily="18" charset="0"/>
                        </a:rPr>
                        <a:t>(6kViso)</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l">
                        <a:spcAft>
                          <a:spcPts val="0"/>
                        </a:spcAft>
                      </a:pPr>
                      <a:r>
                        <a:rPr lang="en-US" altLang="ja-JP" sz="1600" kern="100" dirty="0" err="1" smtClean="0">
                          <a:effectLst/>
                          <a:latin typeface="+mn-lt"/>
                          <a:ea typeface="ＭＳ 明朝" panose="02020609040205080304" pitchFamily="17" charset="-128"/>
                          <a:cs typeface="Times New Roman" panose="02020603050405020304" pitchFamily="18" charset="0"/>
                        </a:rPr>
                        <a:t>SiC</a:t>
                      </a:r>
                      <a:r>
                        <a:rPr lang="en-US" altLang="ja-JP" sz="1600" kern="100" dirty="0" smtClean="0">
                          <a:effectLst/>
                          <a:latin typeface="+mn-lt"/>
                          <a:ea typeface="ＭＳ 明朝" panose="02020609040205080304" pitchFamily="17" charset="-128"/>
                          <a:cs typeface="Times New Roman" panose="02020603050405020304" pitchFamily="18" charset="0"/>
                        </a:rPr>
                        <a:t> hybrid module</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l">
                        <a:spcAft>
                          <a:spcPts val="0"/>
                        </a:spcAft>
                      </a:pPr>
                      <a:r>
                        <a:rPr lang="en-US" sz="1600" kern="100" dirty="0" smtClean="0">
                          <a:effectLst/>
                          <a:latin typeface="+mn-lt"/>
                        </a:rPr>
                        <a:t>CMH1200DA-34X</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lnSpc>
                          <a:spcPts val="1300"/>
                        </a:lnSpc>
                        <a:spcAft>
                          <a:spcPts val="0"/>
                        </a:spcAft>
                      </a:pPr>
                      <a:r>
                        <a:rPr lang="en-US" sz="1600" kern="100" dirty="0" smtClean="0">
                          <a:effectLst/>
                          <a:latin typeface="+mn-lt"/>
                        </a:rPr>
                        <a:t>1.7kV/1200A/2in1</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l">
                        <a:spcAft>
                          <a:spcPts val="0"/>
                        </a:spcAft>
                      </a:pPr>
                      <a:r>
                        <a:rPr lang="en-US" sz="1600" kern="100" dirty="0" smtClean="0">
                          <a:effectLst/>
                          <a:latin typeface="+mn-lt"/>
                        </a:rPr>
                        <a:t>100×140×40mm</a:t>
                      </a:r>
                      <a:r>
                        <a:rPr lang="en-US" sz="1600" kern="100" baseline="30000" dirty="0" smtClean="0">
                          <a:effectLst/>
                          <a:latin typeface="+mn-lt"/>
                        </a:rPr>
                        <a:t>3</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0">
                <a:tc vMerge="1">
                  <a:txBody>
                    <a:bodyPr/>
                    <a:lstStyle/>
                    <a:p>
                      <a:pPr algn="l">
                        <a:spcAft>
                          <a:spcPts val="0"/>
                        </a:spcAft>
                      </a:pP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tc>
                <a:tc vMerge="1">
                  <a:txBody>
                    <a:bodyPr/>
                    <a:lstStyle/>
                    <a:p>
                      <a:pPr algn="l">
                        <a:spcAft>
                          <a:spcPts val="0"/>
                        </a:spcAft>
                      </a:pP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l">
                        <a:spcAft>
                          <a:spcPts val="0"/>
                        </a:spcAft>
                      </a:pPr>
                      <a:r>
                        <a:rPr lang="en-US" sz="1600" kern="100" dirty="0" smtClean="0">
                          <a:effectLst/>
                          <a:latin typeface="+mn-lt"/>
                        </a:rPr>
                        <a:t>CMH600DA-66X</a:t>
                      </a:r>
                      <a:endParaRPr lang="ja-JP" sz="16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600" kern="100" dirty="0" smtClean="0">
                          <a:effectLst/>
                          <a:latin typeface="+mn-lt"/>
                        </a:rPr>
                        <a:t>3.3kV/600A</a:t>
                      </a:r>
                      <a:r>
                        <a:rPr lang="en-US" altLang="ja-JP" sz="1600" kern="100" dirty="0" smtClean="0">
                          <a:effectLst/>
                          <a:latin typeface="+mn-lt"/>
                        </a:rPr>
                        <a:t>/2in1</a:t>
                      </a:r>
                      <a:endParaRPr lang="ja-JP" altLang="ja-JP" sz="1600" kern="100" dirty="0" smtClean="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l">
                        <a:spcAft>
                          <a:spcPts val="0"/>
                        </a:spcAft>
                      </a:pP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tc>
                <a:extLst>
                  <a:ext uri="{0D108BD9-81ED-4DB2-BD59-A6C34878D82A}">
                    <a16:rowId xmlns:a16="http://schemas.microsoft.com/office/drawing/2014/main" val="10002"/>
                  </a:ext>
                </a:extLst>
              </a:tr>
            </a:tbl>
          </a:graphicData>
        </a:graphic>
      </p:graphicFrame>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90489" y="1417540"/>
            <a:ext cx="2549863" cy="3579615"/>
          </a:xfrm>
          <a:prstGeom prst="rect">
            <a:avLst/>
          </a:prstGeom>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9942" t="10151" r="20230" b="13402"/>
          <a:stretch/>
        </p:blipFill>
        <p:spPr>
          <a:xfrm>
            <a:off x="870009" y="1507317"/>
            <a:ext cx="3907238" cy="3328388"/>
          </a:xfrm>
          <a:prstGeom prst="rect">
            <a:avLst/>
          </a:prstGeom>
        </p:spPr>
      </p:pic>
      <p:sp>
        <p:nvSpPr>
          <p:cNvPr id="5" name="タイトル 1"/>
          <p:cNvSpPr txBox="1">
            <a:spLocks/>
          </p:cNvSpPr>
          <p:nvPr/>
        </p:nvSpPr>
        <p:spPr>
          <a:xfrm>
            <a:off x="251520" y="213906"/>
            <a:ext cx="8596064" cy="432047"/>
          </a:xfrm>
          <a:prstGeom prst="rect">
            <a:avLst/>
          </a:prstGeom>
        </p:spPr>
        <p:txBody>
          <a:bodyPr/>
          <a:lstStyle>
            <a:lvl1pPr algn="l" rtl="0" eaLnBrk="1" fontAlgn="base" hangingPunct="1">
              <a:spcBef>
                <a:spcPct val="0"/>
              </a:spcBef>
              <a:spcAft>
                <a:spcPct val="0"/>
              </a:spcAft>
              <a:defRPr kumimoji="1" sz="3000" baseline="0">
                <a:solidFill>
                  <a:schemeClr val="tx1">
                    <a:lumMod val="65000"/>
                    <a:lumOff val="35000"/>
                  </a:schemeClr>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2pPr>
            <a:lvl3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3pPr>
            <a:lvl4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4pPr>
            <a:lvl5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5pPr>
            <a:lvl6pPr marL="457200" algn="ctr" rtl="0" eaLnBrk="1" fontAlgn="base" hangingPunct="1">
              <a:spcBef>
                <a:spcPct val="0"/>
              </a:spcBef>
              <a:spcAft>
                <a:spcPct val="0"/>
              </a:spcAft>
              <a:defRPr kumimoji="1" sz="4400">
                <a:solidFill>
                  <a:schemeClr val="tx2"/>
                </a:solidFill>
                <a:latin typeface="Arial" pitchFamily="34" charset="0"/>
                <a:ea typeface="MS PGothic" pitchFamily="34" charset="-128"/>
              </a:defRPr>
            </a:lvl6pPr>
            <a:lvl7pPr marL="914400" algn="ctr" rtl="0" eaLnBrk="1" fontAlgn="base" hangingPunct="1">
              <a:spcBef>
                <a:spcPct val="0"/>
              </a:spcBef>
              <a:spcAft>
                <a:spcPct val="0"/>
              </a:spcAft>
              <a:defRPr kumimoji="1" sz="4400">
                <a:solidFill>
                  <a:schemeClr val="tx2"/>
                </a:solidFill>
                <a:latin typeface="Arial" pitchFamily="34" charset="0"/>
                <a:ea typeface="MS PGothic" pitchFamily="34" charset="-128"/>
              </a:defRPr>
            </a:lvl7pPr>
            <a:lvl8pPr marL="1371600" algn="ctr" rtl="0" eaLnBrk="1" fontAlgn="base" hangingPunct="1">
              <a:spcBef>
                <a:spcPct val="0"/>
              </a:spcBef>
              <a:spcAft>
                <a:spcPct val="0"/>
              </a:spcAft>
              <a:defRPr kumimoji="1" sz="4400">
                <a:solidFill>
                  <a:schemeClr val="tx2"/>
                </a:solidFill>
                <a:latin typeface="Arial" pitchFamily="34" charset="0"/>
                <a:ea typeface="MS PGothic" pitchFamily="34" charset="-128"/>
              </a:defRPr>
            </a:lvl8pPr>
            <a:lvl9pPr marL="1828800" algn="ctr" rtl="0" eaLnBrk="1" fontAlgn="base" hangingPunct="1">
              <a:spcBef>
                <a:spcPct val="0"/>
              </a:spcBef>
              <a:spcAft>
                <a:spcPct val="0"/>
              </a:spcAft>
              <a:defRPr kumimoji="1" sz="4400">
                <a:solidFill>
                  <a:schemeClr val="tx2"/>
                </a:solidFill>
                <a:latin typeface="Arial" pitchFamily="34" charset="0"/>
                <a:ea typeface="MS PGothic" pitchFamily="34" charset="-128"/>
              </a:defRPr>
            </a:lvl9pPr>
          </a:lstStyle>
          <a:p>
            <a:pPr algn="ctr">
              <a:defRPr/>
            </a:pPr>
            <a:r>
              <a:rPr lang="en-US" altLang="ja-JP" sz="2800" b="1" dirty="0">
                <a:solidFill>
                  <a:schemeClr val="bg1">
                    <a:lumMod val="50000"/>
                  </a:schemeClr>
                </a:solidFill>
                <a:latin typeface="+mj-ea"/>
              </a:rPr>
              <a:t>LV100 Hybrid </a:t>
            </a:r>
            <a:r>
              <a:rPr lang="en-US" altLang="ja-JP" sz="2800" b="1" dirty="0" err="1">
                <a:solidFill>
                  <a:schemeClr val="bg1">
                    <a:lumMod val="50000"/>
                  </a:schemeClr>
                </a:solidFill>
                <a:latin typeface="+mj-ea"/>
              </a:rPr>
              <a:t>SiC</a:t>
            </a:r>
            <a:r>
              <a:rPr lang="en-US" altLang="ja-JP" sz="2800" b="1" dirty="0">
                <a:solidFill>
                  <a:schemeClr val="bg1">
                    <a:lumMod val="50000"/>
                  </a:schemeClr>
                </a:solidFill>
                <a:latin typeface="+mj-ea"/>
              </a:rPr>
              <a:t> modules</a:t>
            </a:r>
            <a:endParaRPr lang="ja-JP" altLang="en-US" sz="2800" b="1" dirty="0">
              <a:solidFill>
                <a:schemeClr val="bg1">
                  <a:lumMod val="50000"/>
                </a:schemeClr>
              </a:solidFill>
              <a:latin typeface="+mj-ea"/>
            </a:endParaRPr>
          </a:p>
        </p:txBody>
      </p:sp>
      <p:sp>
        <p:nvSpPr>
          <p:cNvPr id="6" name="正方形/長方形 5"/>
          <p:cNvSpPr/>
          <p:nvPr/>
        </p:nvSpPr>
        <p:spPr bwMode="auto">
          <a:xfrm>
            <a:off x="6643454" y="2107689"/>
            <a:ext cx="432048" cy="504056"/>
          </a:xfrm>
          <a:prstGeom prst="rect">
            <a:avLst/>
          </a:prstGeom>
          <a:solidFill>
            <a:srgbClr val="FF0000">
              <a:alpha val="34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pitchFamily="34" charset="0"/>
              <a:ea typeface="+mn-ea"/>
              <a:cs typeface="+mn-cs"/>
            </a:endParaRPr>
          </a:p>
        </p:txBody>
      </p:sp>
      <p:sp>
        <p:nvSpPr>
          <p:cNvPr id="7" name="正方形/長方形 6"/>
          <p:cNvSpPr/>
          <p:nvPr/>
        </p:nvSpPr>
        <p:spPr bwMode="auto">
          <a:xfrm>
            <a:off x="6643454" y="3243039"/>
            <a:ext cx="432048" cy="504056"/>
          </a:xfrm>
          <a:prstGeom prst="rect">
            <a:avLst/>
          </a:prstGeom>
          <a:solidFill>
            <a:srgbClr val="FF0000">
              <a:alpha val="34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pitchFamily="34" charset="0"/>
              <a:ea typeface="+mn-ea"/>
              <a:cs typeface="+mn-cs"/>
            </a:endParaRPr>
          </a:p>
        </p:txBody>
      </p:sp>
      <p:sp>
        <p:nvSpPr>
          <p:cNvPr id="8" name="テキスト ボックス 7"/>
          <p:cNvSpPr txBox="1"/>
          <p:nvPr/>
        </p:nvSpPr>
        <p:spPr>
          <a:xfrm>
            <a:off x="7075502" y="1947652"/>
            <a:ext cx="9172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err="1" smtClean="0">
                <a:ln>
                  <a:noFill/>
                </a:ln>
                <a:solidFill>
                  <a:srgbClr val="000000"/>
                </a:solidFill>
                <a:effectLst/>
                <a:uLnTx/>
                <a:uFillTx/>
              </a:rPr>
              <a:t>SiC</a:t>
            </a:r>
            <a:r>
              <a:rPr kumimoji="0" lang="en-US" altLang="ja-JP" sz="1400" b="0" i="0" u="none" strike="noStrike" kern="0" cap="none" spc="0" normalizeH="0" baseline="0" noProof="0" dirty="0" smtClean="0">
                <a:ln>
                  <a:noFill/>
                </a:ln>
                <a:solidFill>
                  <a:srgbClr val="000000"/>
                </a:solidFill>
                <a:effectLst/>
                <a:uLnTx/>
                <a:uFillTx/>
              </a:rPr>
              <a:t>-SBD</a:t>
            </a:r>
            <a:endParaRPr kumimoji="0" lang="ja-JP" altLang="en-US" sz="14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095114603"/>
      </p:ext>
    </p:extLst>
  </p:cSld>
  <p:clrMapOvr>
    <a:masterClrMapping/>
  </p:clrMapOvr>
  <mc:AlternateContent xmlns:mc="http://schemas.openxmlformats.org/markup-compatibility/2006" xmlns:p14="http://schemas.microsoft.com/office/powerpoint/2010/main">
    <mc:Choice Requires="p14">
      <p:transition spd="slow" p14:dur="2000" advTm="57246"/>
    </mc:Choice>
    <mc:Fallback xmlns="">
      <p:transition spd="slow" advTm="57246"/>
    </mc:Fallback>
  </mc:AlternateContent>
  <p:timing>
    <p:tnLst>
      <p:par>
        <p:cTn id="1" dur="indefinite" restart="never" nodeType="tmRoot"/>
      </p:par>
    </p:tnLst>
  </p:timing>
  <p:extLst mod="1">
    <p:ext uri="{3A86A75C-4F4B-4683-9AE1-C65F6400EC91}">
      <p14:laserTraceLst xmlns:p14="http://schemas.microsoft.com/office/powerpoint/2010/main">
        <p14:tracePtLst>
          <p14:tracePt t="2357" x="552450" y="5543550"/>
          <p14:tracePt t="16972" x="552450" y="5537200"/>
          <p14:tracePt t="16980" x="590550" y="5518150"/>
          <p14:tracePt t="16988" x="647700" y="5486400"/>
          <p14:tracePt t="16996" x="723900" y="5435600"/>
          <p14:tracePt t="17011" x="857250" y="5334000"/>
          <p14:tracePt t="17028" x="984250" y="5200650"/>
          <p14:tracePt t="17044" x="1054100" y="5111750"/>
          <p14:tracePt t="17061" x="1219200" y="4914900"/>
          <p14:tracePt t="17078" x="1339850" y="4762500"/>
          <p14:tracePt t="17094" x="1517650" y="4540250"/>
          <p14:tracePt t="17128" x="1905000" y="4019550"/>
          <p14:tracePt t="17144" x="2063750" y="3816350"/>
          <p14:tracePt t="17161" x="2120900" y="3714750"/>
          <p14:tracePt t="17178" x="2139950" y="3702050"/>
          <p14:tracePt t="17211" x="2139950" y="3695700"/>
          <p14:tracePt t="17632" x="2139950" y="3689350"/>
          <p14:tracePt t="17656" x="2139950" y="3683000"/>
          <p14:tracePt t="17672" x="2133600" y="3683000"/>
          <p14:tracePt t="17680" x="2120900" y="3683000"/>
          <p14:tracePt t="17688" x="2108200" y="3683000"/>
          <p14:tracePt t="17696" x="2095500" y="3683000"/>
          <p14:tracePt t="17711" x="2070100" y="3683000"/>
          <p14:tracePt t="17759" x="2070100" y="3676650"/>
          <p14:tracePt t="17768" x="2070100" y="3663950"/>
          <p14:tracePt t="17794" x="2095500" y="3632200"/>
          <p14:tracePt t="17811" x="2127250" y="3600450"/>
          <p14:tracePt t="17828" x="2165350" y="3562350"/>
          <p14:tracePt t="17844" x="2203450" y="3511550"/>
          <p14:tracePt t="17861" x="2286000" y="3409950"/>
          <p14:tracePt t="17878" x="2343150" y="3333750"/>
          <p14:tracePt t="17894" x="2400300" y="3270250"/>
          <p14:tracePt t="17911" x="2451100" y="3206750"/>
          <p14:tracePt t="17928" x="2514600" y="3117850"/>
          <p14:tracePt t="17944" x="2590800" y="3028950"/>
          <p14:tracePt t="17961" x="2743200" y="2832100"/>
          <p14:tracePt t="17978" x="2870200" y="2667000"/>
          <p14:tracePt t="17994" x="3028950" y="2470150"/>
          <p14:tracePt t="18011" x="3213100" y="2247900"/>
          <p14:tracePt t="18028" x="3448050" y="2012950"/>
          <p14:tracePt t="18044" x="3676650" y="1816100"/>
          <p14:tracePt t="18061" x="3892550" y="1651000"/>
          <p14:tracePt t="18078" x="4051300" y="1524000"/>
          <p14:tracePt t="18094" x="4184650" y="1416050"/>
          <p14:tracePt t="18111" x="4286250" y="1346200"/>
          <p14:tracePt t="18128" x="4330700" y="1308100"/>
          <p14:tracePt t="18161" x="4324350" y="1314450"/>
          <p14:tracePt t="18372" x="4318000" y="1314450"/>
          <p14:tracePt t="18380" x="4311650" y="1314450"/>
          <p14:tracePt t="18396" x="4286250" y="1314450"/>
          <p14:tracePt t="18404" x="4267200" y="1314450"/>
          <p14:tracePt t="18412" x="4254500" y="1314450"/>
          <p14:tracePt t="18429" x="4222750" y="1314450"/>
          <p14:tracePt t="18445" x="4191000" y="1314450"/>
          <p14:tracePt t="18461" x="4178300" y="1295400"/>
          <p14:tracePt t="18478" x="4159250" y="1282700"/>
          <p14:tracePt t="18494" x="4146550" y="1270000"/>
          <p14:tracePt t="18511" x="4133850" y="1263650"/>
          <p14:tracePt t="18528" x="4114800" y="1244600"/>
          <p14:tracePt t="18544" x="4102100" y="1225550"/>
          <p14:tracePt t="18561" x="4083050" y="1200150"/>
          <p14:tracePt t="18578" x="4057650" y="1168400"/>
          <p14:tracePt t="18594" x="4019550" y="1143000"/>
          <p14:tracePt t="18611" x="3987800" y="1111250"/>
          <p14:tracePt t="18628" x="3949700" y="1079500"/>
          <p14:tracePt t="18644" x="3924300" y="1054100"/>
          <p14:tracePt t="18661" x="3905250" y="1047750"/>
          <p14:tracePt t="18678" x="3886200" y="1035050"/>
          <p14:tracePt t="18694" x="3860800" y="1016000"/>
          <p14:tracePt t="18711" x="3822700" y="996950"/>
          <p14:tracePt t="18728" x="3778250" y="984250"/>
          <p14:tracePt t="18744" x="3765550" y="984250"/>
          <p14:tracePt t="18761" x="3765550" y="990600"/>
          <p14:tracePt t="18778" x="3759200" y="996950"/>
          <p14:tracePt t="18811" x="3765550" y="996950"/>
          <p14:tracePt t="18828" x="3771900" y="996950"/>
          <p14:tracePt t="18863" x="3778250" y="996950"/>
          <p14:tracePt t="18872" x="3778250" y="990600"/>
          <p14:tracePt t="18880" x="3784600" y="977900"/>
          <p14:tracePt t="18894" x="3790950" y="977900"/>
          <p14:tracePt t="18911" x="3797300" y="977900"/>
          <p14:tracePt t="19950" x="3803650" y="977900"/>
          <p14:tracePt t="19966" x="3810000" y="977900"/>
          <p14:tracePt t="19973" x="3816350" y="984250"/>
          <p14:tracePt t="19982" x="3835400" y="990600"/>
          <p14:tracePt t="19994" x="3848100" y="990600"/>
          <p14:tracePt t="20011" x="3867150" y="996950"/>
          <p14:tracePt t="20028" x="3879850" y="996950"/>
          <p14:tracePt t="20044" x="3905250" y="996950"/>
          <p14:tracePt t="20061" x="3956050" y="996950"/>
          <p14:tracePt t="20094" x="3956050" y="1003300"/>
          <p14:tracePt t="21640" x="3962400" y="1003300"/>
          <p14:tracePt t="21658" x="3968750" y="1003300"/>
          <p14:tracePt t="21666" x="3975100" y="1003300"/>
          <p14:tracePt t="21674" x="3981450" y="1003300"/>
          <p14:tracePt t="21682" x="3994150" y="1003300"/>
          <p14:tracePt t="21694" x="4000500" y="996950"/>
          <p14:tracePt t="21711" x="4006850" y="984250"/>
          <p14:tracePt t="21728" x="4025900" y="984250"/>
          <p14:tracePt t="21744" x="4032250" y="984250"/>
          <p14:tracePt t="21761" x="4108450" y="971550"/>
          <p14:tracePt t="21778" x="4140200" y="984250"/>
          <p14:tracePt t="21795" x="4178300" y="1016000"/>
          <p14:tracePt t="21811" x="4241800" y="1066800"/>
          <p14:tracePt t="21828" x="4318000" y="1117600"/>
          <p14:tracePt t="21844" x="4400550" y="1149350"/>
          <p14:tracePt t="21861" x="4483100" y="1200150"/>
          <p14:tracePt t="21878" x="4552950" y="1250950"/>
          <p14:tracePt t="21894" x="4660900" y="1314450"/>
          <p14:tracePt t="21911" x="4806950" y="1422400"/>
          <p14:tracePt t="21928" x="4984750" y="1517650"/>
          <p14:tracePt t="21944" x="5137150" y="1600200"/>
          <p14:tracePt t="21961" x="5295900" y="1676400"/>
          <p14:tracePt t="21978" x="5378450" y="1733550"/>
          <p14:tracePt t="21994" x="5416550" y="1765300"/>
          <p14:tracePt t="22011" x="5416550" y="1809750"/>
          <p14:tracePt t="22590" x="5416550" y="1816100"/>
          <p14:tracePt t="22608" x="5435600" y="1816100"/>
          <p14:tracePt t="22617" x="5454650" y="1816100"/>
          <p14:tracePt t="22623" x="5480050" y="1816100"/>
          <p14:tracePt t="22631" x="5492750" y="1809750"/>
          <p14:tracePt t="22644" x="5518150" y="1809750"/>
          <p14:tracePt t="22661" x="5549900" y="1816100"/>
          <p14:tracePt t="22678" x="5581650" y="1835150"/>
          <p14:tracePt t="22680" x="5588000" y="1847850"/>
          <p14:tracePt t="22694" x="5594350" y="1860550"/>
          <p14:tracePt t="22711" x="5626100" y="1905000"/>
          <p14:tracePt t="22728" x="5651500" y="1936750"/>
          <p14:tracePt t="22744" x="5727700" y="1987550"/>
          <p14:tracePt t="22761" x="5816600" y="2032000"/>
          <p14:tracePt t="22778" x="5899150" y="2089150"/>
          <p14:tracePt t="22794" x="5969000" y="2152650"/>
          <p14:tracePt t="22811" x="6083300" y="2222500"/>
          <p14:tracePt t="22828" x="6165850" y="2279650"/>
          <p14:tracePt t="22845" x="6235700" y="2343150"/>
          <p14:tracePt t="22861" x="6318250" y="2406650"/>
          <p14:tracePt t="22878" x="6413500" y="2489200"/>
          <p14:tracePt t="22894" x="6489700" y="2546350"/>
          <p14:tracePt t="22911" x="6534150" y="2590800"/>
          <p14:tracePt t="22928" x="6553200" y="2628900"/>
          <p14:tracePt t="22945" x="6565900" y="2660650"/>
          <p14:tracePt t="23854" x="6565900" y="2667000"/>
          <p14:tracePt t="23872" x="6565900" y="2673350"/>
          <p14:tracePt t="23888" x="6565900" y="2679700"/>
          <p14:tracePt t="23904" x="6521450" y="2686050"/>
          <p14:tracePt t="23920" x="6521450" y="2692400"/>
          <p14:tracePt t="23928" x="6508750" y="2692400"/>
          <p14:tracePt t="23943" x="6508750" y="2698750"/>
          <p14:tracePt t="23968" x="6515100" y="2698750"/>
          <p14:tracePt t="23976" x="6521450" y="2698750"/>
          <p14:tracePt t="23984" x="6534150" y="2698750"/>
          <p14:tracePt t="23999" x="6527800" y="2705100"/>
          <p14:tracePt t="24011" x="6515100" y="2717800"/>
          <p14:tracePt t="24028" x="6502400" y="2736850"/>
          <p14:tracePt t="24044" x="6496050" y="2768600"/>
          <p14:tracePt t="24061" x="6489700" y="2794000"/>
          <p14:tracePt t="24078" x="6483350" y="2813050"/>
          <p14:tracePt t="24094" x="6483350" y="2819400"/>
          <p14:tracePt t="24111" x="6477000" y="2838450"/>
          <p14:tracePt t="24128" x="6477000" y="2851150"/>
          <p14:tracePt t="24144" x="6477000" y="2870200"/>
          <p14:tracePt t="24161" x="6477000" y="2882900"/>
          <p14:tracePt t="24178" x="6477000" y="2895600"/>
          <p14:tracePt t="24194" x="6470650" y="2901950"/>
          <p14:tracePt t="24211" x="6464300" y="2901950"/>
          <p14:tracePt t="24265" x="6457950" y="2901950"/>
          <p14:tracePt t="24274" x="6451600" y="2901950"/>
          <p14:tracePt t="24289" x="6445250" y="2895600"/>
          <p14:tracePt t="24298" x="6438900" y="2889250"/>
          <p14:tracePt t="24311" x="6432550" y="2882900"/>
          <p14:tracePt t="24328" x="6413500" y="2863850"/>
          <p14:tracePt t="24344" x="6400800" y="2844800"/>
          <p14:tracePt t="24361" x="6388100" y="2806700"/>
          <p14:tracePt t="24378" x="6375400" y="2781300"/>
          <p14:tracePt t="24394" x="6356350" y="2743200"/>
          <p14:tracePt t="24411" x="6343650" y="2724150"/>
          <p14:tracePt t="24428" x="6311900" y="2698750"/>
          <p14:tracePt t="24444" x="6267450" y="2660650"/>
          <p14:tracePt t="24461" x="6210300" y="2597150"/>
          <p14:tracePt t="24478" x="6172200" y="2527300"/>
          <p14:tracePt t="24494" x="6127750" y="2463800"/>
          <p14:tracePt t="24511" x="6096000" y="2413000"/>
          <p14:tracePt t="24528" x="6089650" y="2368550"/>
          <p14:tracePt t="24545" x="6083300" y="2317750"/>
          <p14:tracePt t="24561" x="6083300" y="2260600"/>
          <p14:tracePt t="24578" x="6076950" y="2190750"/>
          <p14:tracePt t="24595" x="6083300" y="2063750"/>
          <p14:tracePt t="24611" x="6102350" y="2012950"/>
          <p14:tracePt t="24628" x="6115050" y="1962150"/>
          <p14:tracePt t="24645" x="6127750" y="1930400"/>
          <p14:tracePt t="24661" x="6153150" y="1879600"/>
          <p14:tracePt t="24678" x="6172200" y="1847850"/>
          <p14:tracePt t="24695" x="6191250" y="1822450"/>
          <p14:tracePt t="24711" x="6210300" y="1803400"/>
          <p14:tracePt t="24728" x="6223000" y="1797050"/>
          <p14:tracePt t="24745" x="6229350" y="1790700"/>
          <p14:tracePt t="24761" x="6242050" y="1790700"/>
          <p14:tracePt t="24778" x="6261100" y="1797050"/>
          <p14:tracePt t="24795" x="6280150" y="1822450"/>
          <p14:tracePt t="24811" x="6330950" y="1873250"/>
          <p14:tracePt t="24828" x="6356350" y="1911350"/>
          <p14:tracePt t="24845" x="6407150" y="1987550"/>
          <p14:tracePt t="24861" x="6426200" y="2025650"/>
          <p14:tracePt t="24878" x="6445250" y="2070100"/>
          <p14:tracePt t="24895" x="6451600" y="2082800"/>
          <p14:tracePt t="24911" x="6477000" y="2127250"/>
          <p14:tracePt t="24928" x="6489700" y="2159000"/>
          <p14:tracePt t="24944" x="6502400" y="2171700"/>
          <p14:tracePt t="24961" x="6515100" y="2184400"/>
          <p14:tracePt t="24978" x="6521450" y="2209800"/>
          <p14:tracePt t="24994" x="6527800" y="2228850"/>
          <p14:tracePt t="25011" x="6527800" y="2241550"/>
          <p14:tracePt t="25028" x="6527800" y="2260600"/>
          <p14:tracePt t="25044" x="6527800" y="2273300"/>
          <p14:tracePt t="25061" x="6527800" y="2298700"/>
          <p14:tracePt t="25078" x="6515100" y="2305050"/>
          <p14:tracePt t="25094" x="6496050" y="2324100"/>
          <p14:tracePt t="25111" x="6489700" y="2330450"/>
          <p14:tracePt t="25128" x="6477000" y="2343150"/>
          <p14:tracePt t="25144" x="6470650" y="2362200"/>
          <p14:tracePt t="25161" x="6464300" y="2368550"/>
          <p14:tracePt t="25178" x="6451600" y="2381250"/>
          <p14:tracePt t="25194" x="6438900" y="2400300"/>
          <p14:tracePt t="25211" x="6438900" y="2425700"/>
          <p14:tracePt t="25228" x="6426200" y="2451100"/>
          <p14:tracePt t="25244" x="6426200" y="2476500"/>
          <p14:tracePt t="25261" x="6426200" y="2495550"/>
          <p14:tracePt t="25278" x="6426200" y="2520950"/>
          <p14:tracePt t="25295" x="6432550" y="2559050"/>
          <p14:tracePt t="25311" x="6432550" y="2571750"/>
          <p14:tracePt t="25328" x="6438900" y="2597150"/>
          <p14:tracePt t="25344" x="6438900" y="2609850"/>
          <p14:tracePt t="25361" x="6438900" y="2628900"/>
          <p14:tracePt t="25378" x="6438900" y="2647950"/>
          <p14:tracePt t="25394" x="6438900" y="2667000"/>
          <p14:tracePt t="25428" x="6438900" y="2679700"/>
          <p14:tracePt t="25444" x="6438900" y="2686050"/>
          <p14:tracePt t="25461" x="6438900" y="2692400"/>
          <p14:tracePt t="25478" x="6419850" y="2698750"/>
          <p14:tracePt t="25494" x="6407150" y="2717800"/>
          <p14:tracePt t="25511" x="6394450" y="2730500"/>
          <p14:tracePt t="25528" x="6369050" y="2749550"/>
          <p14:tracePt t="25545" x="6350000" y="2768600"/>
          <p14:tracePt t="25578" x="6330950" y="2762250"/>
          <p14:tracePt t="25594" x="6299200" y="2730500"/>
          <p14:tracePt t="25611" x="6261100" y="2692400"/>
          <p14:tracePt t="25628" x="6229350" y="2641600"/>
          <p14:tracePt t="25644" x="6197600" y="2590800"/>
          <p14:tracePt t="25661" x="6178550" y="2533650"/>
          <p14:tracePt t="25678" x="6172200" y="2514600"/>
          <p14:tracePt t="25695" x="6146800" y="2457450"/>
          <p14:tracePt t="25711" x="6146800" y="2432050"/>
          <p14:tracePt t="25728" x="6146800" y="2400300"/>
          <p14:tracePt t="25744" x="6153150" y="2368550"/>
          <p14:tracePt t="25761" x="6165850" y="2343150"/>
          <p14:tracePt t="25778" x="6229350" y="2247900"/>
          <p14:tracePt t="25795" x="6261100" y="2190750"/>
          <p14:tracePt t="25811" x="6286500" y="2165350"/>
          <p14:tracePt t="25828" x="6318250" y="2139950"/>
          <p14:tracePt t="25845" x="6337300" y="2133600"/>
          <p14:tracePt t="25861" x="6394450" y="2108200"/>
          <p14:tracePt t="25878" x="6407150" y="2101850"/>
          <p14:tracePt t="25894" x="6419850" y="2095500"/>
          <p14:tracePt t="25911" x="6426200" y="2095500"/>
          <p14:tracePt t="25928" x="6432550" y="2101850"/>
          <p14:tracePt t="25944" x="6432550" y="2114550"/>
          <p14:tracePt t="25961" x="6451600" y="2146300"/>
          <p14:tracePt t="25978" x="6470650" y="2178050"/>
          <p14:tracePt t="25994" x="6489700" y="2216150"/>
          <p14:tracePt t="26011" x="6496050" y="2254250"/>
          <p14:tracePt t="26044" x="6496050" y="2266950"/>
          <p14:tracePt t="26061" x="6496050" y="2279650"/>
          <p14:tracePt t="26078" x="6496050" y="2286000"/>
          <p14:tracePt t="26094" x="6496050" y="2292350"/>
          <p14:tracePt t="26111" x="6496050" y="2311400"/>
          <p14:tracePt t="26128" x="6496050" y="2349500"/>
          <p14:tracePt t="26144" x="6489700" y="2387600"/>
          <p14:tracePt t="26162" x="6483350" y="2444750"/>
          <p14:tracePt t="26178" x="6483350" y="2546350"/>
          <p14:tracePt t="26195" x="6477000" y="2667000"/>
          <p14:tracePt t="26211" x="6464300" y="2794000"/>
          <p14:tracePt t="26228" x="6438900" y="2927350"/>
          <p14:tracePt t="26245" x="6432550" y="3111500"/>
          <p14:tracePt t="26261" x="6432550" y="3213100"/>
          <p14:tracePt t="26278" x="6432550" y="3289300"/>
          <p14:tracePt t="26294" x="6432550" y="3340100"/>
          <p14:tracePt t="26311" x="6413500" y="3378200"/>
          <p14:tracePt t="26328" x="6375400" y="3416300"/>
          <p14:tracePt t="26345" x="6330950" y="3454400"/>
          <p14:tracePt t="26361" x="6299200" y="3486150"/>
          <p14:tracePt t="26378" x="6280150" y="3498850"/>
          <p14:tracePt t="26395" x="6261100" y="3517900"/>
          <p14:tracePt t="26411" x="6248400" y="3536950"/>
          <p14:tracePt t="26428" x="6242050" y="3562350"/>
          <p14:tracePt t="26445" x="6229350" y="3600450"/>
          <p14:tracePt t="26461" x="6203950" y="3663950"/>
          <p14:tracePt t="26478" x="6178550" y="3740150"/>
          <p14:tracePt t="26494" x="6172200" y="3816350"/>
          <p14:tracePt t="26511" x="6172200" y="3930650"/>
          <p14:tracePt t="26528" x="6203950" y="4019550"/>
          <p14:tracePt t="26544" x="6248400" y="4083050"/>
          <p14:tracePt t="26561" x="6280150" y="4114800"/>
          <p14:tracePt t="26578" x="6318250" y="4140200"/>
          <p14:tracePt t="26594" x="6343650" y="4140200"/>
          <p14:tracePt t="26611" x="6356350" y="4146550"/>
          <p14:tracePt t="26628" x="6375400" y="4146550"/>
          <p14:tracePt t="26645" x="6400800" y="4121150"/>
          <p14:tracePt t="26661" x="6426200" y="4089400"/>
          <p14:tracePt t="26678" x="6457950" y="4070350"/>
          <p14:tracePt t="26680" x="6470650" y="4051300"/>
          <p14:tracePt t="26695" x="6483350" y="4032250"/>
          <p14:tracePt t="26711" x="6489700" y="4019550"/>
          <p14:tracePt t="26728" x="6489700" y="4006850"/>
          <p14:tracePt t="26745" x="6489700" y="3981450"/>
          <p14:tracePt t="26761" x="6445250" y="3956050"/>
          <p14:tracePt t="26778" x="6426200" y="3949700"/>
          <p14:tracePt t="26795" x="6419850" y="3949700"/>
          <p14:tracePt t="26811" x="6413500" y="3949700"/>
          <p14:tracePt t="27116" x="6413500" y="3943350"/>
          <p14:tracePt t="27124" x="6419850" y="3943350"/>
          <p14:tracePt t="27132" x="6432550" y="3937000"/>
          <p14:tracePt t="27144" x="6445250" y="3930650"/>
          <p14:tracePt t="27161" x="6470650" y="3905250"/>
          <p14:tracePt t="27178" x="6502400" y="3873500"/>
          <p14:tracePt t="27195" x="6553200" y="3797300"/>
          <p14:tracePt t="27211" x="6584950" y="3752850"/>
          <p14:tracePt t="27228" x="6597650" y="3714750"/>
          <p14:tracePt t="27245" x="6610350" y="3676650"/>
          <p14:tracePt t="27261" x="6629400" y="3625850"/>
          <p14:tracePt t="27278" x="6654800" y="3556000"/>
          <p14:tracePt t="27295" x="6680200" y="3460750"/>
          <p14:tracePt t="27311" x="6731000" y="3321050"/>
          <p14:tracePt t="27328" x="6775450" y="3187700"/>
          <p14:tracePt t="27345" x="6800850" y="3060700"/>
          <p14:tracePt t="27361" x="6838950" y="2952750"/>
          <p14:tracePt t="27378" x="6883400" y="2863850"/>
          <p14:tracePt t="27395" x="6927850" y="2794000"/>
          <p14:tracePt t="27411" x="6959600" y="2736850"/>
          <p14:tracePt t="27428" x="6991350" y="2686050"/>
          <p14:tracePt t="27445" x="7023100" y="2603500"/>
          <p14:tracePt t="27461" x="7061200" y="2533650"/>
          <p14:tracePt t="27478" x="7086600" y="2463800"/>
          <p14:tracePt t="27495" x="7105650" y="2400300"/>
          <p14:tracePt t="27511" x="7131050" y="2349500"/>
          <p14:tracePt t="27528" x="7137400" y="2311400"/>
          <p14:tracePt t="27545" x="7150100" y="2266950"/>
          <p14:tracePt t="27561" x="7156450" y="2228850"/>
          <p14:tracePt t="27578" x="7156450" y="2184400"/>
          <p14:tracePt t="27595" x="7156450" y="2146300"/>
          <p14:tracePt t="27611" x="7156450" y="2120900"/>
          <p14:tracePt t="27628" x="7150100" y="2101850"/>
          <p14:tracePt t="27661" x="7150100" y="2095500"/>
          <p14:tracePt t="27678" x="7143750" y="2089150"/>
          <p14:tracePt t="27695" x="7137400" y="2076450"/>
          <p14:tracePt t="27697" x="7137400" y="2070100"/>
          <p14:tracePt t="27712" x="7137400" y="2063750"/>
          <p14:tracePt t="27728" x="7137400" y="2057400"/>
          <p14:tracePt t="27864" x="7131050" y="2057400"/>
          <p14:tracePt t="27872" x="7124700" y="2057400"/>
          <p14:tracePt t="27879" x="7124700" y="2063750"/>
          <p14:tracePt t="27895" x="7112000" y="2063750"/>
          <p14:tracePt t="27911" x="7092950" y="2070100"/>
          <p14:tracePt t="27928" x="7067550" y="2070100"/>
          <p14:tracePt t="27944" x="7016750" y="2070100"/>
          <p14:tracePt t="27961" x="6940550" y="2070100"/>
          <p14:tracePt t="27978" x="6889750" y="2070100"/>
          <p14:tracePt t="27995" x="6813550" y="2070100"/>
          <p14:tracePt t="28011" x="6756400" y="2076450"/>
          <p14:tracePt t="28028" x="6686550" y="2089150"/>
          <p14:tracePt t="28045" x="6654800" y="2089150"/>
          <p14:tracePt t="28061" x="6642100" y="2089150"/>
          <p14:tracePt t="28138" x="6635750" y="2095500"/>
          <p14:tracePt t="28148" x="6635750" y="2108200"/>
          <p14:tracePt t="28153" x="6629400" y="2114550"/>
          <p14:tracePt t="28162" x="6629400" y="2133600"/>
          <p14:tracePt t="28178" x="6629400" y="2159000"/>
          <p14:tracePt t="28195" x="6629400" y="2197100"/>
          <p14:tracePt t="28211" x="6629400" y="2235200"/>
          <p14:tracePt t="28228" x="6629400" y="2279650"/>
          <p14:tracePt t="28245" x="6629400" y="2343150"/>
          <p14:tracePt t="28261" x="6629400" y="2419350"/>
          <p14:tracePt t="28278" x="6623050" y="2482850"/>
          <p14:tracePt t="28295" x="6616700" y="2552700"/>
          <p14:tracePt t="28311" x="6616700" y="2597150"/>
          <p14:tracePt t="28328" x="6616700" y="2635250"/>
          <p14:tracePt t="28345" x="6623050" y="2647950"/>
          <p14:tracePt t="28361" x="6629400" y="2667000"/>
          <p14:tracePt t="28378" x="6629400" y="2673350"/>
          <p14:tracePt t="28395" x="6635750" y="2673350"/>
          <p14:tracePt t="28443" x="6642100" y="2673350"/>
          <p14:tracePt t="28452" x="6648450" y="2679700"/>
          <p14:tracePt t="28461" x="6661150" y="2686050"/>
          <p14:tracePt t="28478" x="6667500" y="2686050"/>
          <p14:tracePt t="28495" x="6724650" y="2686050"/>
          <p14:tracePt t="28511" x="6769100" y="2686050"/>
          <p14:tracePt t="28528" x="6794500" y="2692400"/>
          <p14:tracePt t="28545" x="6826250" y="2692400"/>
          <p14:tracePt t="28561" x="6845300" y="2692400"/>
          <p14:tracePt t="28578" x="6864350" y="2692400"/>
          <p14:tracePt t="28595" x="6902450" y="2692400"/>
          <p14:tracePt t="28611" x="6953250" y="2686050"/>
          <p14:tracePt t="28628" x="6972300" y="2679700"/>
          <p14:tracePt t="28645" x="7004050" y="2654300"/>
          <p14:tracePt t="28661" x="7004050" y="2647950"/>
          <p14:tracePt t="28678" x="7004050" y="2641600"/>
          <p14:tracePt t="28695" x="7004050" y="2635250"/>
          <p14:tracePt t="28711" x="7004050" y="2616200"/>
          <p14:tracePt t="28728" x="7004050" y="2590800"/>
          <p14:tracePt t="28745" x="7010400" y="2571750"/>
          <p14:tracePt t="28761" x="7016750" y="2559050"/>
          <p14:tracePt t="28778" x="7016750" y="2540000"/>
          <p14:tracePt t="28795" x="7029450" y="2514600"/>
          <p14:tracePt t="28811" x="7029450" y="2482850"/>
          <p14:tracePt t="28828" x="7029450" y="2451100"/>
          <p14:tracePt t="28845" x="7035800" y="2413000"/>
          <p14:tracePt t="28861" x="7035800" y="2381250"/>
          <p14:tracePt t="28878" x="7035800" y="2349500"/>
          <p14:tracePt t="28895" x="7035800" y="2343150"/>
          <p14:tracePt t="28911" x="7035800" y="2324100"/>
          <p14:tracePt t="28928" x="7035800" y="2311400"/>
          <p14:tracePt t="28945" x="7035800" y="2292350"/>
          <p14:tracePt t="28961" x="7035800" y="2279650"/>
          <p14:tracePt t="28978" x="7035800" y="2266950"/>
          <p14:tracePt t="28995" x="7029450" y="2254250"/>
          <p14:tracePt t="29011" x="7023100" y="2235200"/>
          <p14:tracePt t="29028" x="7004050" y="2222500"/>
          <p14:tracePt t="29045" x="6991350" y="2203450"/>
          <p14:tracePt t="29061" x="6972300" y="2190750"/>
          <p14:tracePt t="29078" x="6940550" y="2178050"/>
          <p14:tracePt t="29095" x="6921500" y="2171700"/>
          <p14:tracePt t="29111" x="6902450" y="2171700"/>
          <p14:tracePt t="29128" x="6883400" y="2171700"/>
          <p14:tracePt t="29145" x="6845300" y="2171700"/>
          <p14:tracePt t="29161" x="6819900" y="2171700"/>
          <p14:tracePt t="29178" x="6800850" y="2165350"/>
          <p14:tracePt t="29195" x="6781800" y="2165350"/>
          <p14:tracePt t="29211" x="6762750" y="2165350"/>
          <p14:tracePt t="29228" x="6750050" y="2165350"/>
          <p14:tracePt t="29245" x="6737350" y="2165350"/>
          <p14:tracePt t="29261" x="6731000" y="2165350"/>
          <p14:tracePt t="29278" x="6724650" y="2165350"/>
          <p14:tracePt t="29402" x="6724650" y="2171700"/>
          <p14:tracePt t="29410" x="6724650" y="2190750"/>
          <p14:tracePt t="29418" x="6724650" y="2209800"/>
          <p14:tracePt t="29428" x="6724650" y="2247900"/>
          <p14:tracePt t="29445" x="6731000" y="2311400"/>
          <p14:tracePt t="29461" x="6731000" y="2374900"/>
          <p14:tracePt t="29478" x="6737350" y="2425700"/>
          <p14:tracePt t="29495" x="6743700" y="2463800"/>
          <p14:tracePt t="29511" x="6750050" y="2489200"/>
          <p14:tracePt t="29528" x="6750050" y="2495550"/>
          <p14:tracePt t="29545" x="6750050" y="2520950"/>
          <p14:tracePt t="29561" x="6750050" y="2527300"/>
          <p14:tracePt t="29578" x="6750050" y="2540000"/>
          <p14:tracePt t="29595" x="6750050" y="2552700"/>
          <p14:tracePt t="29611" x="6750050" y="2559050"/>
          <p14:tracePt t="29645" x="6750050" y="2565400"/>
          <p14:tracePt t="29661" x="6756400" y="2565400"/>
          <p14:tracePt t="29678" x="6769100" y="2571750"/>
          <p14:tracePt t="29695" x="6781800" y="2584450"/>
          <p14:tracePt t="29711" x="6813550" y="2597150"/>
          <p14:tracePt t="29728" x="6889750" y="2616200"/>
          <p14:tracePt t="29745" x="6959600" y="2616200"/>
          <p14:tracePt t="29761" x="7016750" y="2622550"/>
          <p14:tracePt t="29778" x="7048500" y="2622550"/>
          <p14:tracePt t="29795" x="7061200" y="2622550"/>
          <p14:tracePt t="30093" x="7073900" y="2622550"/>
          <p14:tracePt t="30101" x="7086600" y="2603500"/>
          <p14:tracePt t="30111" x="7105650" y="2565400"/>
          <p14:tracePt t="30128" x="7137400" y="2457450"/>
          <p14:tracePt t="30145" x="7143750" y="2343150"/>
          <p14:tracePt t="30161" x="7143750" y="2241550"/>
          <p14:tracePt t="30178" x="7143750" y="2146300"/>
          <p14:tracePt t="30195" x="7131050" y="2089150"/>
          <p14:tracePt t="30211" x="7112000" y="2070100"/>
          <p14:tracePt t="30228" x="7105650" y="2063750"/>
          <p14:tracePt t="30247" x="7099300" y="2063750"/>
          <p14:tracePt t="30322" x="7092950" y="2063750"/>
          <p14:tracePt t="30327" x="7086600" y="2070100"/>
          <p14:tracePt t="30336" x="7080250" y="2082800"/>
          <p14:tracePt t="30345" x="7067550" y="2089150"/>
          <p14:tracePt t="30361" x="7035800" y="2108200"/>
          <p14:tracePt t="30378" x="6997700" y="2114550"/>
          <p14:tracePt t="30395" x="6940550" y="2127250"/>
          <p14:tracePt t="30411" x="6877050" y="2133600"/>
          <p14:tracePt t="30428" x="6819900" y="2139950"/>
          <p14:tracePt t="30444" x="6775450" y="2146300"/>
          <p14:tracePt t="30461" x="6756400" y="2146300"/>
          <p14:tracePt t="30478" x="6737350" y="2152650"/>
          <p14:tracePt t="30495" x="6724650" y="2159000"/>
          <p14:tracePt t="30511" x="6699250" y="2171700"/>
          <p14:tracePt t="30601" x="6692900" y="2190750"/>
          <p14:tracePt t="30609" x="6692900" y="2209800"/>
          <p14:tracePt t="30618" x="6692900" y="2235200"/>
          <p14:tracePt t="30628" x="6692900" y="2273300"/>
          <p14:tracePt t="30645" x="6680200" y="2368550"/>
          <p14:tracePt t="30661" x="6667500" y="2444750"/>
          <p14:tracePt t="30678" x="6654800" y="2501900"/>
          <p14:tracePt t="30695" x="6648450" y="2546350"/>
          <p14:tracePt t="30711" x="6648450" y="2584450"/>
          <p14:tracePt t="30728" x="6648450" y="2609850"/>
          <p14:tracePt t="30745" x="6648450" y="2641600"/>
          <p14:tracePt t="30761" x="6648450" y="2660650"/>
          <p14:tracePt t="30778" x="6648450" y="2673350"/>
          <p14:tracePt t="30795" x="6648450" y="2692400"/>
          <p14:tracePt t="30828" x="6654800" y="2698750"/>
          <p14:tracePt t="30845" x="6654800" y="2705100"/>
          <p14:tracePt t="30861" x="6661150" y="2705100"/>
          <p14:tracePt t="30878" x="6667500" y="2705100"/>
          <p14:tracePt t="30895" x="6673850" y="2705100"/>
          <p14:tracePt t="30931" x="6686550" y="2705100"/>
          <p14:tracePt t="30939" x="6692900" y="2705100"/>
          <p14:tracePt t="30948" x="6711950" y="2711450"/>
          <p14:tracePt t="30961" x="6731000" y="2711450"/>
          <p14:tracePt t="30978" x="6781800" y="2711450"/>
          <p14:tracePt t="30995" x="6858000" y="2711450"/>
          <p14:tracePt t="31011" x="6915150" y="2711450"/>
          <p14:tracePt t="31028" x="6965950" y="2711450"/>
          <p14:tracePt t="31045" x="7023100" y="2730500"/>
          <p14:tracePt t="31061" x="7061200" y="2743200"/>
          <p14:tracePt t="31078" x="7092950" y="2749550"/>
          <p14:tracePt t="31095" x="7099300" y="2755900"/>
          <p14:tracePt t="31111" x="7105650" y="2762250"/>
          <p14:tracePt t="31128" x="7112000" y="2781300"/>
          <p14:tracePt t="31145" x="7112000" y="2832100"/>
          <p14:tracePt t="31161" x="7092950" y="2901950"/>
          <p14:tracePt t="31178" x="7042150" y="3022600"/>
          <p14:tracePt t="31195" x="6959600" y="3206750"/>
          <p14:tracePt t="31211" x="6915150" y="3302000"/>
          <p14:tracePt t="31228" x="6883400" y="3340100"/>
          <p14:tracePt t="31230" x="6858000" y="3359150"/>
          <p14:tracePt t="31245" x="6807200" y="3378200"/>
          <p14:tracePt t="31261" x="6775450" y="3384550"/>
          <p14:tracePt t="31278" x="6756400" y="3384550"/>
          <p14:tracePt t="31295" x="6737350" y="3384550"/>
          <p14:tracePt t="31311" x="6705600" y="3384550"/>
          <p14:tracePt t="31328" x="6680200" y="3384550"/>
          <p14:tracePt t="31345" x="6654800" y="3384550"/>
          <p14:tracePt t="31361" x="6629400" y="3390900"/>
          <p14:tracePt t="31378" x="6604000" y="3397250"/>
          <p14:tracePt t="31395" x="6584950" y="3403600"/>
          <p14:tracePt t="31411" x="6578600" y="3403600"/>
          <p14:tracePt t="31502" x="6578600" y="3416300"/>
          <p14:tracePt t="31510" x="6578600" y="3429000"/>
          <p14:tracePt t="31518" x="6578600" y="3454400"/>
          <p14:tracePt t="31528" x="6578600" y="3473450"/>
          <p14:tracePt t="31545" x="6578600" y="3536950"/>
          <p14:tracePt t="31561" x="6578600" y="3594100"/>
          <p14:tracePt t="31578" x="6584950" y="3657600"/>
          <p14:tracePt t="31595" x="6584950" y="3683000"/>
          <p14:tracePt t="31611" x="6597650" y="3714750"/>
          <p14:tracePt t="31628" x="6604000" y="3752850"/>
          <p14:tracePt t="31645" x="6616700" y="3771900"/>
          <p14:tracePt t="31661" x="6635750" y="3803650"/>
          <p14:tracePt t="31678" x="6654800" y="3835400"/>
          <p14:tracePt t="31695" x="6692900" y="3873500"/>
          <p14:tracePt t="31711" x="6731000" y="3892550"/>
          <p14:tracePt t="31728" x="6775450" y="3905250"/>
          <p14:tracePt t="31745" x="6832600" y="3905250"/>
          <p14:tracePt t="31761" x="6877050" y="3905250"/>
          <p14:tracePt t="31778" x="6927850" y="3905250"/>
          <p14:tracePt t="31795" x="6972300" y="3873500"/>
          <p14:tracePt t="31811" x="7023100" y="3835400"/>
          <p14:tracePt t="31828" x="7061200" y="3790950"/>
          <p14:tracePt t="31845" x="7092950" y="3765550"/>
          <p14:tracePt t="31861" x="7112000" y="3727450"/>
          <p14:tracePt t="31878" x="7124700" y="3702050"/>
          <p14:tracePt t="31895" x="7131050" y="3670300"/>
          <p14:tracePt t="31911" x="7150100" y="3644900"/>
          <p14:tracePt t="31928" x="7150100" y="3594100"/>
          <p14:tracePt t="31945" x="7150100" y="3543300"/>
          <p14:tracePt t="31961" x="7150100" y="3505200"/>
          <p14:tracePt t="31978" x="7150100" y="3473450"/>
          <p14:tracePt t="31995" x="7150100" y="3448050"/>
          <p14:tracePt t="32011" x="7150100" y="3429000"/>
          <p14:tracePt t="32028" x="7137400" y="3416300"/>
          <p14:tracePt t="32045" x="7112000" y="3403600"/>
          <p14:tracePt t="32061" x="7086600" y="3365500"/>
          <p14:tracePt t="32078" x="7061200" y="3346450"/>
          <p14:tracePt t="32095" x="7054850" y="3321050"/>
          <p14:tracePt t="32111" x="7035800" y="3308350"/>
          <p14:tracePt t="32128" x="7016750" y="3295650"/>
          <p14:tracePt t="32145" x="6940550" y="3289300"/>
          <p14:tracePt t="32161" x="6915150" y="3289300"/>
          <p14:tracePt t="32178" x="6851650" y="3289300"/>
          <p14:tracePt t="32195" x="6819900" y="3289300"/>
          <p14:tracePt t="32211" x="6800850" y="3289300"/>
          <p14:tracePt t="32228" x="6781800" y="3295650"/>
          <p14:tracePt t="32245" x="6756400" y="3295650"/>
          <p14:tracePt t="32261" x="6731000" y="3302000"/>
          <p14:tracePt t="32278" x="6711950" y="3302000"/>
          <p14:tracePt t="32295" x="6692900" y="3302000"/>
          <p14:tracePt t="32380" x="6686550" y="3314700"/>
          <p14:tracePt t="32387" x="6686550" y="3327400"/>
          <p14:tracePt t="32396" x="6686550" y="3340100"/>
          <p14:tracePt t="32411" x="6680200" y="3397250"/>
          <p14:tracePt t="32428" x="6680200" y="3479800"/>
          <p14:tracePt t="32445" x="6680200" y="3562350"/>
          <p14:tracePt t="32461" x="6692900" y="3638550"/>
          <p14:tracePt t="32478" x="6692900" y="3702050"/>
          <p14:tracePt t="32495" x="6686550" y="3759200"/>
          <p14:tracePt t="32511" x="6661150" y="3810000"/>
          <p14:tracePt t="32528" x="6654800" y="3841750"/>
          <p14:tracePt t="32545" x="6642100" y="3860800"/>
          <p14:tracePt t="32561" x="6642100" y="3873500"/>
          <p14:tracePt t="32578" x="6642100" y="3886200"/>
          <p14:tracePt t="32595" x="6654800" y="3892550"/>
          <p14:tracePt t="32611" x="6673850" y="3898900"/>
          <p14:tracePt t="32628" x="6699250" y="3905250"/>
          <p14:tracePt t="32645" x="6756400" y="3911600"/>
          <p14:tracePt t="32661" x="6788150" y="3911600"/>
          <p14:tracePt t="32678" x="6813550" y="3917950"/>
          <p14:tracePt t="32695" x="6851650" y="3917950"/>
          <p14:tracePt t="32711" x="6915150" y="3924300"/>
          <p14:tracePt t="32728" x="7010400" y="3924300"/>
          <p14:tracePt t="32745" x="7112000" y="3930650"/>
          <p14:tracePt t="32761" x="7169150" y="3930650"/>
          <p14:tracePt t="32778" x="7188200" y="3930650"/>
          <p14:tracePt t="32920" x="7181850" y="3924300"/>
          <p14:tracePt t="32928" x="7181850" y="3911600"/>
          <p14:tracePt t="32935" x="7169150" y="3898900"/>
          <p14:tracePt t="32945" x="7162800" y="3886200"/>
          <p14:tracePt t="32961" x="7150100" y="3854450"/>
          <p14:tracePt t="32978" x="7137400" y="3822700"/>
          <p14:tracePt t="32995" x="7137400" y="3790950"/>
          <p14:tracePt t="33011" x="7131050" y="3746500"/>
          <p14:tracePt t="33028" x="7118350" y="3676650"/>
          <p14:tracePt t="33045" x="7099300" y="3600450"/>
          <p14:tracePt t="33061" x="7086600" y="3505200"/>
          <p14:tracePt t="33078" x="7067550" y="3441700"/>
          <p14:tracePt t="33095" x="7048500" y="3403600"/>
          <p14:tracePt t="33143" x="7048500" y="3397250"/>
          <p14:tracePt t="33152" x="7048500" y="3390900"/>
          <p14:tracePt t="33168" x="7048500" y="3378200"/>
          <p14:tracePt t="33178" x="7048500" y="3371850"/>
          <p14:tracePt t="33195" x="7048500" y="3346450"/>
          <p14:tracePt t="33211" x="7035800" y="3321050"/>
          <p14:tracePt t="33228" x="7023100" y="3295650"/>
          <p14:tracePt t="33245" x="7004050" y="3270250"/>
          <p14:tracePt t="33261" x="6972300" y="3244850"/>
          <p14:tracePt t="33278" x="6940550" y="3225800"/>
          <p14:tracePt t="33295" x="6883400" y="3213100"/>
          <p14:tracePt t="33311" x="6838950" y="3213100"/>
          <p14:tracePt t="33328" x="6794500" y="3213100"/>
          <p14:tracePt t="33345" x="6756400" y="3213100"/>
          <p14:tracePt t="33361" x="6724650" y="3213100"/>
          <p14:tracePt t="33378" x="6711950" y="3213100"/>
          <p14:tracePt t="33395" x="6705600" y="3213100"/>
          <p14:tracePt t="33894" x="6705600" y="3219450"/>
          <p14:tracePt t="33910" x="6705600" y="3225800"/>
          <p14:tracePt t="33917" x="6705600" y="3232150"/>
          <p14:tracePt t="33928" x="6705600" y="3244850"/>
          <p14:tracePt t="33945" x="6705600" y="3289300"/>
          <p14:tracePt t="33961" x="6724650" y="3321050"/>
          <p14:tracePt t="33978" x="6743700" y="3352800"/>
          <p14:tracePt t="33995" x="6750050" y="3352800"/>
          <p14:tracePt t="34649" x="6750050" y="3327400"/>
          <p14:tracePt t="34658" x="6750050" y="3308350"/>
          <p14:tracePt t="34666" x="6750050" y="3302000"/>
          <p14:tracePt t="34682" x="6731000" y="3302000"/>
          <p14:tracePt t="34695" x="6705600" y="3308350"/>
          <p14:tracePt t="34711" x="6648450" y="3340100"/>
          <p14:tracePt t="34728" x="6584950" y="3384550"/>
          <p14:tracePt t="34730" x="6540500" y="3403600"/>
          <p14:tracePt t="34745" x="6438900" y="3467100"/>
          <p14:tracePt t="34761" x="6350000" y="3511550"/>
          <p14:tracePt t="34778" x="6330950" y="3524250"/>
          <p14:tracePt t="34817" x="6318250" y="3524250"/>
          <p14:tracePt t="34828" x="6305550" y="3524250"/>
          <p14:tracePt t="34845" x="6242050" y="3492500"/>
          <p14:tracePt t="34861" x="6134100" y="3441700"/>
          <p14:tracePt t="34878" x="5892800" y="3390900"/>
          <p14:tracePt t="34895" x="5607050" y="3327400"/>
          <p14:tracePt t="34928" x="4616450" y="3155950"/>
          <p14:tracePt t="34945" x="4305300" y="3086100"/>
          <p14:tracePt t="34961" x="4146550" y="3054350"/>
          <p14:tracePt t="34978" x="3524250" y="2940050"/>
          <p14:tracePt t="34995" x="3225800" y="2863850"/>
          <p14:tracePt t="35011" x="3168650" y="2838450"/>
          <p14:tracePt t="35116" x="3168650" y="2832100"/>
          <p14:tracePt t="35124" x="3168650" y="2819400"/>
          <p14:tracePt t="35133" x="3175000" y="2806700"/>
          <p14:tracePt t="35145" x="3194050" y="2787650"/>
          <p14:tracePt t="35161" x="3238500" y="2762250"/>
          <p14:tracePt t="35178" x="3257550" y="2755900"/>
          <p14:tracePt t="35294" x="3263900" y="2755900"/>
          <p14:tracePt t="35301" x="3276600" y="2755900"/>
          <p14:tracePt t="35311" x="3302000" y="2787650"/>
          <p14:tracePt t="35328" x="3346450" y="2882900"/>
          <p14:tracePt t="35345" x="3390900" y="3048000"/>
          <p14:tracePt t="35361" x="3422650" y="3251200"/>
          <p14:tracePt t="35378" x="3492500" y="3632200"/>
          <p14:tracePt t="35395" x="3594100" y="4025900"/>
          <p14:tracePt t="35411" x="3695700" y="4470400"/>
          <p14:tracePt t="35428" x="3803650" y="4749800"/>
          <p14:tracePt t="35445" x="3905250" y="5003800"/>
          <p14:tracePt t="35461" x="3917950" y="5092700"/>
          <p14:tracePt t="35478" x="3930650" y="5137150"/>
          <p14:tracePt t="35495" x="3956050" y="5200650"/>
          <p14:tracePt t="35511" x="3975100" y="5238750"/>
          <p14:tracePt t="35528" x="4006850" y="5270500"/>
          <p14:tracePt t="35545" x="4025900" y="5276850"/>
          <p14:tracePt t="35562" x="4038600" y="5314950"/>
          <p14:tracePt t="35578" x="4038600" y="5346700"/>
          <p14:tracePt t="36340" x="4057650" y="5346700"/>
          <p14:tracePt t="36355" x="4070350" y="5346700"/>
          <p14:tracePt t="36396" x="4076700" y="5346700"/>
          <p14:tracePt t="36420" x="4083050" y="5346700"/>
          <p14:tracePt t="36427" x="4089400" y="5346700"/>
          <p14:tracePt t="36436" x="4095750" y="5346700"/>
          <p14:tracePt t="36445" x="4114800" y="5353050"/>
          <p14:tracePt t="36461" x="4159250" y="5378450"/>
          <p14:tracePt t="36478" x="4260850" y="5416550"/>
          <p14:tracePt t="36495" x="4394200" y="5473700"/>
          <p14:tracePt t="36511" x="4489450" y="5524500"/>
          <p14:tracePt t="36528" x="4603750" y="5543550"/>
          <p14:tracePt t="36545" x="4711700" y="5556250"/>
          <p14:tracePt t="36561" x="4826000" y="5556250"/>
          <p14:tracePt t="36578" x="4914900" y="5588000"/>
          <p14:tracePt t="36595" x="4984750" y="5638800"/>
          <p14:tracePt t="36611" x="5048250" y="5683250"/>
          <p14:tracePt t="36628" x="5105400" y="5740400"/>
          <p14:tracePt t="36645" x="5111750" y="5765800"/>
          <p14:tracePt t="37159" x="5118100" y="5765800"/>
          <p14:tracePt t="37176" x="5130800" y="5765800"/>
          <p14:tracePt t="37192" x="5149850" y="5765800"/>
          <p14:tracePt t="37199" x="5168900" y="5765800"/>
          <p14:tracePt t="37216" x="5175250" y="5765800"/>
          <p14:tracePt t="37255" x="5168900" y="5759450"/>
          <p14:tracePt t="37279" x="5162550" y="5759450"/>
          <p14:tracePt t="37287" x="5156200" y="5759450"/>
          <p14:tracePt t="37296" x="5143500" y="5765800"/>
          <p14:tracePt t="37311" x="5124450" y="5791200"/>
          <p14:tracePt t="37328" x="5111750" y="5797550"/>
          <p14:tracePt t="37362" x="5111750" y="5803900"/>
          <p14:tracePt t="37393" x="5111750" y="5797550"/>
          <p14:tracePt t="37410" x="5111750" y="5791200"/>
          <p14:tracePt t="37449" x="5099050" y="5791200"/>
          <p14:tracePt t="37465" x="5092700" y="5791200"/>
          <p14:tracePt t="38020" x="5099050" y="5791200"/>
          <p14:tracePt t="38035" x="5111750" y="5791200"/>
          <p14:tracePt t="38084" x="5105400" y="5791200"/>
          <p14:tracePt t="38142" x="5105400" y="5784850"/>
          <p14:tracePt t="38181" x="5099050" y="5784850"/>
          <p14:tracePt t="38271" x="5092700" y="5784850"/>
          <p14:tracePt t="38293" x="5086350" y="5784850"/>
          <p14:tracePt t="38302" x="5080000" y="5784850"/>
          <p14:tracePt t="38311" x="5080000" y="5791200"/>
          <p14:tracePt t="38349" x="5073650" y="5791200"/>
          <p14:tracePt t="38358" x="5073650" y="5797550"/>
          <p14:tracePt t="38389" x="5054600" y="5810250"/>
          <p14:tracePt t="38405" x="5054600" y="5829300"/>
          <p14:tracePt t="38414" x="5048250" y="5835650"/>
          <p14:tracePt t="38431" x="5041900" y="5835650"/>
          <p14:tracePt t="39186" x="5035550" y="5835650"/>
          <p14:tracePt t="39202" x="5029200" y="5835650"/>
          <p14:tracePt t="39210" x="5022850" y="5835650"/>
          <p14:tracePt t="39225" x="5016500" y="5829300"/>
          <p14:tracePt t="39233" x="5010150" y="5829300"/>
          <p14:tracePt t="39259" x="5003800" y="5829300"/>
          <p14:tracePt t="39275" x="4997450" y="5829300"/>
          <p14:tracePt t="39291" x="4991100" y="5829300"/>
          <p14:tracePt t="39307" x="4978400" y="5835650"/>
          <p14:tracePt t="39324" x="4972050" y="5835650"/>
          <p14:tracePt t="39331" x="4965700" y="5835650"/>
          <p14:tracePt t="39344" x="4959350" y="5835650"/>
          <p14:tracePt t="39361" x="4946650" y="5835650"/>
          <p14:tracePt t="39378" x="4940300" y="5835650"/>
          <p14:tracePt t="39395" x="4933950" y="5835650"/>
          <p14:tracePt t="39411" x="4914900" y="5835650"/>
          <p14:tracePt t="39428" x="4908550" y="5835650"/>
          <p14:tracePt t="39445" x="4902200" y="5835650"/>
          <p14:tracePt t="39461" x="4895850" y="5835650"/>
          <p14:tracePt t="39478" x="4895850" y="5842000"/>
          <p14:tracePt t="39670" x="4895850" y="5835650"/>
          <p14:tracePt t="39693" x="4902200" y="5829300"/>
          <p14:tracePt t="39717" x="4908550" y="5829300"/>
          <p14:tracePt t="39750" x="4921250" y="5822950"/>
          <p14:tracePt t="39757" x="4927600" y="5816600"/>
          <p14:tracePt t="39765" x="4933950" y="5816600"/>
          <p14:tracePt t="39778" x="4953000" y="5816600"/>
          <p14:tracePt t="39795" x="4978400" y="5810250"/>
          <p14:tracePt t="39797" x="4991100" y="5810250"/>
          <p14:tracePt t="39811" x="5003800" y="5803900"/>
          <p14:tracePt t="39828" x="5016500" y="5803900"/>
          <p14:tracePt t="39845" x="5029200" y="5803900"/>
          <p14:tracePt t="39862" x="5041900" y="5791200"/>
          <p14:tracePt t="39878" x="5048250" y="5784850"/>
          <p14:tracePt t="39895" x="5054600" y="5778500"/>
          <p14:tracePt t="39911" x="5060950" y="5765800"/>
          <p14:tracePt t="39928" x="5067300" y="5759450"/>
          <p14:tracePt t="40609" x="5073650" y="5759450"/>
          <p14:tracePt t="40618" x="5080000" y="5759450"/>
          <p14:tracePt t="40628" x="5099050" y="5759450"/>
          <p14:tracePt t="40645" x="5143500" y="5759450"/>
          <p14:tracePt t="40662" x="5194300" y="5759450"/>
          <p14:tracePt t="40678" x="5257800" y="5759450"/>
          <p14:tracePt t="40695" x="5302250" y="5759450"/>
          <p14:tracePt t="40711" x="5321300" y="5759450"/>
          <p14:tracePt t="40728" x="5359400" y="5765800"/>
          <p14:tracePt t="40745" x="5391150" y="5765800"/>
          <p14:tracePt t="40761" x="5416550" y="5765800"/>
          <p14:tracePt t="40778" x="5448300" y="5765800"/>
          <p14:tracePt t="40795" x="5467350" y="5765800"/>
          <p14:tracePt t="40797" x="5486400" y="5765800"/>
          <p14:tracePt t="40811" x="5505450" y="5765800"/>
          <p14:tracePt t="40828" x="5511800" y="5765800"/>
          <p14:tracePt t="40923" x="5518150" y="5765800"/>
          <p14:tracePt t="40947" x="5524500" y="5765800"/>
          <p14:tracePt t="40971" x="5530850" y="5765800"/>
          <p14:tracePt t="40982" x="5537200" y="5765800"/>
          <p14:tracePt t="40995" x="5543550" y="5765800"/>
          <p14:tracePt t="41003" x="5549900" y="5765800"/>
          <p14:tracePt t="41011" x="5556250" y="5765800"/>
          <p14:tracePt t="41028" x="5575300" y="5765800"/>
          <p14:tracePt t="41045" x="5588000" y="5765800"/>
          <p14:tracePt t="41061" x="5607050" y="5759450"/>
          <p14:tracePt t="41078" x="5626100" y="5759450"/>
          <p14:tracePt t="41095" x="5638800" y="5759450"/>
          <p14:tracePt t="41111" x="5651500" y="5759450"/>
          <p14:tracePt t="41128" x="5657850" y="5759450"/>
          <p14:tracePt t="41145" x="5664200" y="5759450"/>
          <p14:tracePt t="41325" x="5670550" y="5759450"/>
          <p14:tracePt t="41357" x="5676900" y="5759450"/>
          <p14:tracePt t="41374" x="5683250" y="5759450"/>
          <p14:tracePt t="41391" x="5689600" y="5759450"/>
          <p14:tracePt t="41397" x="5689600" y="5765800"/>
          <p14:tracePt t="41411" x="5695950" y="5765800"/>
          <p14:tracePt t="41431" x="5702300" y="5765800"/>
          <p14:tracePt t="41455" x="5708650" y="5765800"/>
          <p14:tracePt t="41487" x="5715000" y="5765800"/>
          <p14:tracePt t="41971" x="5708650" y="5765800"/>
          <p14:tracePt t="41996" x="5702300" y="5765800"/>
          <p14:tracePt t="42467" x="5708650" y="5765800"/>
          <p14:tracePt t="42476" x="5715000" y="5765800"/>
          <p14:tracePt t="42486" x="5721350" y="5765800"/>
          <p14:tracePt t="42495" x="5727700" y="5765800"/>
          <p14:tracePt t="42511" x="5734050" y="5765800"/>
          <p14:tracePt t="42528" x="5746750" y="5765800"/>
          <p14:tracePt t="42549" x="5753100" y="5765800"/>
          <p14:tracePt t="42582" x="5759450" y="5765800"/>
          <p14:tracePt t="42605" x="5765800" y="5765800"/>
          <p14:tracePt t="42629" x="5772150" y="5765800"/>
          <p14:tracePt t="42654" x="5778500" y="5765800"/>
          <p14:tracePt t="42669" x="5784850" y="5765800"/>
          <p14:tracePt t="42693" x="5791200" y="5765800"/>
          <p14:tracePt t="42717" x="5797550" y="5765800"/>
          <p14:tracePt t="43803" x="5797550" y="5759450"/>
          <p14:tracePt t="43819" x="5797550" y="5753100"/>
          <p14:tracePt t="43859" x="5791200" y="5753100"/>
          <p14:tracePt t="43867" x="5784850" y="5753100"/>
          <p14:tracePt t="43878" x="5772150" y="5753100"/>
          <p14:tracePt t="43895" x="5740400" y="5753100"/>
          <p14:tracePt t="43911" x="5702300" y="5765800"/>
          <p14:tracePt t="43928" x="5664200" y="5791200"/>
          <p14:tracePt t="43945" x="5651500" y="5810250"/>
          <p14:tracePt t="43961" x="5638800" y="5829300"/>
          <p14:tracePt t="43978" x="5638800" y="5835650"/>
          <p14:tracePt t="43995" x="5619750" y="5854700"/>
          <p14:tracePt t="44011" x="5594350" y="5873750"/>
          <p14:tracePt t="44028" x="5568950" y="5886450"/>
          <p14:tracePt t="44045" x="5543550" y="5899150"/>
          <p14:tracePt t="44061" x="5518150" y="5911850"/>
          <p14:tracePt t="44078" x="5499100" y="5918200"/>
          <p14:tracePt t="44095" x="5441950" y="5918200"/>
          <p14:tracePt t="44111" x="5410200" y="5918200"/>
          <p14:tracePt t="44128" x="5391150" y="5918200"/>
          <p14:tracePt t="44145" x="5391150" y="5911850"/>
          <p14:tracePt t="44161" x="5384800" y="5911850"/>
          <p14:tracePt t="44328" x="5378450" y="5911850"/>
          <p14:tracePt t="44343" x="5372100" y="5911850"/>
          <p14:tracePt t="44351" x="5365750" y="5918200"/>
          <p14:tracePt t="44375" x="5365750" y="5924550"/>
          <p14:tracePt t="44391" x="5365750" y="5930900"/>
          <p14:tracePt t="44745" x="5359400" y="5930900"/>
          <p14:tracePt t="44753" x="5340350" y="5930900"/>
          <p14:tracePt t="44762" x="5327650" y="5930900"/>
          <p14:tracePt t="44778" x="5295900" y="5930900"/>
          <p14:tracePt t="44795" x="5289550" y="5930900"/>
          <p14:tracePt t="44811" x="5283200" y="5930900"/>
          <p14:tracePt t="44828" x="5276850" y="5930900"/>
          <p14:tracePt t="44845" x="5251450" y="5930900"/>
          <p14:tracePt t="44861" x="5219700" y="5943600"/>
          <p14:tracePt t="44878" x="5200650" y="5962650"/>
          <p14:tracePt t="44895" x="5187950" y="5962650"/>
          <p14:tracePt t="44911" x="5168900" y="5962650"/>
          <p14:tracePt t="44928" x="5143500" y="5962650"/>
          <p14:tracePt t="44945" x="5124450" y="5962650"/>
          <p14:tracePt t="44961" x="5118100" y="5969000"/>
          <p14:tracePt t="45100" x="5105400" y="5969000"/>
          <p14:tracePt t="45236" x="5143500" y="6000750"/>
          <p14:tracePt t="45243" x="5187950" y="6051550"/>
          <p14:tracePt t="45251" x="5219700" y="6096000"/>
          <p14:tracePt t="45261" x="5226050" y="6115050"/>
          <p14:tracePt t="45278" x="5226050" y="6121400"/>
          <p14:tracePt t="45295" x="5226050" y="6134100"/>
          <p14:tracePt t="45413" x="5219700" y="6134100"/>
          <p14:tracePt t="45598" x="5226050" y="6134100"/>
          <p14:tracePt t="45607" x="5245100" y="6134100"/>
          <p14:tracePt t="45614" x="5251450" y="6134100"/>
          <p14:tracePt t="45628" x="5257800" y="6134100"/>
          <p14:tracePt t="45645" x="5270500" y="6134100"/>
          <p14:tracePt t="45661" x="5289550" y="6134100"/>
          <p14:tracePt t="45678" x="5314950" y="6134100"/>
          <p14:tracePt t="45695" x="5346700" y="6134100"/>
          <p14:tracePt t="45711" x="5416550" y="6134100"/>
          <p14:tracePt t="45728" x="5454650" y="6134100"/>
          <p14:tracePt t="45745" x="5492750" y="6134100"/>
          <p14:tracePt t="45761" x="5530850" y="6134100"/>
          <p14:tracePt t="45778" x="5568950" y="6134100"/>
          <p14:tracePt t="45795" x="5594350" y="6134100"/>
          <p14:tracePt t="45811" x="5607050" y="6134100"/>
          <p14:tracePt t="45828" x="5613400" y="6127750"/>
          <p14:tracePt t="45845" x="5619750" y="6121400"/>
          <p14:tracePt t="45861" x="5626100" y="6121400"/>
          <p14:tracePt t="45878" x="5638800" y="6115050"/>
          <p14:tracePt t="45895" x="5651500" y="6108700"/>
          <p14:tracePt t="45911" x="5664200" y="6096000"/>
          <p14:tracePt t="45928" x="5670550" y="6096000"/>
          <p14:tracePt t="45945" x="5683250" y="6089650"/>
          <p14:tracePt t="45994" x="5689600" y="6089650"/>
          <p14:tracePt t="46797" x="5695950" y="6089650"/>
          <p14:tracePt t="46821" x="5695950" y="6083300"/>
          <p14:tracePt t="46853" x="5683250" y="6083300"/>
          <p14:tracePt t="46861" x="5676900" y="6089650"/>
          <p14:tracePt t="46869" x="5657850" y="6108700"/>
          <p14:tracePt t="46878" x="5638800" y="6121400"/>
          <p14:tracePt t="46895" x="5607050" y="6165850"/>
          <p14:tracePt t="46911" x="5607050" y="6178550"/>
          <p14:tracePt t="46928" x="5588000" y="6184900"/>
          <p14:tracePt t="47577" x="5556250" y="6184900"/>
          <p14:tracePt t="47586" x="5543550" y="6184900"/>
          <p14:tracePt t="47595" x="5492750" y="6184900"/>
          <p14:tracePt t="47611" x="5429250" y="6184900"/>
          <p14:tracePt t="47628" x="5346700" y="6178550"/>
          <p14:tracePt t="47645" x="5264150" y="6178550"/>
          <p14:tracePt t="47661" x="5162550" y="6178550"/>
          <p14:tracePt t="47678" x="5080000" y="6184900"/>
          <p14:tracePt t="47695" x="4978400" y="6184900"/>
          <p14:tracePt t="47711" x="4851400" y="6178550"/>
          <p14:tracePt t="47728" x="4667250" y="6140450"/>
          <p14:tracePt t="47745" x="4368800" y="6076950"/>
          <p14:tracePt t="47761" x="3994150" y="6019800"/>
          <p14:tracePt t="47778" x="3727450" y="5918200"/>
          <p14:tracePt t="47795" x="3562350" y="5842000"/>
          <p14:tracePt t="47811" x="3371850" y="5651500"/>
          <p14:tracePt t="47828" x="3238500" y="5492750"/>
          <p14:tracePt t="47845" x="3136900" y="5295900"/>
          <p14:tracePt t="47861" x="3009900" y="5073650"/>
          <p14:tracePt t="47878" x="2857500" y="4845050"/>
          <p14:tracePt t="47895" x="2679700" y="4591050"/>
          <p14:tracePt t="47911" x="2527300" y="4425950"/>
          <p14:tracePt t="47928" x="2400300" y="4260850"/>
          <p14:tracePt t="47945" x="2197100" y="4038600"/>
          <p14:tracePt t="47961" x="1987550" y="3854450"/>
          <p14:tracePt t="47978" x="1752600" y="3676650"/>
          <p14:tracePt t="47995" x="1631950" y="3568700"/>
          <p14:tracePt t="48011" x="1606550" y="3505200"/>
          <p14:tracePt t="48045" x="1600200" y="3505200"/>
          <p14:tracePt t="48488" x="1600200" y="3498850"/>
          <p14:tracePt t="48504" x="1600200" y="3492500"/>
          <p14:tracePt t="48511" x="1587500" y="3492500"/>
          <p14:tracePt t="48527" x="1581150" y="3492500"/>
          <p14:tracePt t="48563" x="1581150" y="3486150"/>
          <p14:tracePt t="48567" x="1581150" y="3479800"/>
          <p14:tracePt t="48607" x="1581150" y="3473450"/>
          <p14:tracePt t="48615" x="1581150" y="3460750"/>
          <p14:tracePt t="48633" x="1581150" y="3454400"/>
          <p14:tracePt t="48639" x="1581150" y="3448050"/>
          <p14:tracePt t="48651" x="1581150" y="3435350"/>
          <p14:tracePt t="48661" x="1581150" y="3422650"/>
          <p14:tracePt t="48678" x="1581150" y="3378200"/>
          <p14:tracePt t="48695" x="1574800" y="3333750"/>
          <p14:tracePt t="48711" x="1574800" y="3289300"/>
          <p14:tracePt t="48728" x="1574800" y="3232150"/>
          <p14:tracePt t="48745" x="1574800" y="3149600"/>
          <p14:tracePt t="48761" x="1574800" y="3086100"/>
          <p14:tracePt t="48778" x="1581150" y="3009900"/>
          <p14:tracePt t="48795" x="1587500" y="2921000"/>
          <p14:tracePt t="48811" x="1606550" y="2819400"/>
          <p14:tracePt t="48828" x="1606550" y="2736850"/>
          <p14:tracePt t="48845" x="1606550" y="2679700"/>
          <p14:tracePt t="48861" x="1606550" y="2647950"/>
          <p14:tracePt t="48878" x="1600200" y="2635250"/>
          <p14:tracePt t="48953" x="1612900" y="2660650"/>
          <p14:tracePt t="48964" x="1625600" y="2692400"/>
          <p14:tracePt t="48971" x="1638300" y="2730500"/>
          <p14:tracePt t="48980" x="1657350" y="2762250"/>
          <p14:tracePt t="48995" x="1701800" y="2857500"/>
          <p14:tracePt t="49012" x="1739900" y="2952750"/>
          <p14:tracePt t="49028" x="1790700" y="3073400"/>
          <p14:tracePt t="49045" x="1847850" y="3219450"/>
          <p14:tracePt t="49061" x="1873250" y="3295650"/>
          <p14:tracePt t="49078" x="2006600" y="3644900"/>
          <p14:tracePt t="49095" x="2089150" y="3803650"/>
          <p14:tracePt t="49111" x="2178050" y="3917950"/>
          <p14:tracePt t="49128" x="2266950" y="4013200"/>
          <p14:tracePt t="49145" x="2343150" y="4076700"/>
          <p14:tracePt t="49161" x="2425700" y="4146550"/>
          <p14:tracePt t="49178" x="2495550" y="4216400"/>
          <p14:tracePt t="49195" x="2571750" y="4273550"/>
          <p14:tracePt t="49211" x="2692400" y="4330700"/>
          <p14:tracePt t="49228" x="2781300" y="4362450"/>
          <p14:tracePt t="49245" x="2889250" y="4368800"/>
          <p14:tracePt t="49261" x="3022600" y="4381500"/>
          <p14:tracePt t="49278" x="3175000" y="4381500"/>
          <p14:tracePt t="49295" x="3365500" y="4381500"/>
          <p14:tracePt t="49311" x="3625850" y="4362450"/>
          <p14:tracePt t="49328" x="3829050" y="4343400"/>
          <p14:tracePt t="49345" x="4013200" y="4305300"/>
          <p14:tracePt t="49361" x="4178300" y="4279900"/>
          <p14:tracePt t="49378" x="4235450" y="4260850"/>
          <p14:tracePt t="49395" x="4305300" y="4254500"/>
          <p14:tracePt t="49411" x="4343400" y="4254500"/>
          <p14:tracePt t="49428" x="4375150" y="4241800"/>
          <p14:tracePt t="49461" x="4387850" y="4241800"/>
          <p14:tracePt t="49512" x="4394200" y="4241800"/>
          <p14:tracePt t="49541" x="4400550" y="4241800"/>
          <p14:tracePt t="49557" x="4406900" y="4241800"/>
          <p14:tracePt t="49573" x="4413250" y="4241800"/>
          <p14:tracePt t="49903" x="4419600" y="4241800"/>
          <p14:tracePt t="49911" x="4425950" y="4235450"/>
          <p14:tracePt t="49927" x="4425950" y="4229100"/>
          <p14:tracePt t="49935" x="4438650" y="4216400"/>
          <p14:tracePt t="49945" x="4457700" y="4203700"/>
          <p14:tracePt t="49961" x="4483100" y="4171950"/>
          <p14:tracePt t="49978" x="4514850" y="4127500"/>
          <p14:tracePt t="49995" x="4533900" y="4102100"/>
          <p14:tracePt t="50011" x="4559300" y="4070350"/>
          <p14:tracePt t="50028" x="4584700" y="4051300"/>
          <p14:tracePt t="50045" x="4584700" y="4044950"/>
          <p14:tracePt t="50162" x="4584700" y="4038600"/>
          <p14:tracePt t="50169" x="4578350" y="4032250"/>
          <p14:tracePt t="50178" x="4559300" y="4019550"/>
          <p14:tracePt t="50195" x="4527550" y="3994150"/>
          <p14:tracePt t="50211" x="4470400" y="3949700"/>
          <p14:tracePt t="50228" x="4425950" y="3911600"/>
          <p14:tracePt t="50245" x="4406900" y="3892550"/>
          <p14:tracePt t="50261" x="4400550" y="3886200"/>
          <p14:tracePt t="50763" x="4406900" y="3886200"/>
          <p14:tracePt t="50989" x="4400550" y="3886200"/>
          <p14:tracePt t="50997" x="4381500" y="3892550"/>
          <p14:tracePt t="51005" x="4349750" y="3911600"/>
          <p14:tracePt t="51013" x="4337050" y="3930650"/>
          <p14:tracePt t="51028" x="4318000" y="3937000"/>
          <p14:tracePt t="51045" x="4311650" y="3943350"/>
          <p14:tracePt t="51061" x="4298950" y="3956050"/>
          <p14:tracePt t="51078" x="4248150" y="3994150"/>
          <p14:tracePt t="51095" x="4165600" y="4057650"/>
          <p14:tracePt t="51111" x="4076700" y="4165600"/>
          <p14:tracePt t="51128" x="3975100" y="4292600"/>
          <p14:tracePt t="51145" x="3854450" y="4438650"/>
          <p14:tracePt t="51161" x="3676650" y="4622800"/>
          <p14:tracePt t="51178" x="3492500" y="4832350"/>
          <p14:tracePt t="51195" x="3289300" y="5041900"/>
          <p14:tracePt t="51211" x="3105150" y="5232400"/>
          <p14:tracePt t="51228" x="2889250" y="5454650"/>
          <p14:tracePt t="51245" x="2660650" y="5645150"/>
          <p14:tracePt t="51261" x="2470150" y="5784850"/>
          <p14:tracePt t="51278" x="2286000" y="5886450"/>
          <p14:tracePt t="51295" x="2057400" y="6013450"/>
          <p14:tracePt t="51312" x="1968500" y="6045200"/>
          <p14:tracePt t="51328" x="1797050" y="6108700"/>
          <p14:tracePt t="51345" x="1689100" y="6146800"/>
          <p14:tracePt t="51361" x="1619250" y="6184900"/>
          <p14:tracePt t="51378" x="1549400" y="6216650"/>
          <p14:tracePt t="51395" x="1479550" y="6261100"/>
          <p14:tracePt t="51411" x="1466850" y="6273800"/>
          <p14:tracePt t="51428" x="1447800" y="6292850"/>
          <p14:tracePt t="51445" x="1447800" y="6299200"/>
          <p14:tracePt t="51658" x="1441450" y="6299200"/>
          <p14:tracePt t="51666" x="1428750" y="6299200"/>
          <p14:tracePt t="51673" x="1416050" y="6299200"/>
          <p14:tracePt t="51681" x="1403350" y="6299200"/>
          <p14:tracePt t="51705" x="1390650" y="6299200"/>
          <p14:tracePt t="51713" x="1384300" y="6299200"/>
          <p14:tracePt t="51728" x="1377950" y="6286500"/>
          <p14:tracePt t="51745" x="1346200" y="6286500"/>
          <p14:tracePt t="51761" x="1320800" y="6286500"/>
          <p14:tracePt t="51778" x="1308100" y="6286500"/>
          <p14:tracePt t="51795" x="1289050" y="6286500"/>
          <p14:tracePt t="51811" x="1263650" y="6286500"/>
          <p14:tracePt t="51828" x="1231900" y="6286500"/>
          <p14:tracePt t="51845" x="1206500" y="6286500"/>
          <p14:tracePt t="51861" x="1193800" y="6280150"/>
          <p14:tracePt t="51878" x="1181100" y="6267450"/>
          <p14:tracePt t="51915" x="1174750" y="6267450"/>
          <p14:tracePt t="51932" x="1168400" y="6261100"/>
          <p14:tracePt t="51963" x="1162050" y="6254750"/>
          <p14:tracePt t="52566" x="1162050" y="6248400"/>
          <p14:tracePt t="53619" x="1162050" y="6242050"/>
          <p14:tracePt t="53646" x="1168400" y="6242050"/>
          <p14:tracePt t="53651" x="1174750" y="6242050"/>
          <p14:tracePt t="53661" x="1181100" y="6235700"/>
          <p14:tracePt t="53678" x="1200150" y="6235700"/>
          <p14:tracePt t="53695" x="1244600" y="6229350"/>
          <p14:tracePt t="53711" x="1257300" y="6203950"/>
          <p14:tracePt t="53728" x="1308100" y="6203950"/>
          <p14:tracePt t="54255" x="1320800" y="6203950"/>
          <p14:tracePt t="54271" x="1320800" y="6210300"/>
          <p14:tracePt t="54303" x="1320800" y="6216650"/>
          <p14:tracePt t="54319" x="1314450" y="6223000"/>
          <p14:tracePt t="54359" x="1327150" y="6223000"/>
          <p14:tracePt t="54375" x="1327150" y="6210300"/>
          <p14:tracePt t="54399" x="1320800" y="6210300"/>
          <p14:tracePt t="54407" x="1320800" y="6203950"/>
          <p14:tracePt t="54497" x="1320800" y="6210300"/>
          <p14:tracePt t="54521" x="1320800" y="6216650"/>
          <p14:tracePt t="54561" x="1327150" y="6216650"/>
          <p14:tracePt t="54657" x="1333500" y="6216650"/>
          <p14:tracePt t="54665" x="1339850" y="6216650"/>
          <p14:tracePt t="54907" x="1346200" y="6216650"/>
          <p14:tracePt t="54931" x="1352550" y="6216650"/>
          <p14:tracePt t="54955" x="1352550" y="6223000"/>
          <p14:tracePt t="54971" x="1352550" y="6229350"/>
          <p14:tracePt t="54987" x="1358900" y="6229350"/>
          <p14:tracePt t="55003" x="1365250" y="6229350"/>
          <p14:tracePt t="55389" x="1365250" y="6223000"/>
          <p14:tracePt t="56503"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07504" y="188640"/>
            <a:ext cx="9144000" cy="432047"/>
          </a:xfrm>
          <a:prstGeom prst="rect">
            <a:avLst/>
          </a:prstGeom>
        </p:spPr>
        <p:txBody>
          <a:bodyPr/>
          <a:lstStyle>
            <a:lvl1pPr algn="l" rtl="0" eaLnBrk="1" fontAlgn="base" hangingPunct="1">
              <a:spcBef>
                <a:spcPct val="0"/>
              </a:spcBef>
              <a:spcAft>
                <a:spcPct val="0"/>
              </a:spcAft>
              <a:defRPr kumimoji="1" sz="3000" baseline="0">
                <a:solidFill>
                  <a:schemeClr val="tx1">
                    <a:lumMod val="65000"/>
                    <a:lumOff val="35000"/>
                  </a:schemeClr>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2pPr>
            <a:lvl3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3pPr>
            <a:lvl4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4pPr>
            <a:lvl5pPr algn="ctr" rtl="0" eaLnBrk="1" fontAlgn="base" hangingPunct="1">
              <a:spcBef>
                <a:spcPct val="0"/>
              </a:spcBef>
              <a:spcAft>
                <a:spcPct val="0"/>
              </a:spcAft>
              <a:defRPr kumimoji="1" sz="4400">
                <a:solidFill>
                  <a:schemeClr val="tx2"/>
                </a:solidFill>
                <a:latin typeface="Arial" pitchFamily="34" charset="0"/>
                <a:ea typeface="MS PGothic" pitchFamily="34" charset="-128"/>
              </a:defRPr>
            </a:lvl5pPr>
            <a:lvl6pPr marL="457200" algn="ctr" rtl="0" eaLnBrk="1" fontAlgn="base" hangingPunct="1">
              <a:spcBef>
                <a:spcPct val="0"/>
              </a:spcBef>
              <a:spcAft>
                <a:spcPct val="0"/>
              </a:spcAft>
              <a:defRPr kumimoji="1" sz="4400">
                <a:solidFill>
                  <a:schemeClr val="tx2"/>
                </a:solidFill>
                <a:latin typeface="Arial" pitchFamily="34" charset="0"/>
                <a:ea typeface="MS PGothic" pitchFamily="34" charset="-128"/>
              </a:defRPr>
            </a:lvl6pPr>
            <a:lvl7pPr marL="914400" algn="ctr" rtl="0" eaLnBrk="1" fontAlgn="base" hangingPunct="1">
              <a:spcBef>
                <a:spcPct val="0"/>
              </a:spcBef>
              <a:spcAft>
                <a:spcPct val="0"/>
              </a:spcAft>
              <a:defRPr kumimoji="1" sz="4400">
                <a:solidFill>
                  <a:schemeClr val="tx2"/>
                </a:solidFill>
                <a:latin typeface="Arial" pitchFamily="34" charset="0"/>
                <a:ea typeface="MS PGothic" pitchFamily="34" charset="-128"/>
              </a:defRPr>
            </a:lvl7pPr>
            <a:lvl8pPr marL="1371600" algn="ctr" rtl="0" eaLnBrk="1" fontAlgn="base" hangingPunct="1">
              <a:spcBef>
                <a:spcPct val="0"/>
              </a:spcBef>
              <a:spcAft>
                <a:spcPct val="0"/>
              </a:spcAft>
              <a:defRPr kumimoji="1" sz="4400">
                <a:solidFill>
                  <a:schemeClr val="tx2"/>
                </a:solidFill>
                <a:latin typeface="Arial" pitchFamily="34" charset="0"/>
                <a:ea typeface="MS PGothic" pitchFamily="34" charset="-128"/>
              </a:defRPr>
            </a:lvl8pPr>
            <a:lvl9pPr marL="1828800" algn="ctr" rtl="0" eaLnBrk="1" fontAlgn="base" hangingPunct="1">
              <a:spcBef>
                <a:spcPct val="0"/>
              </a:spcBef>
              <a:spcAft>
                <a:spcPct val="0"/>
              </a:spcAft>
              <a:defRPr kumimoji="1" sz="4400">
                <a:solidFill>
                  <a:schemeClr val="tx2"/>
                </a:solidFill>
                <a:latin typeface="Arial" pitchFamily="34" charset="0"/>
                <a:ea typeface="MS PGothic" pitchFamily="34" charset="-128"/>
              </a:defRPr>
            </a:lvl9pPr>
          </a:lstStyle>
          <a:p>
            <a:pPr algn="ctr">
              <a:defRPr/>
            </a:pPr>
            <a:r>
              <a:rPr lang="en-US" altLang="ja-JP" sz="2800" b="1" dirty="0" smtClean="0">
                <a:solidFill>
                  <a:schemeClr val="bg1">
                    <a:lumMod val="50000"/>
                  </a:schemeClr>
                </a:solidFill>
                <a:latin typeface="+mj-ea"/>
              </a:rPr>
              <a:t>LV100 </a:t>
            </a:r>
            <a:r>
              <a:rPr lang="en-US" altLang="ja-JP" sz="2800" b="1" dirty="0">
                <a:solidFill>
                  <a:schemeClr val="bg1">
                    <a:lumMod val="50000"/>
                  </a:schemeClr>
                </a:solidFill>
                <a:latin typeface="+mj-ea"/>
              </a:rPr>
              <a:t>3.3kV Full </a:t>
            </a:r>
            <a:r>
              <a:rPr lang="en-US" altLang="ja-JP" sz="2800" b="1" dirty="0" err="1">
                <a:solidFill>
                  <a:schemeClr val="bg1">
                    <a:lumMod val="50000"/>
                  </a:schemeClr>
                </a:solidFill>
                <a:latin typeface="+mj-ea"/>
              </a:rPr>
              <a:t>SiC</a:t>
            </a:r>
            <a:r>
              <a:rPr lang="en-US" altLang="ja-JP" sz="2800" b="1" dirty="0">
                <a:solidFill>
                  <a:schemeClr val="bg1">
                    <a:lumMod val="50000"/>
                  </a:schemeClr>
                </a:solidFill>
                <a:latin typeface="+mj-ea"/>
              </a:rPr>
              <a:t> module</a:t>
            </a:r>
            <a:endParaRPr lang="ja-JP" altLang="en-US" sz="2800" b="1" dirty="0">
              <a:solidFill>
                <a:schemeClr val="bg1">
                  <a:lumMod val="50000"/>
                </a:schemeClr>
              </a:solidFill>
              <a:latin typeface="+mj-ea"/>
            </a:endParaRPr>
          </a:p>
        </p:txBody>
      </p:sp>
      <p:graphicFrame>
        <p:nvGraphicFramePr>
          <p:cNvPr id="3" name="表 2"/>
          <p:cNvGraphicFramePr>
            <a:graphicFrameLocks noGrp="1"/>
          </p:cNvGraphicFramePr>
          <p:nvPr>
            <p:extLst/>
          </p:nvPr>
        </p:nvGraphicFramePr>
        <p:xfrm>
          <a:off x="513271" y="4925806"/>
          <a:ext cx="8198775" cy="784080"/>
        </p:xfrm>
        <a:graphic>
          <a:graphicData uri="http://schemas.openxmlformats.org/drawingml/2006/table">
            <a:tbl>
              <a:tblPr firstRow="1" bandRow="1"/>
              <a:tblGrid>
                <a:gridCol w="980949">
                  <a:extLst>
                    <a:ext uri="{9D8B030D-6E8A-4147-A177-3AD203B41FA5}">
                      <a16:colId xmlns:a16="http://schemas.microsoft.com/office/drawing/2014/main" val="20000"/>
                    </a:ext>
                  </a:extLst>
                </a:gridCol>
                <a:gridCol w="1703628">
                  <a:extLst>
                    <a:ext uri="{9D8B030D-6E8A-4147-A177-3AD203B41FA5}">
                      <a16:colId xmlns:a16="http://schemas.microsoft.com/office/drawing/2014/main" val="20001"/>
                    </a:ext>
                  </a:extLst>
                </a:gridCol>
                <a:gridCol w="1774581">
                  <a:extLst>
                    <a:ext uri="{9D8B030D-6E8A-4147-A177-3AD203B41FA5}">
                      <a16:colId xmlns:a16="http://schemas.microsoft.com/office/drawing/2014/main" val="20002"/>
                    </a:ext>
                  </a:extLst>
                </a:gridCol>
                <a:gridCol w="1750308">
                  <a:extLst>
                    <a:ext uri="{9D8B030D-6E8A-4147-A177-3AD203B41FA5}">
                      <a16:colId xmlns:a16="http://schemas.microsoft.com/office/drawing/2014/main" val="20003"/>
                    </a:ext>
                  </a:extLst>
                </a:gridCol>
                <a:gridCol w="1989309">
                  <a:extLst>
                    <a:ext uri="{9D8B030D-6E8A-4147-A177-3AD203B41FA5}">
                      <a16:colId xmlns:a16="http://schemas.microsoft.com/office/drawing/2014/main" val="20004"/>
                    </a:ext>
                  </a:extLst>
                </a:gridCol>
              </a:tblGrid>
              <a:tr h="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Type</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CC"/>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Product</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CC"/>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spcAft>
                          <a:spcPts val="0"/>
                        </a:spcAft>
                      </a:pPr>
                      <a:r>
                        <a:rPr lang="en-US" sz="1400" kern="100" dirty="0">
                          <a:effectLst/>
                          <a:latin typeface="+mn-lt"/>
                        </a:rPr>
                        <a:t>Model</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CC"/>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spcAft>
                          <a:spcPts val="0"/>
                        </a:spcAft>
                      </a:pPr>
                      <a:r>
                        <a:rPr lang="en-US" sz="1400" kern="100" dirty="0">
                          <a:effectLst/>
                          <a:latin typeface="+mn-lt"/>
                        </a:rPr>
                        <a:t>Specification</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CC"/>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spcAft>
                          <a:spcPts val="0"/>
                        </a:spcAft>
                      </a:pPr>
                      <a:r>
                        <a:rPr lang="en-US" sz="1400" kern="100" dirty="0">
                          <a:effectLst/>
                          <a:latin typeface="+mn-lt"/>
                        </a:rPr>
                        <a:t>Dimensions</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CC"/>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spcAft>
                          <a:spcPts val="0"/>
                        </a:spcAft>
                      </a:pPr>
                      <a:r>
                        <a:rPr lang="en-US" altLang="ja-JP" sz="1400" b="1" kern="100" dirty="0" smtClean="0">
                          <a:effectLst/>
                          <a:latin typeface="+mn-lt"/>
                          <a:ea typeface="ＭＳ 明朝" panose="02020609040205080304" pitchFamily="17" charset="-128"/>
                          <a:cs typeface="Times New Roman" panose="02020603050405020304" pitchFamily="18" charset="0"/>
                        </a:rPr>
                        <a:t>LV100</a:t>
                      </a:r>
                    </a:p>
                    <a:p>
                      <a:pPr algn="ctr">
                        <a:spcAft>
                          <a:spcPts val="0"/>
                        </a:spcAft>
                      </a:pPr>
                      <a:r>
                        <a:rPr lang="en-US" altLang="ja-JP" sz="1400" b="1" kern="100" dirty="0" smtClean="0">
                          <a:effectLst/>
                          <a:latin typeface="+mn-lt"/>
                          <a:ea typeface="ＭＳ 明朝" panose="02020609040205080304" pitchFamily="17" charset="-128"/>
                          <a:cs typeface="Times New Roman" panose="02020603050405020304" pitchFamily="18" charset="0"/>
                        </a:rPr>
                        <a:t>(6kViso)</a:t>
                      </a:r>
                      <a:endParaRPr lang="ja-JP" sz="1400" b="1"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l">
                        <a:spcAft>
                          <a:spcPts val="0"/>
                        </a:spcAft>
                      </a:pPr>
                      <a:r>
                        <a:rPr lang="en-US" altLang="ja-JP" sz="1400" b="1" kern="100" dirty="0" smtClean="0">
                          <a:effectLst/>
                          <a:latin typeface="+mn-lt"/>
                          <a:ea typeface="ＭＳ 明朝" panose="02020609040205080304" pitchFamily="17" charset="-128"/>
                          <a:cs typeface="Times New Roman" panose="02020603050405020304" pitchFamily="18" charset="0"/>
                        </a:rPr>
                        <a:t>Full-</a:t>
                      </a:r>
                      <a:r>
                        <a:rPr lang="en-US" altLang="ja-JP" sz="1400" b="1" kern="100" dirty="0" err="1" smtClean="0">
                          <a:effectLst/>
                          <a:latin typeface="+mn-lt"/>
                          <a:ea typeface="ＭＳ 明朝" panose="02020609040205080304" pitchFamily="17" charset="-128"/>
                          <a:cs typeface="Times New Roman" panose="02020603050405020304" pitchFamily="18" charset="0"/>
                        </a:rPr>
                        <a:t>SiC</a:t>
                      </a:r>
                      <a:r>
                        <a:rPr lang="en-US" altLang="ja-JP" sz="1400" b="1" kern="100" dirty="0" smtClean="0">
                          <a:effectLst/>
                          <a:latin typeface="+mn-lt"/>
                          <a:ea typeface="ＭＳ 明朝" panose="02020609040205080304" pitchFamily="17" charset="-128"/>
                          <a:cs typeface="Times New Roman" panose="02020603050405020304" pitchFamily="18" charset="0"/>
                        </a:rPr>
                        <a:t> module</a:t>
                      </a:r>
                      <a:endParaRPr lang="ja-JP" sz="1400" b="1"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l">
                        <a:spcAft>
                          <a:spcPts val="0"/>
                        </a:spcAft>
                      </a:pPr>
                      <a:r>
                        <a:rPr lang="en-US" sz="1400" b="1" kern="100" dirty="0" smtClean="0">
                          <a:effectLst/>
                          <a:latin typeface="+mn-lt"/>
                        </a:rPr>
                        <a:t>FMF750DC-66A</a:t>
                      </a:r>
                      <a:endParaRPr lang="ja-JP" sz="1400" b="1"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400" b="1" kern="100" dirty="0" smtClean="0">
                          <a:effectLst/>
                          <a:latin typeface="+mn-lt"/>
                        </a:rPr>
                        <a:t>3.3kV/750A</a:t>
                      </a:r>
                      <a:r>
                        <a:rPr lang="en-US" altLang="ja-JP" sz="1400" b="1" kern="100" dirty="0" smtClean="0">
                          <a:effectLst/>
                          <a:latin typeface="+mn-lt"/>
                        </a:rPr>
                        <a:t>/2in1</a:t>
                      </a:r>
                      <a:endParaRPr lang="ja-JP" altLang="ja-JP" sz="1400" b="1" kern="100" dirty="0" smtClean="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l">
                        <a:spcAft>
                          <a:spcPts val="0"/>
                        </a:spcAft>
                      </a:pPr>
                      <a:r>
                        <a:rPr lang="en-US" sz="1400" b="1" kern="100" dirty="0" smtClean="0">
                          <a:effectLst/>
                          <a:latin typeface="+mn-lt"/>
                        </a:rPr>
                        <a:t>100×140×40mm</a:t>
                      </a:r>
                      <a:r>
                        <a:rPr lang="en-US" sz="1400" b="1" kern="100" baseline="30000" dirty="0" smtClean="0">
                          <a:effectLst/>
                          <a:latin typeface="+mn-lt"/>
                        </a:rPr>
                        <a:t>3</a:t>
                      </a:r>
                      <a:endParaRPr lang="ja-JP" sz="1400" b="1" kern="100" dirty="0">
                        <a:effectLst/>
                        <a:latin typeface="+mn-lt"/>
                        <a:ea typeface="ＭＳ 明朝" panose="02020609040205080304" pitchFamily="17" charset="-128"/>
                        <a:cs typeface="Times New Roman" panose="02020603050405020304" pitchFamily="18" charset="0"/>
                      </a:endParaRPr>
                    </a:p>
                  </a:txBody>
                  <a:tcPr marL="68580" marR="6858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0001"/>
                  </a:ext>
                </a:extLst>
              </a:tr>
            </a:tbl>
          </a:graphicData>
        </a:graphic>
      </p:graphicFrame>
      <p:pic>
        <p:nvPicPr>
          <p:cNvPr id="4" name="図 3"/>
          <p:cNvPicPr/>
          <p:nvPr/>
        </p:nvPicPr>
        <p:blipFill rotWithShape="1">
          <a:blip r:embed="rId2" cstate="email">
            <a:extLst>
              <a:ext uri="{28A0092B-C50C-407E-A947-70E740481C1C}">
                <a14:useLocalDpi xmlns:a14="http://schemas.microsoft.com/office/drawing/2010/main"/>
              </a:ext>
            </a:extLst>
          </a:blip>
          <a:srcRect/>
          <a:stretch/>
        </p:blipFill>
        <p:spPr bwMode="auto">
          <a:xfrm>
            <a:off x="5436097" y="1571612"/>
            <a:ext cx="2493490" cy="3225540"/>
          </a:xfrm>
          <a:prstGeom prst="rect">
            <a:avLst/>
          </a:prstGeom>
          <a:noFill/>
          <a:ln w="9525">
            <a:noFill/>
            <a:miter lim="800000"/>
            <a:headEnd/>
            <a:tailEnd/>
          </a:ln>
        </p:spPr>
      </p:pic>
      <p:pic>
        <p:nvPicPr>
          <p:cNvPr id="5"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5616" y="1772816"/>
            <a:ext cx="3065562" cy="2928449"/>
          </a:xfrm>
          <a:prstGeom prst="rect">
            <a:avLst/>
          </a:prstGeom>
          <a:ln>
            <a:noFill/>
          </a:ln>
          <a:effectLst/>
        </p:spPr>
      </p:pic>
    </p:spTree>
    <p:extLst>
      <p:ext uri="{BB962C8B-B14F-4D97-AF65-F5344CB8AC3E}">
        <p14:creationId xmlns:p14="http://schemas.microsoft.com/office/powerpoint/2010/main" val="936253447"/>
      </p:ext>
    </p:extLst>
  </p:cSld>
  <p:clrMapOvr>
    <a:masterClrMapping/>
  </p:clrMapOvr>
  <mc:AlternateContent xmlns:mc="http://schemas.openxmlformats.org/markup-compatibility/2006" xmlns:p14="http://schemas.microsoft.com/office/powerpoint/2010/main">
    <mc:Choice Requires="p14">
      <p:transition spd="slow" p14:dur="2000" advTm="35822"/>
    </mc:Choice>
    <mc:Fallback xmlns="">
      <p:transition spd="slow" advTm="35822"/>
    </mc:Fallback>
  </mc:AlternateContent>
  <p:timing>
    <p:tnLst>
      <p:par>
        <p:cTn id="1" dur="indefinite" restart="never" nodeType="tmRoot"/>
      </p:par>
    </p:tnLst>
  </p:timing>
  <p:extLst mod="1">
    <p:ext uri="{3A86A75C-4F4B-4683-9AE1-C65F6400EC91}">
      <p14:laserTraceLst xmlns:p14="http://schemas.microsoft.com/office/powerpoint/2010/main">
        <p14:tracePtLst>
          <p14:tracePt t="2264" x="431800" y="5543550"/>
          <p14:tracePt t="2457" x="444500" y="5543550"/>
          <p14:tracePt t="2465" x="463550" y="5537200"/>
          <p14:tracePt t="2473" x="469900" y="5518150"/>
          <p14:tracePt t="2482" x="495300" y="5505450"/>
          <p14:tracePt t="2499" x="552450" y="5461000"/>
          <p14:tracePt t="2516" x="660400" y="5391150"/>
          <p14:tracePt t="2532" x="806450" y="5270500"/>
          <p14:tracePt t="2549" x="1054100" y="5099050"/>
          <p14:tracePt t="2566" x="1390650" y="4857750"/>
          <p14:tracePt t="2582" x="1771650" y="4546600"/>
          <p14:tracePt t="2599" x="2197100" y="4203700"/>
          <p14:tracePt t="2616" x="2527300" y="3848100"/>
          <p14:tracePt t="2632" x="2933700" y="3429000"/>
          <p14:tracePt t="2649" x="3346450" y="2959100"/>
          <p14:tracePt t="2666" x="3898900" y="2171700"/>
          <p14:tracePt t="2682" x="4152900" y="1708150"/>
          <p14:tracePt t="2699" x="4305300" y="1339850"/>
          <p14:tracePt t="2716" x="4381500" y="1123950"/>
          <p14:tracePt t="2733" x="4419600" y="1035050"/>
          <p14:tracePt t="2749" x="4438650" y="1016000"/>
          <p14:tracePt t="2766" x="4438650" y="1009650"/>
          <p14:tracePt t="2782" x="4438650" y="1003300"/>
          <p14:tracePt t="2799" x="4438650" y="996950"/>
          <p14:tracePt t="2816" x="4432300" y="990600"/>
          <p14:tracePt t="3465" x="4425950" y="990600"/>
          <p14:tracePt t="3538" x="4419600" y="990600"/>
          <p14:tracePt t="3649" x="4419600" y="984250"/>
          <p14:tracePt t="3665" x="4419600" y="977900"/>
          <p14:tracePt t="3673" x="4419600" y="971550"/>
          <p14:tracePt t="3689" x="4419600" y="965200"/>
          <p14:tracePt t="3699" x="4419600" y="958850"/>
          <p14:tracePt t="3716" x="4406900" y="958850"/>
          <p14:tracePt t="3732" x="4400550" y="958850"/>
          <p14:tracePt t="3749" x="4387850" y="958850"/>
          <p14:tracePt t="3766" x="4381500" y="958850"/>
          <p14:tracePt t="3811" x="4375150" y="958850"/>
          <p14:tracePt t="3859" x="4375150" y="952500"/>
          <p14:tracePt t="3867" x="4375150" y="946150"/>
          <p14:tracePt t="3899" x="4375150" y="939800"/>
          <p14:tracePt t="3906" x="4375150" y="933450"/>
          <p14:tracePt t="3947" x="4375150" y="927100"/>
          <p14:tracePt t="3955" x="4375150" y="920750"/>
          <p14:tracePt t="3971" x="4375150" y="914400"/>
          <p14:tracePt t="3982" x="4375150" y="895350"/>
          <p14:tracePt t="3999" x="4375150" y="882650"/>
          <p14:tracePt t="4016" x="4375150" y="876300"/>
          <p14:tracePt t="4032" x="4451350" y="869950"/>
          <p14:tracePt t="4049" x="4584700" y="850900"/>
          <p14:tracePt t="4066" x="4737100" y="831850"/>
          <p14:tracePt t="4082" x="4895850" y="793750"/>
          <p14:tracePt t="4099" x="5080000" y="762000"/>
          <p14:tracePt t="4116" x="5232400" y="762000"/>
          <p14:tracePt t="4132" x="5473700" y="749300"/>
          <p14:tracePt t="4149" x="5549900" y="749300"/>
          <p14:tracePt t="4166" x="5556250" y="749300"/>
          <p14:tracePt t="4182" x="5543550" y="768350"/>
          <p14:tracePt t="4199" x="5530850" y="781050"/>
          <p14:tracePt t="4216" x="5530850" y="787400"/>
          <p14:tracePt t="4249" x="5524500" y="787400"/>
          <p14:tracePt t="4841" x="5537200" y="793750"/>
          <p14:tracePt t="4849" x="5543550" y="800100"/>
          <p14:tracePt t="4857" x="5575300" y="800100"/>
          <p14:tracePt t="4866" x="5619750" y="800100"/>
          <p14:tracePt t="4882" x="5676900" y="800100"/>
          <p14:tracePt t="4899" x="5746750" y="806450"/>
          <p14:tracePt t="4916" x="5772150" y="812800"/>
          <p14:tracePt t="4932" x="5778500" y="812800"/>
          <p14:tracePt t="4949" x="5791200" y="812800"/>
          <p14:tracePt t="4966" x="5803900" y="812800"/>
          <p14:tracePt t="4983" x="5810250" y="812800"/>
          <p14:tracePt t="4999" x="5816600" y="812800"/>
          <p14:tracePt t="5016" x="5829300" y="787400"/>
          <p14:tracePt t="5033" x="5835650" y="781050"/>
          <p14:tracePt t="5049" x="5835650" y="768350"/>
          <p14:tracePt t="5066" x="5835650" y="762000"/>
          <p14:tracePt t="5099" x="5829300" y="762000"/>
          <p14:tracePt t="5139" x="5829300" y="768350"/>
          <p14:tracePt t="5147" x="5829300" y="774700"/>
          <p14:tracePt t="5163" x="5835650" y="774700"/>
          <p14:tracePt t="5179" x="5835650" y="787400"/>
          <p14:tracePt t="5195" x="5835650" y="800100"/>
          <p14:tracePt t="5203" x="5835650" y="806450"/>
          <p14:tracePt t="5216" x="5842000" y="825500"/>
          <p14:tracePt t="5232" x="5842000" y="850900"/>
          <p14:tracePt t="5249" x="5842000" y="882650"/>
          <p14:tracePt t="5266" x="5842000" y="901700"/>
          <p14:tracePt t="5282" x="5842000" y="920750"/>
          <p14:tracePt t="5299" x="5842000" y="939800"/>
          <p14:tracePt t="5316" x="5842000" y="971550"/>
          <p14:tracePt t="5333" x="5842000" y="996950"/>
          <p14:tracePt t="5349" x="5842000" y="1028700"/>
          <p14:tracePt t="5366" x="5854700" y="1079500"/>
          <p14:tracePt t="5382" x="5892800" y="1155700"/>
          <p14:tracePt t="5399" x="5911850" y="1212850"/>
          <p14:tracePt t="5416" x="5937250" y="1295400"/>
          <p14:tracePt t="5432" x="5962650" y="1377950"/>
          <p14:tracePt t="5449" x="6000750" y="1479550"/>
          <p14:tracePt t="5466" x="6045200" y="1593850"/>
          <p14:tracePt t="5482" x="6108700" y="1695450"/>
          <p14:tracePt t="5499" x="6184900" y="1797050"/>
          <p14:tracePt t="5516" x="6267450" y="1905000"/>
          <p14:tracePt t="5532" x="6286500" y="1955800"/>
          <p14:tracePt t="5549" x="6286500" y="1974850"/>
          <p14:tracePt t="5969" x="6286500" y="1981200"/>
          <p14:tracePt t="6041" x="6286500" y="1987550"/>
          <p14:tracePt t="6065" x="6286500" y="1993900"/>
          <p14:tracePt t="6072" x="6299200" y="1993900"/>
          <p14:tracePt t="6082" x="6318250" y="2006600"/>
          <p14:tracePt t="6099" x="6337300" y="2012950"/>
          <p14:tracePt t="6116" x="6356350" y="2038350"/>
          <p14:tracePt t="6153" x="6356350" y="2051050"/>
          <p14:tracePt t="6171" x="6369050" y="2051050"/>
          <p14:tracePt t="6187" x="6400800" y="2051050"/>
          <p14:tracePt t="6203" x="6413500" y="2051050"/>
          <p14:tracePt t="6234" x="6426200" y="2057400"/>
          <p14:tracePt t="6243" x="6438900" y="2063750"/>
          <p14:tracePt t="6251" x="6445250" y="2070100"/>
          <p14:tracePt t="6266" x="6445250" y="2089150"/>
          <p14:tracePt t="6283" x="6445250" y="2108200"/>
          <p14:tracePt t="6299" x="6445250" y="2120900"/>
          <p14:tracePt t="6316" x="6445250" y="2127250"/>
          <p14:tracePt t="6333" x="6451600" y="2133600"/>
          <p14:tracePt t="6349" x="6457950" y="2152650"/>
          <p14:tracePt t="6366" x="6457950" y="2171700"/>
          <p14:tracePt t="6399" x="6457950" y="2178050"/>
          <p14:tracePt t="6416" x="6457950" y="2184400"/>
          <p14:tracePt t="6433" x="6457950" y="2197100"/>
          <p14:tracePt t="6477" x="6457950" y="2203450"/>
          <p14:tracePt t="6501" x="6457950" y="2209800"/>
          <p14:tracePt t="6525" x="6457950" y="2222500"/>
          <p14:tracePt t="6533" x="6457950" y="2228850"/>
          <p14:tracePt t="6549" x="6464300" y="2241550"/>
          <p14:tracePt t="6565" x="6470650" y="2241550"/>
          <p14:tracePt t="6701" x="6470650" y="2247900"/>
          <p14:tracePt t="6709" x="6496050" y="2260600"/>
          <p14:tracePt t="6725" x="6515100" y="2266950"/>
          <p14:tracePt t="6733" x="6540500" y="2266950"/>
          <p14:tracePt t="6750" x="6591300" y="2266950"/>
          <p14:tracePt t="6766" x="6648450" y="2254250"/>
          <p14:tracePt t="6783" x="6788150" y="2228850"/>
          <p14:tracePt t="6799" x="6819900" y="2228850"/>
          <p14:tracePt t="6816" x="6978650" y="2235200"/>
          <p14:tracePt t="6832" x="7073900" y="2247900"/>
          <p14:tracePt t="6849" x="7131050" y="2286000"/>
          <p14:tracePt t="6866" x="7150100" y="2311400"/>
          <p14:tracePt t="6883" x="7162800" y="2336800"/>
          <p14:tracePt t="6899" x="7175500" y="2374900"/>
          <p14:tracePt t="6916" x="7181850" y="2419350"/>
          <p14:tracePt t="6932" x="7194550" y="2457450"/>
          <p14:tracePt t="6949" x="7200900" y="2476500"/>
          <p14:tracePt t="6966" x="7200900" y="2495550"/>
          <p14:tracePt t="6982" x="7200900" y="2508250"/>
          <p14:tracePt t="6999" x="7200900" y="2514600"/>
          <p14:tracePt t="7016" x="7200900" y="2520950"/>
          <p14:tracePt t="7033" x="7200900" y="2527300"/>
          <p14:tracePt t="7225" x="7200900" y="2533650"/>
          <p14:tracePt t="7233" x="7207250" y="2533650"/>
          <p14:tracePt t="7250" x="7207250" y="2540000"/>
          <p14:tracePt t="7256" x="7219950" y="2540000"/>
          <p14:tracePt t="7266" x="7226300" y="2540000"/>
          <p14:tracePt t="7282" x="7239000" y="2540000"/>
          <p14:tracePt t="7299" x="7245350" y="2540000"/>
          <p14:tracePt t="7316" x="7251700" y="2540000"/>
          <p14:tracePt t="7332" x="7258050" y="2533650"/>
          <p14:tracePt t="7349" x="7258050" y="2514600"/>
          <p14:tracePt t="7366" x="7258050" y="2482850"/>
          <p14:tracePt t="7383" x="7258050" y="2451100"/>
          <p14:tracePt t="7399" x="7251700" y="2406650"/>
          <p14:tracePt t="7416" x="7219950" y="2368550"/>
          <p14:tracePt t="7432" x="7175500" y="2324100"/>
          <p14:tracePt t="7449" x="7124700" y="2286000"/>
          <p14:tracePt t="7466" x="7067550" y="2241550"/>
          <p14:tracePt t="7483" x="6965950" y="2165350"/>
          <p14:tracePt t="7499" x="6927850" y="2152650"/>
          <p14:tracePt t="7516" x="6864350" y="2146300"/>
          <p14:tracePt t="7533" x="6813550" y="2146300"/>
          <p14:tracePt t="7549" x="6794500" y="2146300"/>
          <p14:tracePt t="7566" x="6673850" y="2152650"/>
          <p14:tracePt t="7583" x="6610350" y="2184400"/>
          <p14:tracePt t="7599" x="6553200" y="2216150"/>
          <p14:tracePt t="7616" x="6489700" y="2266950"/>
          <p14:tracePt t="7633" x="6432550" y="2324100"/>
          <p14:tracePt t="7649" x="6388100" y="2368550"/>
          <p14:tracePt t="7666" x="6362700" y="2419350"/>
          <p14:tracePt t="7682" x="6350000" y="2476500"/>
          <p14:tracePt t="7699" x="6350000" y="2514600"/>
          <p14:tracePt t="7716" x="6350000" y="2540000"/>
          <p14:tracePt t="7733" x="6381750" y="2578100"/>
          <p14:tracePt t="7749" x="6400800" y="2603500"/>
          <p14:tracePt t="7766" x="6413500" y="2616200"/>
          <p14:tracePt t="7782" x="6419850" y="2635250"/>
          <p14:tracePt t="7799" x="6426200" y="2647950"/>
          <p14:tracePt t="7816" x="6432550" y="2647950"/>
          <p14:tracePt t="7853" x="6432550" y="2654300"/>
          <p14:tracePt t="8577" x="6438900" y="2654300"/>
          <p14:tracePt t="8619" x="6438900" y="2660650"/>
          <p14:tracePt t="8627" x="6445250" y="2660650"/>
          <p14:tracePt t="8635" x="6445250" y="2667000"/>
          <p14:tracePt t="8649" x="6451600" y="2673350"/>
          <p14:tracePt t="8666" x="6457950" y="2679700"/>
          <p14:tracePt t="9101" x="6464300" y="2679700"/>
          <p14:tracePt t="9108" x="6470650" y="2679700"/>
          <p14:tracePt t="9117" x="6477000" y="2679700"/>
          <p14:tracePt t="9132" x="6483350" y="2679700"/>
          <p14:tracePt t="9383" x="6489700" y="2679700"/>
          <p14:tracePt t="9393" x="6489700" y="2686050"/>
          <p14:tracePt t="9399" x="6489700" y="2698750"/>
          <p14:tracePt t="9416" x="6489700" y="2717800"/>
          <p14:tracePt t="9433" x="6496050" y="2736850"/>
          <p14:tracePt t="9449" x="6502400" y="2762250"/>
          <p14:tracePt t="9466" x="6508750" y="2781300"/>
          <p14:tracePt t="9483" x="6521450" y="2800350"/>
          <p14:tracePt t="9499" x="6534150" y="2813050"/>
          <p14:tracePt t="9516" x="6540500" y="2819400"/>
          <p14:tracePt t="9533" x="6546850" y="2832100"/>
          <p14:tracePt t="9549" x="6565900" y="2838450"/>
          <p14:tracePt t="9566" x="6584950" y="2851150"/>
          <p14:tracePt t="9583" x="6597650" y="2863850"/>
          <p14:tracePt t="9585" x="6610350" y="2863850"/>
          <p14:tracePt t="9599" x="6616700" y="2863850"/>
          <p14:tracePt t="9616" x="6629400" y="2870200"/>
          <p14:tracePt t="9633" x="6642100" y="2870200"/>
          <p14:tracePt t="9649" x="6648450" y="2870200"/>
          <p14:tracePt t="9682" x="6654800" y="2870200"/>
          <p14:tracePt t="9699" x="6661150" y="2870200"/>
          <p14:tracePt t="9716" x="6667500" y="2863850"/>
          <p14:tracePt t="9733" x="6680200" y="2857500"/>
          <p14:tracePt t="9899" x="6673850" y="2857500"/>
          <p14:tracePt t="9907" x="6667500" y="2857500"/>
          <p14:tracePt t="9916" x="6654800" y="2857500"/>
          <p14:tracePt t="9933" x="6629400" y="2857500"/>
          <p14:tracePt t="9949" x="6610350" y="2844800"/>
          <p14:tracePt t="9966" x="6565900" y="2825750"/>
          <p14:tracePt t="9982" x="6534150" y="2806700"/>
          <p14:tracePt t="9999" x="6502400" y="2787650"/>
          <p14:tracePt t="10016" x="6457950" y="2787650"/>
          <p14:tracePt t="10033" x="6445250" y="2787650"/>
          <p14:tracePt t="10049" x="6426200" y="2787650"/>
          <p14:tracePt t="10066" x="6413500" y="2787650"/>
          <p14:tracePt t="10082" x="6394450" y="2787650"/>
          <p14:tracePt t="10099" x="6388100" y="2787650"/>
          <p14:tracePt t="10245" x="6388100" y="2781300"/>
          <p14:tracePt t="10277" x="6388100" y="2774950"/>
          <p14:tracePt t="10420" x="6400800" y="2774950"/>
          <p14:tracePt t="10429" x="6413500" y="2774950"/>
          <p14:tracePt t="10437" x="6426200" y="2774950"/>
          <p14:tracePt t="10449" x="6438900" y="2774950"/>
          <p14:tracePt t="10466" x="6477000" y="2774950"/>
          <p14:tracePt t="10483" x="6496050" y="2774950"/>
          <p14:tracePt t="10499" x="6515100" y="2774950"/>
          <p14:tracePt t="10516" x="6527800" y="2774950"/>
          <p14:tracePt t="10532" x="6540500" y="2774950"/>
          <p14:tracePt t="10549" x="6553200" y="2774950"/>
          <p14:tracePt t="10566" x="6584950" y="2781300"/>
          <p14:tracePt t="10583" x="6616700" y="2781300"/>
          <p14:tracePt t="10599" x="6642100" y="2781300"/>
          <p14:tracePt t="10616" x="6692900" y="2781300"/>
          <p14:tracePt t="10633" x="6711950" y="2781300"/>
          <p14:tracePt t="10649" x="6743700" y="2774950"/>
          <p14:tracePt t="10666" x="6775450" y="2755900"/>
          <p14:tracePt t="10682" x="6813550" y="2736850"/>
          <p14:tracePt t="10699" x="6832600" y="2730500"/>
          <p14:tracePt t="10716" x="6851650" y="2717800"/>
          <p14:tracePt t="10733" x="6858000" y="2711450"/>
          <p14:tracePt t="10749" x="6870700" y="2705100"/>
          <p14:tracePt t="10766" x="6883400" y="2698750"/>
          <p14:tracePt t="10783" x="6889750" y="2686050"/>
          <p14:tracePt t="10799" x="6902450" y="2673350"/>
          <p14:tracePt t="10816" x="6908800" y="2660650"/>
          <p14:tracePt t="10833" x="6921500" y="2641600"/>
          <p14:tracePt t="10849" x="6927850" y="2635250"/>
          <p14:tracePt t="10866" x="6934200" y="2622550"/>
          <p14:tracePt t="10883" x="6946900" y="2616200"/>
          <p14:tracePt t="10899" x="6953250" y="2603500"/>
          <p14:tracePt t="10916" x="6965950" y="2590800"/>
          <p14:tracePt t="10933" x="6972300" y="2565400"/>
          <p14:tracePt t="10949" x="6972300" y="2546350"/>
          <p14:tracePt t="10966" x="6972300" y="2527300"/>
          <p14:tracePt t="10982" x="6972300" y="2508250"/>
          <p14:tracePt t="10999" x="6972300" y="2489200"/>
          <p14:tracePt t="11016" x="6965950" y="2476500"/>
          <p14:tracePt t="11032" x="6953250" y="2463800"/>
          <p14:tracePt t="11049" x="6946900" y="2444750"/>
          <p14:tracePt t="11066" x="6934200" y="2438400"/>
          <p14:tracePt t="11082" x="6927850" y="2419350"/>
          <p14:tracePt t="11099" x="6915150" y="2400300"/>
          <p14:tracePt t="11116" x="6883400" y="2374900"/>
          <p14:tracePt t="11133" x="6858000" y="2349500"/>
          <p14:tracePt t="11149" x="6832600" y="2317750"/>
          <p14:tracePt t="11166" x="6813550" y="2298700"/>
          <p14:tracePt t="11183" x="6800850" y="2286000"/>
          <p14:tracePt t="11199" x="6781800" y="2266950"/>
          <p14:tracePt t="11216" x="6769100" y="2260600"/>
          <p14:tracePt t="11233" x="6743700" y="2247900"/>
          <p14:tracePt t="11249" x="6718300" y="2247900"/>
          <p14:tracePt t="11266" x="6680200" y="2235200"/>
          <p14:tracePt t="11283" x="6654800" y="2228850"/>
          <p14:tracePt t="11299" x="6629400" y="2222500"/>
          <p14:tracePt t="11316" x="6623050" y="2222500"/>
          <p14:tracePt t="11333" x="6591300" y="2209800"/>
          <p14:tracePt t="11349" x="6565900" y="2203450"/>
          <p14:tracePt t="11366" x="6546850" y="2197100"/>
          <p14:tracePt t="11383" x="6521450" y="2197100"/>
          <p14:tracePt t="11399" x="6489700" y="2197100"/>
          <p14:tracePt t="11416" x="6464300" y="2209800"/>
          <p14:tracePt t="11433" x="6432550" y="2235200"/>
          <p14:tracePt t="11449" x="6400800" y="2266950"/>
          <p14:tracePt t="11466" x="6381750" y="2298700"/>
          <p14:tracePt t="11483" x="6356350" y="2324100"/>
          <p14:tracePt t="11499" x="6337300" y="2355850"/>
          <p14:tracePt t="11516" x="6324600" y="2381250"/>
          <p14:tracePt t="11533" x="6324600" y="2438400"/>
          <p14:tracePt t="11549" x="6324600" y="2476500"/>
          <p14:tracePt t="11566" x="6318250" y="2508250"/>
          <p14:tracePt t="11583" x="6318250" y="2571750"/>
          <p14:tracePt t="11599" x="6330950" y="2616200"/>
          <p14:tracePt t="11616" x="6350000" y="2660650"/>
          <p14:tracePt t="11633" x="6369050" y="2692400"/>
          <p14:tracePt t="11649" x="6388100" y="2711450"/>
          <p14:tracePt t="11666" x="6400800" y="2717800"/>
          <p14:tracePt t="11683" x="6407150" y="2724150"/>
          <p14:tracePt t="11699" x="6419850" y="2724150"/>
          <p14:tracePt t="11716" x="6438900" y="2724150"/>
          <p14:tracePt t="11733" x="6451600" y="2724150"/>
          <p14:tracePt t="11749" x="6464300" y="2724150"/>
          <p14:tracePt t="11766" x="6470650" y="2724150"/>
          <p14:tracePt t="11783" x="6483350" y="2724150"/>
          <p14:tracePt t="11816" x="6489700" y="2730500"/>
          <p14:tracePt t="11833" x="6496050" y="2730500"/>
          <p14:tracePt t="11851" x="6496050" y="2736850"/>
          <p14:tracePt t="12161" x="6496050" y="2743200"/>
          <p14:tracePt t="12363" x="6496050" y="2749550"/>
          <p14:tracePt t="12379" x="6496050" y="2762250"/>
          <p14:tracePt t="12386" x="6496050" y="2768600"/>
          <p14:tracePt t="12403" x="6496050" y="2774950"/>
          <p14:tracePt t="12416" x="6502400" y="2781300"/>
          <p14:tracePt t="12432" x="6502400" y="2787650"/>
          <p14:tracePt t="13248" x="6496050" y="2787650"/>
          <p14:tracePt t="13387" x="6489700" y="2787650"/>
          <p14:tracePt t="13451" x="6496050" y="2787650"/>
          <p14:tracePt t="13467" x="6496050" y="2774950"/>
          <p14:tracePt t="13571" x="6502400" y="2774950"/>
          <p14:tracePt t="13579" x="6515100" y="2774950"/>
          <p14:tracePt t="13611" x="6527800" y="2774950"/>
          <p14:tracePt t="13741" x="6521450" y="2774950"/>
          <p14:tracePt t="13789" x="6540500" y="2774950"/>
          <p14:tracePt t="13797" x="6578600" y="2768600"/>
          <p14:tracePt t="13813" x="6591300" y="2768600"/>
          <p14:tracePt t="13821" x="6597650" y="2768600"/>
          <p14:tracePt t="13833" x="6597650" y="2755900"/>
          <p14:tracePt t="13849" x="6591300" y="2755900"/>
          <p14:tracePt t="13885" x="6597650" y="2755900"/>
          <p14:tracePt t="13948" x="6572250" y="2755900"/>
          <p14:tracePt t="13957" x="6565900" y="2755900"/>
          <p14:tracePt t="13983" x="6559550" y="2755900"/>
          <p14:tracePt t="13991" x="6553200" y="2755900"/>
          <p14:tracePt t="14015" x="6565900" y="2749550"/>
          <p14:tracePt t="14030" x="6572250" y="2743200"/>
          <p14:tracePt t="14038" x="6604000" y="2736850"/>
          <p14:tracePt t="14049" x="6648450" y="2730500"/>
          <p14:tracePt t="14066" x="6756400" y="2717800"/>
          <p14:tracePt t="14083" x="6794500" y="2705100"/>
          <p14:tracePt t="14099" x="6813550" y="2698750"/>
          <p14:tracePt t="14133" x="6781800" y="2698750"/>
          <p14:tracePt t="14150" x="6737350" y="2711450"/>
          <p14:tracePt t="14166" x="6705600" y="2724150"/>
          <p14:tracePt t="14183" x="6718300" y="2724150"/>
          <p14:tracePt t="14199" x="6756400" y="2724150"/>
          <p14:tracePt t="14216" x="6819900" y="2717800"/>
          <p14:tracePt t="14233" x="6889750" y="2692400"/>
          <p14:tracePt t="14249" x="6921500" y="2686050"/>
          <p14:tracePt t="14266" x="6921500" y="2679700"/>
          <p14:tracePt t="14283" x="6870700" y="2679700"/>
          <p14:tracePt t="14299" x="6775450" y="2705100"/>
          <p14:tracePt t="14316" x="6718300" y="2717800"/>
          <p14:tracePt t="14333" x="6699250" y="2724150"/>
          <p14:tracePt t="14366" x="6762750" y="2724150"/>
          <p14:tracePt t="14383" x="6838950" y="2705100"/>
          <p14:tracePt t="14400" x="6921500" y="2692400"/>
          <p14:tracePt t="14416" x="6927850" y="2692400"/>
          <p14:tracePt t="14433" x="6915150" y="2692400"/>
          <p14:tracePt t="14449" x="6864350" y="2705100"/>
          <p14:tracePt t="14466" x="6832600" y="2717800"/>
          <p14:tracePt t="14483" x="6819900" y="2724150"/>
          <p14:tracePt t="14516" x="6838950" y="2724150"/>
          <p14:tracePt t="14533" x="6877050" y="2711450"/>
          <p14:tracePt t="14549" x="6896100" y="2698750"/>
          <p14:tracePt t="14566" x="6902450" y="2698750"/>
          <p14:tracePt t="14583" x="6896100" y="2698750"/>
          <p14:tracePt t="14599" x="6851650" y="2698750"/>
          <p14:tracePt t="14616" x="6813550" y="2698750"/>
          <p14:tracePt t="14618" x="6794500" y="2698750"/>
          <p14:tracePt t="14633" x="6788150" y="2698750"/>
          <p14:tracePt t="14649" x="6781800" y="2698750"/>
          <p14:tracePt t="14682" x="6788150" y="2698750"/>
          <p14:tracePt t="14691" x="6794500" y="2686050"/>
          <p14:tracePt t="14747" x="6775450" y="2686050"/>
          <p14:tracePt t="14754" x="6756400" y="2686050"/>
          <p14:tracePt t="14766" x="6750050" y="2686050"/>
          <p14:tracePt t="14783" x="6737350" y="2686050"/>
          <p14:tracePt t="14810" x="6737350" y="2679700"/>
          <p14:tracePt t="14819" x="6750050" y="2673350"/>
          <p14:tracePt t="14833" x="6769100" y="2667000"/>
          <p14:tracePt t="14849" x="6800850" y="2660650"/>
          <p14:tracePt t="14866" x="6813550" y="2660650"/>
          <p14:tracePt t="14899" x="6807200" y="2660650"/>
          <p14:tracePt t="14916" x="6762750" y="2660650"/>
          <p14:tracePt t="14933" x="6699250" y="2660650"/>
          <p14:tracePt t="14949" x="6680200" y="2660650"/>
          <p14:tracePt t="14997" x="6680200" y="2667000"/>
          <p14:tracePt t="15013" x="6680200" y="2673350"/>
          <p14:tracePt t="15021" x="6680200" y="2679700"/>
          <p14:tracePt t="15033" x="6680200" y="2686050"/>
          <p14:tracePt t="15049" x="6680200" y="2692400"/>
          <p14:tracePt t="15066" x="6680200" y="2698750"/>
          <p14:tracePt t="15085" x="6686550" y="2698750"/>
          <p14:tracePt t="15101" x="6705600" y="2698750"/>
          <p14:tracePt t="15116" x="6718300" y="2698750"/>
          <p14:tracePt t="15133" x="6762750" y="2686050"/>
          <p14:tracePt t="15149" x="6775450" y="2679700"/>
          <p14:tracePt t="15166" x="6781800" y="2679700"/>
          <p14:tracePt t="15238" x="6781800" y="2686050"/>
          <p14:tracePt t="15319" x="6781800" y="2692400"/>
          <p14:tracePt t="15327" x="6769100" y="2698750"/>
          <p14:tracePt t="15335" x="6762750" y="2705100"/>
          <p14:tracePt t="15349" x="6756400" y="2705100"/>
          <p14:tracePt t="15366" x="6743700" y="2717800"/>
          <p14:tracePt t="15383" x="6737350" y="2724150"/>
          <p14:tracePt t="15439" x="6731000" y="2724150"/>
          <p14:tracePt t="15457" x="6724650" y="2724150"/>
          <p14:tracePt t="15463" x="6711950" y="2724150"/>
          <p14:tracePt t="15473" x="6699250" y="2724150"/>
          <p14:tracePt t="15483" x="6680200" y="2724150"/>
          <p14:tracePt t="15499" x="6648450" y="2730500"/>
          <p14:tracePt t="15516" x="6635750" y="2730500"/>
          <p14:tracePt t="16525" x="6642100" y="2724150"/>
          <p14:tracePt t="16534" x="6654800" y="2717800"/>
          <p14:tracePt t="16551" x="6661150" y="2711450"/>
          <p14:tracePt t="16591" x="6654800" y="2711450"/>
          <p14:tracePt t="16655" x="6648450" y="2711450"/>
          <p14:tracePt t="16719" x="6642100" y="2711450"/>
          <p14:tracePt t="16735" x="6635750" y="2711450"/>
          <p14:tracePt t="16742" x="6629400" y="2717800"/>
          <p14:tracePt t="16751" x="6623050" y="2724150"/>
          <p14:tracePt t="16766" x="6616700" y="2724150"/>
          <p14:tracePt t="16783" x="6604000" y="2730500"/>
          <p14:tracePt t="16799" x="6591300" y="2736850"/>
          <p14:tracePt t="16816" x="6572250" y="2749550"/>
          <p14:tracePt t="16833" x="6540500" y="2774950"/>
          <p14:tracePt t="16849" x="6445250" y="2825750"/>
          <p14:tracePt t="16866" x="6273800" y="2927350"/>
          <p14:tracePt t="16883" x="6026150" y="3060700"/>
          <p14:tracePt t="16899" x="5708650" y="3213100"/>
          <p14:tracePt t="16916" x="5448300" y="3346450"/>
          <p14:tracePt t="16933" x="5257800" y="3486150"/>
          <p14:tracePt t="16949" x="5156200" y="3575050"/>
          <p14:tracePt t="16966" x="5086350" y="3632200"/>
          <p14:tracePt t="16983" x="5086350" y="3638550"/>
          <p14:tracePt t="16999" x="5060950" y="3670300"/>
          <p14:tracePt t="17016" x="5054600" y="3676650"/>
          <p14:tracePt t="17693" x="5048250" y="3676650"/>
          <p14:tracePt t="17740" x="5041900" y="3676650"/>
          <p14:tracePt t="17887" x="5041900" y="3683000"/>
          <p14:tracePt t="17893" x="5041900" y="3689350"/>
          <p14:tracePt t="17903" x="5041900" y="3702050"/>
          <p14:tracePt t="17916" x="5041900" y="3708400"/>
          <p14:tracePt t="17933" x="5041900" y="3727450"/>
          <p14:tracePt t="17949" x="5041900" y="3759200"/>
          <p14:tracePt t="17966" x="5035550" y="3867150"/>
          <p14:tracePt t="17983" x="5035550" y="3937000"/>
          <p14:tracePt t="17999" x="5035550" y="4064000"/>
          <p14:tracePt t="18016" x="5035550" y="4216400"/>
          <p14:tracePt t="18033" x="5029200" y="4368800"/>
          <p14:tracePt t="18049" x="5022850" y="4540250"/>
          <p14:tracePt t="18066" x="4997450" y="4711700"/>
          <p14:tracePt t="18083" x="4978400" y="4889500"/>
          <p14:tracePt t="18099" x="4978400" y="5060950"/>
          <p14:tracePt t="18116" x="4978400" y="5194300"/>
          <p14:tracePt t="18133" x="4978400" y="5283200"/>
          <p14:tracePt t="18149" x="4972050" y="5340350"/>
          <p14:tracePt t="18166" x="4946650" y="5378450"/>
          <p14:tracePt t="18183" x="4940300" y="5391150"/>
          <p14:tracePt t="18643" x="4933950" y="5391150"/>
          <p14:tracePt t="18714" x="4933950" y="5384800"/>
          <p14:tracePt t="18731" x="4933950" y="5372100"/>
          <p14:tracePt t="18773" x="4933950" y="5378450"/>
          <p14:tracePt t="18780" x="4927600" y="5391150"/>
          <p14:tracePt t="18829" x="4927600" y="5397500"/>
          <p14:tracePt t="18836" x="4927600" y="5403850"/>
          <p14:tracePt t="18853" x="4927600" y="5410200"/>
          <p14:tracePt t="18860" x="4927600" y="5416550"/>
          <p14:tracePt t="18868" x="4927600" y="5429250"/>
          <p14:tracePt t="18883" x="4927600" y="5435600"/>
          <p14:tracePt t="18899" x="4933950" y="5454650"/>
          <p14:tracePt t="18916" x="4940300" y="5499100"/>
          <p14:tracePt t="18933" x="4940300" y="5530850"/>
          <p14:tracePt t="18949" x="4940300" y="5568950"/>
          <p14:tracePt t="18966" x="4953000" y="5626100"/>
          <p14:tracePt t="18983" x="4959350" y="5657850"/>
          <p14:tracePt t="18999" x="4978400" y="5708650"/>
          <p14:tracePt t="19016" x="4984750" y="5727700"/>
          <p14:tracePt t="19033" x="4984750" y="5759450"/>
          <p14:tracePt t="19049" x="4991100" y="5778500"/>
          <p14:tracePt t="19537" x="4997450" y="5778500"/>
          <p14:tracePt t="19584" x="4991100" y="5784850"/>
          <p14:tracePt t="19592" x="4991100" y="5791200"/>
          <p14:tracePt t="19634" x="4997450" y="5791200"/>
          <p14:tracePt t="19641" x="5016500" y="5791200"/>
          <p14:tracePt t="19656" x="5029200" y="5791200"/>
          <p14:tracePt t="19667" x="5041900" y="5791200"/>
          <p14:tracePt t="19787" x="5048250" y="5791200"/>
          <p14:tracePt t="19802" x="5054600" y="5791200"/>
          <p14:tracePt t="19875" x="5060950" y="5791200"/>
          <p14:tracePt t="19883" x="5067300" y="5797550"/>
          <p14:tracePt t="20351" x="5067300" y="5803900"/>
          <p14:tracePt t="20455" x="5073650" y="5803900"/>
          <p14:tracePt t="20471" x="5073650" y="5797550"/>
          <p14:tracePt t="20479" x="5073650" y="5784850"/>
          <p14:tracePt t="20494" x="5073650" y="5778500"/>
          <p14:tracePt t="20939" x="5086350" y="5778500"/>
          <p14:tracePt t="20954" x="5092700" y="5778500"/>
          <p14:tracePt t="20964" x="5099050" y="5778500"/>
          <p14:tracePt t="20971" x="5118100" y="5765800"/>
          <p14:tracePt t="20983" x="5124450" y="5765800"/>
          <p14:tracePt t="20999" x="5137150" y="5746750"/>
          <p14:tracePt t="21016" x="5143500" y="5746750"/>
          <p14:tracePt t="21033" x="5143500" y="5715000"/>
          <p14:tracePt t="21050" x="5149850" y="5689600"/>
          <p14:tracePt t="21066" x="5162550" y="5689600"/>
          <p14:tracePt t="21083" x="5168900" y="5676900"/>
          <p14:tracePt t="21099" x="5181600" y="5676900"/>
          <p14:tracePt t="21116" x="5194300" y="5670550"/>
          <p14:tracePt t="21133" x="5213350" y="5645150"/>
          <p14:tracePt t="21149" x="5226050" y="5638800"/>
          <p14:tracePt t="21166" x="5226050" y="5632450"/>
          <p14:tracePt t="21246" x="5226050" y="5626100"/>
          <p14:tracePt t="21261" x="5226050" y="5619750"/>
          <p14:tracePt t="21271" x="5232400" y="5613400"/>
          <p14:tracePt t="21285" x="5245100" y="5607050"/>
          <p14:tracePt t="21308" x="5251450" y="5600700"/>
          <p14:tracePt t="21316" x="5257800" y="5594350"/>
          <p14:tracePt t="21333" x="5270500" y="5588000"/>
          <p14:tracePt t="21340" x="5276850" y="5581650"/>
          <p14:tracePt t="21356" x="5289550" y="5581650"/>
          <p14:tracePt t="21373" x="5289550" y="5575300"/>
          <p14:tracePt t="21383" x="5295900" y="5575300"/>
          <p14:tracePt t="21399" x="5302250" y="5568950"/>
          <p14:tracePt t="21582" x="5295900" y="5568950"/>
          <p14:tracePt t="21606" x="5289550" y="5575300"/>
          <p14:tracePt t="21623" x="5283200" y="5575300"/>
          <p14:tracePt t="21662" x="5276850" y="5575300"/>
          <p14:tracePt t="21670" x="5270500" y="5575300"/>
          <p14:tracePt t="21686" x="5264150" y="5575300"/>
          <p14:tracePt t="21825" x="5270500" y="5581650"/>
          <p14:tracePt t="21832" x="5283200" y="5581650"/>
          <p14:tracePt t="21840" x="5289550" y="5581650"/>
          <p14:tracePt t="21849" x="5295900" y="5581650"/>
          <p14:tracePt t="21866" x="5334000" y="5581650"/>
          <p14:tracePt t="21883" x="5365750" y="5581650"/>
          <p14:tracePt t="21899" x="5372100" y="5581650"/>
          <p14:tracePt t="21916" x="5416550" y="5581650"/>
          <p14:tracePt t="21933" x="5473700" y="5581650"/>
          <p14:tracePt t="21949" x="5518150" y="5581650"/>
          <p14:tracePt t="21966" x="5549900" y="5588000"/>
          <p14:tracePt t="21983" x="5556250" y="5588000"/>
          <p14:tracePt t="21999" x="5568950" y="5588000"/>
          <p14:tracePt t="22033" x="5568950" y="5594350"/>
          <p14:tracePt t="22333" x="5568950" y="5600700"/>
          <p14:tracePt t="22340" x="5568950" y="5607050"/>
          <p14:tracePt t="22349" x="5575300" y="5613400"/>
          <p14:tracePt t="22366" x="5581650" y="5619750"/>
          <p14:tracePt t="22383" x="5581650" y="5632450"/>
          <p14:tracePt t="22399" x="5575300" y="5664200"/>
          <p14:tracePt t="22416" x="5575300" y="5670550"/>
          <p14:tracePt t="22831" x="5581650" y="5670550"/>
          <p14:tracePt t="22847" x="5581650" y="5657850"/>
          <p14:tracePt t="22855" x="5581650" y="5651500"/>
          <p14:tracePt t="22911" x="5588000" y="5651500"/>
          <p14:tracePt t="22937" x="5594350" y="5651500"/>
          <p14:tracePt t="22945" x="5607050" y="5651500"/>
          <p14:tracePt t="22953" x="5613400" y="5645150"/>
          <p14:tracePt t="22966" x="5619750" y="5645150"/>
          <p14:tracePt t="22983" x="5632450" y="5645150"/>
          <p14:tracePt t="22999" x="5645150" y="5645150"/>
          <p14:tracePt t="23048" x="5651500" y="5645150"/>
          <p14:tracePt t="23065" x="5657850" y="5638800"/>
          <p14:tracePt t="23072" x="5670550" y="5632450"/>
          <p14:tracePt t="23083" x="5683250" y="5619750"/>
          <p14:tracePt t="23099" x="5689600" y="5613400"/>
          <p14:tracePt t="23177" x="5695950" y="5613400"/>
          <p14:tracePt t="23185" x="5702300" y="5613400"/>
          <p14:tracePt t="23202" x="5708650" y="5613400"/>
          <p14:tracePt t="23227" x="5715000" y="5613400"/>
          <p14:tracePt t="24248" x="5721350" y="5613400"/>
          <p14:tracePt t="24297" x="5727700" y="5613400"/>
          <p14:tracePt t="24360" x="5727700" y="5619750"/>
          <p14:tracePt t="24368" x="5734050" y="5619750"/>
          <p14:tracePt t="24376" x="5740400" y="5619750"/>
          <p14:tracePt t="24385" x="5740400" y="5626100"/>
          <p14:tracePt t="24424" x="5746750" y="5626100"/>
          <p14:tracePt t="24433" x="5753100" y="5626100"/>
          <p14:tracePt t="24458" x="5759450" y="5626100"/>
          <p14:tracePt t="24472" x="5765800" y="5626100"/>
          <p14:tracePt t="24563" x="5772150" y="5626100"/>
          <p14:tracePt t="24571" x="5791200" y="5626100"/>
          <p14:tracePt t="24583" x="5797550" y="5626100"/>
          <p14:tracePt t="24599" x="5816600" y="5626100"/>
          <p14:tracePt t="24616" x="5835650" y="5626100"/>
          <p14:tracePt t="24633" x="5848350" y="5626100"/>
          <p14:tracePt t="24650" x="5854700" y="5619750"/>
          <p14:tracePt t="24666" x="5861050" y="5619750"/>
          <p14:tracePt t="24821" x="5867400" y="5619750"/>
          <p14:tracePt t="24829" x="5873750" y="5613400"/>
          <p14:tracePt t="24837" x="5880100" y="5613400"/>
          <p14:tracePt t="24854" x="5886450" y="5613400"/>
          <p14:tracePt t="24866" x="5886450" y="5607050"/>
          <p14:tracePt t="24883" x="5892800" y="5607050"/>
          <p14:tracePt t="25207" x="5905500" y="5607050"/>
          <p14:tracePt t="25215" x="5918200" y="5613400"/>
          <p14:tracePt t="25231" x="5930900" y="5619750"/>
          <p14:tracePt t="25246" x="5937250" y="5619750"/>
          <p14:tracePt t="25255" x="5937250" y="5626100"/>
          <p14:tracePt t="25267" x="5943600" y="5626100"/>
          <p14:tracePt t="25283" x="5949950" y="5626100"/>
          <p14:tracePt t="25383" x="5956300" y="5626100"/>
          <p14:tracePt t="25391" x="5962650" y="5626100"/>
          <p14:tracePt t="25408" x="5981700" y="5626100"/>
          <p14:tracePt t="25416" x="5988050" y="5626100"/>
          <p14:tracePt t="25433" x="5994400" y="5626100"/>
          <p14:tracePt t="25875" x="6000750" y="5626100"/>
          <p14:tracePt t="25890" x="6013450" y="5626100"/>
          <p14:tracePt t="25898" x="6013450" y="5619750"/>
          <p14:tracePt t="25906" x="6026150" y="5619750"/>
          <p14:tracePt t="25916" x="6038850" y="5613400"/>
          <p14:tracePt t="25933" x="6038850" y="5607050"/>
          <p14:tracePt t="25949" x="6045200" y="5607050"/>
          <p14:tracePt t="25966" x="6045200" y="5600700"/>
          <p14:tracePt t="25983" x="6045200" y="5594350"/>
          <p14:tracePt t="25999" x="6051550" y="5588000"/>
          <p14:tracePt t="26016" x="6051550" y="5581650"/>
          <p14:tracePt t="26033" x="6057900" y="5581650"/>
          <p14:tracePt t="26049" x="6064250" y="5581650"/>
          <p14:tracePt t="26066" x="6070600" y="5581650"/>
          <p14:tracePt t="26083" x="6076950" y="5581650"/>
          <p14:tracePt t="26100" x="6089650" y="5581650"/>
          <p14:tracePt t="26116" x="6096000" y="5581650"/>
          <p14:tracePt t="26133" x="6108700" y="5581650"/>
          <p14:tracePt t="26149" x="6127750" y="5581650"/>
          <p14:tracePt t="26166" x="6146800" y="5581650"/>
          <p14:tracePt t="26183" x="6165850" y="5581650"/>
          <p14:tracePt t="26199" x="6184900" y="5581650"/>
          <p14:tracePt t="26216" x="6191250" y="5581650"/>
          <p14:tracePt t="26236" x="6197600" y="5581650"/>
          <p14:tracePt t="26252" x="6203950" y="5588000"/>
          <p14:tracePt t="26276" x="6210300" y="5594350"/>
          <p14:tracePt t="26284" x="6216650" y="5594350"/>
          <p14:tracePt t="26300" x="6223000" y="5594350"/>
          <p14:tracePt t="26316" x="6229350" y="5594350"/>
          <p14:tracePt t="26342" x="6235700" y="5594350"/>
          <p14:tracePt t="26349" x="6242050" y="5594350"/>
          <p14:tracePt t="26384" x="6248400" y="5594350"/>
          <p14:tracePt t="26398" x="6254750" y="5594350"/>
          <p14:tracePt t="26414" x="6261100" y="5594350"/>
          <p14:tracePt t="26672" x="6261100" y="5600700"/>
          <p14:tracePt t="26906" x="6267450" y="5600700"/>
          <p14:tracePt t="26913" x="6273800" y="5594350"/>
          <p14:tracePt t="26920" x="6280150" y="5588000"/>
          <p14:tracePt t="26933" x="6280150" y="5581650"/>
          <p14:tracePt t="26949" x="6286500" y="5568950"/>
          <p14:tracePt t="26966" x="6286500" y="5562600"/>
          <p14:tracePt t="26983" x="6286500" y="5556250"/>
          <p14:tracePt t="26999" x="6280150" y="5556250"/>
          <p14:tracePt t="27016" x="6273800" y="5556250"/>
          <p14:tracePt t="27033" x="6261100" y="5562600"/>
          <p14:tracePt t="27050" x="6248400" y="5581650"/>
          <p14:tracePt t="27066" x="6242050" y="5588000"/>
          <p14:tracePt t="27099" x="6242050" y="5594350"/>
          <p14:tracePt t="27203" x="6242050" y="5600700"/>
          <p14:tracePt t="27210" x="6235700" y="5600700"/>
          <p14:tracePt t="27219" x="6229350" y="5607050"/>
          <p14:tracePt t="27233" x="6229350" y="5613400"/>
          <p14:tracePt t="27249" x="6203950" y="5626100"/>
          <p14:tracePt t="27266" x="6146800" y="5645150"/>
          <p14:tracePt t="27283" x="6032500" y="5676900"/>
          <p14:tracePt t="27300" x="5803900" y="5702300"/>
          <p14:tracePt t="27316" x="5518150" y="5708650"/>
          <p14:tracePt t="27333" x="5067300" y="5759450"/>
          <p14:tracePt t="27349" x="4610100" y="5759450"/>
          <p14:tracePt t="27366" x="4273550" y="5759450"/>
          <p14:tracePt t="27383" x="3987800" y="5734050"/>
          <p14:tracePt t="27399" x="3740150" y="5708650"/>
          <p14:tracePt t="27416" x="3448050" y="5689600"/>
          <p14:tracePt t="27433" x="3213100" y="5676900"/>
          <p14:tracePt t="27449" x="2971800" y="5676900"/>
          <p14:tracePt t="27466" x="2819400" y="5664200"/>
          <p14:tracePt t="27483" x="2679700" y="5664200"/>
          <p14:tracePt t="27500" x="2628900" y="5695950"/>
          <p14:tracePt t="27533" x="2628900" y="5702300"/>
          <p14:tracePt t="27759" x="2622550" y="5702300"/>
          <p14:tracePt t="27881" x="2622550" y="5708650"/>
          <p14:tracePt t="27897" x="2616200" y="5708650"/>
          <p14:tracePt t="27920" x="2609850" y="5708650"/>
          <p14:tracePt t="27937" x="2603500" y="5708650"/>
          <p14:tracePt t="27945" x="2597150" y="5708650"/>
          <p14:tracePt t="27952" x="2590800" y="5708650"/>
          <p14:tracePt t="27966" x="2584450" y="5708650"/>
          <p14:tracePt t="27983" x="2559050" y="5721350"/>
          <p14:tracePt t="28000" x="2546350" y="5734050"/>
          <p14:tracePt t="28056" x="2552700" y="5734050"/>
          <p14:tracePt t="28065" x="2565400" y="5734050"/>
          <p14:tracePt t="28080" x="2584450" y="5734050"/>
          <p14:tracePt t="28096" x="2597150" y="5746750"/>
          <p14:tracePt t="28107" x="2597150" y="5765800"/>
          <p14:tracePt t="28121" x="2597150" y="5772150"/>
          <p14:tracePt t="28467" x="2597150" y="5778500"/>
          <p14:tracePt t="28501" x="2584450" y="5778500"/>
          <p14:tracePt t="28508" x="2584450" y="5791200"/>
          <p14:tracePt t="28533" x="2584450" y="5797550"/>
          <p14:tracePt t="28620" x="2584450" y="5803900"/>
          <p14:tracePt t="28629" x="2584450" y="5810250"/>
          <p14:tracePt t="28653" x="2578100" y="5810250"/>
          <p14:tracePt t="28660" x="2565400" y="5810250"/>
          <p14:tracePt t="28676" x="2559050" y="5810250"/>
          <p14:tracePt t="28716" x="2546350" y="5797550"/>
          <p14:tracePt t="28724" x="2540000" y="5784850"/>
          <p14:tracePt t="28733" x="2520950" y="5765800"/>
          <p14:tracePt t="28749" x="2501900" y="5727700"/>
          <p14:tracePt t="28766" x="2470150" y="5683250"/>
          <p14:tracePt t="28783" x="2438400" y="5613400"/>
          <p14:tracePt t="28799" x="2393950" y="5511800"/>
          <p14:tracePt t="28816" x="2362200" y="5384800"/>
          <p14:tracePt t="28833" x="2317750" y="5238750"/>
          <p14:tracePt t="28849" x="2260600" y="5060950"/>
          <p14:tracePt t="28866" x="2216150" y="4876800"/>
          <p14:tracePt t="28883" x="2146300" y="4648200"/>
          <p14:tracePt t="28900" x="2082800" y="4438650"/>
          <p14:tracePt t="28916" x="2025650" y="4279900"/>
          <p14:tracePt t="28933" x="1981200" y="4089400"/>
          <p14:tracePt t="28950" x="1924050" y="3829050"/>
          <p14:tracePt t="28966" x="1879600" y="3708400"/>
          <p14:tracePt t="28983" x="1828800" y="3594100"/>
          <p14:tracePt t="28999" x="1797050" y="3486150"/>
          <p14:tracePt t="29016" x="1784350" y="3390900"/>
          <p14:tracePt t="29033" x="1758950" y="3308350"/>
          <p14:tracePt t="29050" x="1727200" y="3251200"/>
          <p14:tracePt t="29066" x="1695450" y="3187700"/>
          <p14:tracePt t="29083" x="1663700" y="3149600"/>
          <p14:tracePt t="29099" x="1644650" y="3111500"/>
          <p14:tracePt t="29116" x="1619250" y="3079750"/>
          <p14:tracePt t="29133" x="1600200" y="3041650"/>
          <p14:tracePt t="29149" x="1581150" y="3016250"/>
          <p14:tracePt t="29166" x="1568450" y="2978150"/>
          <p14:tracePt t="29183" x="1555750" y="2901950"/>
          <p14:tracePt t="29185" x="1549400" y="2870200"/>
          <p14:tracePt t="29200" x="1536700" y="2794000"/>
          <p14:tracePt t="29216" x="1517650" y="2730500"/>
          <p14:tracePt t="29233" x="1511300" y="2686050"/>
          <p14:tracePt t="29249" x="1485900" y="2609850"/>
          <p14:tracePt t="29266" x="1479550" y="2571750"/>
          <p14:tracePt t="29283" x="1479550" y="2559050"/>
          <p14:tracePt t="29299" x="1479550" y="2552700"/>
          <p14:tracePt t="29333" x="1479550" y="2559050"/>
          <p14:tracePt t="29349" x="1504950" y="2647950"/>
          <p14:tracePt t="29366" x="1536700" y="2755900"/>
          <p14:tracePt t="29383" x="1574800" y="2882900"/>
          <p14:tracePt t="29400" x="1612900" y="3130550"/>
          <p14:tracePt t="29416" x="1625600" y="3308350"/>
          <p14:tracePt t="29433" x="1638300" y="3403600"/>
          <p14:tracePt t="29450" x="1670050" y="3619500"/>
          <p14:tracePt t="29466" x="1714500" y="3759200"/>
          <p14:tracePt t="29483" x="1771650" y="3873500"/>
          <p14:tracePt t="29499" x="1841500" y="3949700"/>
          <p14:tracePt t="29516" x="1936750" y="4006850"/>
          <p14:tracePt t="29533" x="2063750" y="4038600"/>
          <p14:tracePt t="29549" x="2197100" y="4038600"/>
          <p14:tracePt t="29566" x="2330450" y="4019550"/>
          <p14:tracePt t="29583" x="2470150" y="3949700"/>
          <p14:tracePt t="29600" x="2571750" y="3898900"/>
          <p14:tracePt t="29616" x="2692400" y="3841750"/>
          <p14:tracePt t="29633" x="2832100" y="3784600"/>
          <p14:tracePt t="29650" x="2990850" y="3721100"/>
          <p14:tracePt t="29666" x="3060700" y="3695700"/>
          <p14:tracePt t="29683" x="3105150" y="3670300"/>
          <p14:tracePt t="29699" x="3130550" y="3657600"/>
          <p14:tracePt t="29716" x="3175000" y="3644900"/>
          <p14:tracePt t="29733" x="3244850" y="3632200"/>
          <p14:tracePt t="29750" x="3327400" y="3619500"/>
          <p14:tracePt t="29766" x="3409950" y="3594100"/>
          <p14:tracePt t="29783" x="3473450" y="3587750"/>
          <p14:tracePt t="29799" x="3498850" y="3587750"/>
          <p14:tracePt t="29833" x="3505200" y="3587750"/>
          <p14:tracePt t="29850" x="3511550" y="3587750"/>
          <p14:tracePt t="29868" x="3511550" y="3594100"/>
          <p14:tracePt t="29917" x="3511550" y="3606800"/>
          <p14:tracePt t="29924" x="3505200" y="3613150"/>
          <p14:tracePt t="29933" x="3498850" y="3619500"/>
          <p14:tracePt t="29949" x="3498850" y="3632200"/>
          <p14:tracePt t="29966" x="3486150" y="3638550"/>
          <p14:tracePt t="29983" x="3486150" y="3644900"/>
          <p14:tracePt t="30016" x="3486150" y="3651250"/>
          <p14:tracePt t="30033" x="3479800" y="3663950"/>
          <p14:tracePt t="30049" x="3460750" y="3683000"/>
          <p14:tracePt t="30066" x="3435350" y="3740150"/>
          <p14:tracePt t="30083" x="3371850" y="3803650"/>
          <p14:tracePt t="30099" x="3308350" y="3879850"/>
          <p14:tracePt t="30116" x="3194050" y="3987800"/>
          <p14:tracePt t="30133" x="3067050" y="4102100"/>
          <p14:tracePt t="30150" x="2844800" y="4292600"/>
          <p14:tracePt t="30166" x="2692400" y="4432300"/>
          <p14:tracePt t="30183" x="2546350" y="4578350"/>
          <p14:tracePt t="30199" x="2413000" y="4730750"/>
          <p14:tracePt t="30216" x="2273300" y="4864100"/>
          <p14:tracePt t="30233" x="2171700" y="4978400"/>
          <p14:tracePt t="30250" x="2095500" y="5048250"/>
          <p14:tracePt t="30266" x="2032000" y="5086350"/>
          <p14:tracePt t="30283" x="1974850" y="5124450"/>
          <p14:tracePt t="30299" x="1924050" y="5156200"/>
          <p14:tracePt t="30316" x="1860550" y="5187950"/>
          <p14:tracePt t="30333" x="1809750" y="5219700"/>
          <p14:tracePt t="30350" x="1733550" y="5264150"/>
          <p14:tracePt t="30366" x="1701800" y="5276850"/>
          <p14:tracePt t="30383" x="1631950" y="5314950"/>
          <p14:tracePt t="30400" x="1536700" y="5340350"/>
          <p14:tracePt t="30416" x="1504950" y="5353050"/>
          <p14:tracePt t="30433" x="1473200" y="5372100"/>
          <p14:tracePt t="30449" x="1441450" y="5384800"/>
          <p14:tracePt t="30466" x="1416050" y="5403850"/>
          <p14:tracePt t="30483" x="1384300" y="5435600"/>
          <p14:tracePt t="30500" x="1346200" y="5473700"/>
          <p14:tracePt t="30516" x="1314450" y="5499100"/>
          <p14:tracePt t="30533" x="1295400" y="5518150"/>
          <p14:tracePt t="30549" x="1282700" y="5518150"/>
          <p14:tracePt t="30730" x="1295400" y="5518150"/>
          <p14:tracePt t="30763" x="1301750" y="5511800"/>
          <p14:tracePt t="30803" x="1308100" y="5511800"/>
          <p14:tracePt t="30810" x="1308100" y="5505450"/>
          <p14:tracePt t="30989" x="1308100" y="5499100"/>
          <p14:tracePt t="30995" x="1314450" y="5499100"/>
          <p14:tracePt t="31012" x="1320800" y="5499100"/>
          <p14:tracePt t="31028" x="1327150" y="5499100"/>
          <p14:tracePt t="31036" x="1333500" y="5499100"/>
          <p14:tracePt t="31052" x="1346200" y="5499100"/>
          <p14:tracePt t="31066" x="1352550" y="5499100"/>
          <p14:tracePt t="31083" x="1358900" y="5499100"/>
          <p14:tracePt t="31100" x="1371600" y="5499100"/>
          <p14:tracePt t="31116" x="1377950" y="5499100"/>
          <p14:tracePt t="31172" x="1377950" y="5505450"/>
          <p14:tracePt t="31189" x="1377950" y="5511800"/>
          <p14:tracePt t="31196" x="1377950" y="5518150"/>
          <p14:tracePt t="31204" x="1377950" y="5524500"/>
          <p14:tracePt t="31216" x="1377950" y="5537200"/>
          <p14:tracePt t="31233" x="1377950" y="5543550"/>
          <p14:tracePt t="31249" x="1371600" y="5549900"/>
          <p14:tracePt t="31266" x="1365250" y="5556250"/>
          <p14:tracePt t="31283" x="1352550" y="5562600"/>
          <p14:tracePt t="31299" x="1339850" y="5562600"/>
          <p14:tracePt t="31316" x="1333500" y="5575300"/>
          <p14:tracePt t="31333" x="1301750" y="5588000"/>
          <p14:tracePt t="31350" x="1270000" y="5600700"/>
          <p14:tracePt t="31366" x="1238250" y="5619750"/>
          <p14:tracePt t="31383" x="1187450" y="5638800"/>
          <p14:tracePt t="31399" x="1136650" y="5657850"/>
          <p14:tracePt t="31416" x="1098550" y="5657850"/>
          <p14:tracePt t="31433" x="1073150" y="5657850"/>
          <p14:tracePt t="31449" x="1047750" y="5657850"/>
          <p14:tracePt t="31466" x="1009650" y="5657850"/>
          <p14:tracePt t="31483" x="971550" y="5664200"/>
          <p14:tracePt t="31499" x="946150" y="5664200"/>
          <p14:tracePt t="31516" x="933450" y="5664200"/>
          <p14:tracePt t="31549" x="927100" y="5664200"/>
          <p14:tracePt t="31680" x="914400" y="5670550"/>
          <p14:tracePt t="31688" x="901700" y="5683250"/>
          <p14:tracePt t="31705" x="901700" y="5689600"/>
          <p14:tracePt t="31716" x="901700" y="5695950"/>
          <p14:tracePt t="31733" x="901700" y="5702300"/>
          <p14:tracePt t="32125" x="895350" y="5702300"/>
          <p14:tracePt t="32218" x="901700" y="5702300"/>
          <p14:tracePt t="32226" x="933450" y="5695950"/>
          <p14:tracePt t="32234" x="933450" y="5689600"/>
          <p14:tracePt t="32250" x="933450" y="5676900"/>
          <p14:tracePt t="32266" x="933450" y="5670550"/>
          <p14:tracePt t="32283" x="927100" y="5670550"/>
          <p14:tracePt t="32388" x="927100" y="5676900"/>
          <p14:tracePt t="32396" x="927100" y="5683250"/>
          <p14:tracePt t="32428" x="920750" y="5683250"/>
          <p14:tracePt t="32452" x="920750" y="5689600"/>
          <p14:tracePt t="32460" x="914400" y="5695950"/>
          <p14:tracePt t="32469" x="908050" y="5702300"/>
          <p14:tracePt t="32483" x="908050" y="5708650"/>
          <p14:tracePt t="32500" x="901700" y="5727700"/>
          <p14:tracePt t="32516" x="901700" y="5740400"/>
          <p14:tracePt t="32533" x="901700" y="5746750"/>
          <p14:tracePt t="32566" x="914400" y="5753100"/>
          <p14:tracePt t="32583" x="927100" y="5759450"/>
          <p14:tracePt t="32599" x="952500" y="5759450"/>
          <p14:tracePt t="32616" x="965200" y="5765800"/>
          <p14:tracePt t="32633" x="971550" y="5765800"/>
          <p14:tracePt t="32649" x="971550" y="5772150"/>
          <p14:tracePt t="32666" x="971550" y="5791200"/>
          <p14:tracePt t="32683" x="971550" y="5797550"/>
          <p14:tracePt t="33275" x="984250" y="5797550"/>
          <p14:tracePt t="33298" x="996950" y="5797550"/>
          <p14:tracePt t="33306" x="996950" y="5791200"/>
          <p14:tracePt t="33338" x="990600" y="5791200"/>
          <p14:tracePt t="33370" x="996950" y="5791200"/>
          <p14:tracePt t="33378" x="1003300" y="5791200"/>
          <p14:tracePt t="33386" x="1016000" y="5791200"/>
          <p14:tracePt t="33399" x="1028700" y="5791200"/>
          <p14:tracePt t="33416" x="1047750" y="5784850"/>
          <p14:tracePt t="33433" x="1060450" y="5784850"/>
          <p14:tracePt t="33468" x="1060450" y="5791200"/>
          <p14:tracePt t="33506" x="1066800" y="5791200"/>
          <p14:tracePt t="33530" x="1073150" y="5791200"/>
          <p14:tracePt t="33555" x="1079500" y="5791200"/>
          <p14:tracePt t="33578" x="1085850" y="5784850"/>
          <p14:tracePt t="33588" x="1092200" y="5784850"/>
          <p14:tracePt t="33596" x="1092200" y="5778500"/>
          <p14:tracePt t="33604" x="1092200" y="5765800"/>
          <p14:tracePt t="33616" x="1098550" y="5753100"/>
          <p14:tracePt t="33633" x="1117600" y="5715000"/>
          <p14:tracePt t="33649" x="1130300" y="5645150"/>
          <p14:tracePt t="33666" x="1149350" y="5530850"/>
          <p14:tracePt t="33683" x="1168400" y="5391150"/>
          <p14:tracePt t="33700" x="1219200" y="4997450"/>
          <p14:tracePt t="33716" x="1244600" y="4787900"/>
          <p14:tracePt t="33733" x="1276350" y="4660900"/>
          <p14:tracePt t="33749" x="1289050" y="4635500"/>
          <p14:tracePt t="33766" x="1295400" y="4635500"/>
          <p14:tracePt t="33783" x="1289050" y="4635500"/>
          <p14:tracePt t="34158" x="1289050" y="4641850"/>
          <p14:tracePt t="34176" x="1295400" y="4641850"/>
          <p14:tracePt t="34192" x="1295400" y="4648200"/>
          <p14:tracePt t="34214" x="1295400" y="4654550"/>
          <p14:tracePt t="34225" x="1295400" y="4660900"/>
          <p14:tracePt t="34248" x="1295400" y="4667250"/>
          <p14:tracePt t="34328" x="1295400" y="4660900"/>
          <p14:tracePt t="34337" x="1295400" y="4648200"/>
          <p14:tracePt t="34352" x="1295400" y="4641850"/>
          <p14:tracePt t="34368" x="1289050" y="4635500"/>
          <p14:tracePt t="34378" x="1282700" y="4635500"/>
          <p14:tracePt t="34384" x="1282700" y="4629150"/>
          <p14:tracePt t="34400" x="1263650" y="4622800"/>
          <p14:tracePt t="34416" x="1263650" y="4610100"/>
          <p14:tracePt t="34433" x="1250950" y="4578350"/>
          <p14:tracePt t="34449" x="1238250" y="4559300"/>
          <p14:tracePt t="34466" x="1219200" y="4527550"/>
          <p14:tracePt t="34483" x="1193800" y="4489450"/>
          <p14:tracePt t="34500" x="1168400" y="4451350"/>
          <p14:tracePt t="34516" x="1136650" y="4368800"/>
          <p14:tracePt t="34533" x="1079500" y="4267200"/>
          <p14:tracePt t="34549" x="1028700" y="4121150"/>
          <p14:tracePt t="34566" x="984250" y="3956050"/>
          <p14:tracePt t="34583" x="920750" y="3797300"/>
          <p14:tracePt t="34599" x="844550" y="3619500"/>
          <p14:tracePt t="34616" x="755650" y="3460750"/>
          <p14:tracePt t="34633" x="679450" y="3289300"/>
          <p14:tracePt t="34650" x="622300" y="3143250"/>
          <p14:tracePt t="34666" x="514350" y="2940050"/>
          <p14:tracePt t="34683" x="482600" y="2882900"/>
          <p14:tracePt t="34700" x="387350" y="2705100"/>
          <p14:tracePt t="34716" x="330200" y="2597150"/>
          <p14:tracePt t="34733" x="285750" y="2495550"/>
          <p14:tracePt t="34749" x="260350" y="2419350"/>
          <p14:tracePt t="34766" x="234950" y="2343150"/>
          <p14:tracePt t="34783" x="215900" y="2273300"/>
          <p14:tracePt t="34799" x="203200" y="2197100"/>
          <p14:tracePt t="34816" x="190500" y="2114550"/>
          <p14:tracePt t="34833" x="171450" y="2019300"/>
          <p14:tracePt t="34850" x="158750" y="1905000"/>
          <p14:tracePt t="34866" x="139700" y="1746250"/>
          <p14:tracePt t="34883" x="120650" y="1682750"/>
          <p14:tracePt t="34900" x="63500" y="1492250"/>
          <p14:tracePt t="34916" x="31750" y="1365250"/>
          <p14:tracePt t="34933" x="0" y="1238250"/>
          <p14:tracePt t="35148" x="12700" y="990600"/>
          <p14:tracePt t="35156" x="25400" y="996950"/>
          <p14:tracePt t="35166" x="38100" y="1016000"/>
          <p14:tracePt t="35183" x="50800" y="1035050"/>
          <p14:tracePt t="35199" x="57150" y="1047750"/>
          <p14:tracePt t="35216" x="63500" y="1066800"/>
          <p14:tracePt t="35233" x="69850" y="1098550"/>
          <p14:tracePt t="35249" x="69850" y="1130300"/>
          <p14:tracePt t="35266" x="82550" y="1149350"/>
          <p14:tracePt t="35283" x="82550" y="1162050"/>
          <p14:tracePt t="35299" x="82550" y="1168400"/>
          <p14:tracePt t="35530"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星 12 14"/>
          <p:cNvSpPr/>
          <p:nvPr/>
        </p:nvSpPr>
        <p:spPr>
          <a:xfrm>
            <a:off x="6084168" y="3780025"/>
            <a:ext cx="1008112" cy="710207"/>
          </a:xfrm>
          <a:prstGeom prst="star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txBox="1">
            <a:spLocks/>
          </p:cNvSpPr>
          <p:nvPr/>
        </p:nvSpPr>
        <p:spPr>
          <a:xfrm>
            <a:off x="1979712" y="147866"/>
            <a:ext cx="5497712" cy="547687"/>
          </a:xfrm>
          <a:prstGeom prst="roundRect">
            <a:avLst>
              <a:gd name="adj" fmla="val 16667"/>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r>
              <a:rPr lang="en-US" altLang="ja-JP" sz="2800" b="1" dirty="0">
                <a:solidFill>
                  <a:schemeClr val="bg1">
                    <a:lumMod val="50000"/>
                  </a:schemeClr>
                </a:solidFill>
                <a:latin typeface="+mj-ea"/>
              </a:rPr>
              <a:t>Inverter loss Comparison</a:t>
            </a:r>
            <a:endParaRPr lang="ja-JP" altLang="en-US" sz="2800" b="1" dirty="0">
              <a:solidFill>
                <a:schemeClr val="bg1">
                  <a:lumMod val="50000"/>
                </a:schemeClr>
              </a:solidFill>
              <a:latin typeface="+mj-ea"/>
            </a:endParaRPr>
          </a:p>
        </p:txBody>
      </p:sp>
      <p:sp>
        <p:nvSpPr>
          <p:cNvPr id="3" name="Text Box 3"/>
          <p:cNvSpPr txBox="1">
            <a:spLocks noChangeArrowheads="1"/>
          </p:cNvSpPr>
          <p:nvPr/>
        </p:nvSpPr>
        <p:spPr bwMode="auto">
          <a:xfrm>
            <a:off x="1047850" y="1453039"/>
            <a:ext cx="6912768" cy="723275"/>
          </a:xfrm>
          <a:prstGeom prst="rect">
            <a:avLst/>
          </a:prstGeom>
          <a:noFill/>
          <a:ln w="9525">
            <a:noFill/>
            <a:miter lim="800000"/>
            <a:headEnd/>
            <a:tailEnd/>
          </a:ln>
          <a:effectLst/>
        </p:spPr>
        <p:txBody>
          <a:bodyPr wrap="square">
            <a:spAutoFit/>
          </a:bodyPr>
          <a:lstStyle/>
          <a:p>
            <a:pPr marL="457200" indent="-457200">
              <a:spcBef>
                <a:spcPts val="600"/>
              </a:spcBef>
              <a:defRPr/>
            </a:pPr>
            <a:r>
              <a:rPr lang="en-US" altLang="ja-JP" b="1" dirty="0" smtClean="0">
                <a:solidFill>
                  <a:srgbClr val="000000"/>
                </a:solidFill>
                <a:latin typeface="Arial"/>
                <a:ea typeface="ＭＳ Ｐゴシック" pitchFamily="50" charset="-128"/>
                <a:cs typeface="Calibri" pitchFamily="34" charset="0"/>
              </a:rPr>
              <a:t>condition:</a:t>
            </a:r>
            <a:endParaRPr lang="en-US" altLang="ja-JP" b="1" dirty="0">
              <a:solidFill>
                <a:srgbClr val="000000"/>
              </a:solidFill>
              <a:latin typeface="Arial"/>
              <a:ea typeface="ＭＳ Ｐゴシック" pitchFamily="50" charset="-128"/>
              <a:cs typeface="Calibri" pitchFamily="34" charset="0"/>
            </a:endParaRPr>
          </a:p>
          <a:p>
            <a:pPr marL="457200" indent="-457200">
              <a:spcBef>
                <a:spcPts val="600"/>
              </a:spcBef>
              <a:defRPr/>
            </a:pPr>
            <a:r>
              <a:rPr lang="en-US" altLang="ja-JP" b="1" i="1" dirty="0">
                <a:solidFill>
                  <a:srgbClr val="000000"/>
                </a:solidFill>
                <a:latin typeface="Arial"/>
                <a:ea typeface="ＭＳ Ｐゴシック" pitchFamily="50" charset="-128"/>
                <a:cs typeface="Calibri" pitchFamily="34" charset="0"/>
              </a:rPr>
              <a:t>	</a:t>
            </a:r>
            <a:r>
              <a:rPr lang="en-US" altLang="ja-JP" b="1" dirty="0" smtClean="0">
                <a:solidFill>
                  <a:srgbClr val="000000"/>
                </a:solidFill>
                <a:latin typeface="Arial"/>
                <a:ea typeface="ＭＳ Ｐゴシック" pitchFamily="50" charset="-128"/>
                <a:cs typeface="Calibri" pitchFamily="34" charset="0"/>
                <a:sym typeface="Symbol" pitchFamily="18" charset="2"/>
              </a:rPr>
              <a:t>V</a:t>
            </a:r>
            <a:r>
              <a:rPr lang="en-US" altLang="ja-JP" b="1" baseline="-25000" dirty="0" smtClean="0">
                <a:solidFill>
                  <a:srgbClr val="000000"/>
                </a:solidFill>
                <a:latin typeface="Arial"/>
                <a:ea typeface="ＭＳ Ｐゴシック" pitchFamily="50" charset="-128"/>
                <a:cs typeface="Calibri" pitchFamily="34" charset="0"/>
                <a:sym typeface="Symbol" pitchFamily="18" charset="2"/>
              </a:rPr>
              <a:t>CC </a:t>
            </a:r>
            <a:r>
              <a:rPr lang="en-US" altLang="ja-JP" b="1" dirty="0">
                <a:solidFill>
                  <a:srgbClr val="000000"/>
                </a:solidFill>
                <a:latin typeface="Arial"/>
                <a:ea typeface="ＭＳ Ｐゴシック" pitchFamily="50" charset="-128"/>
                <a:cs typeface="Calibri" pitchFamily="34" charset="0"/>
                <a:sym typeface="Symbol" pitchFamily="18" charset="2"/>
              </a:rPr>
              <a:t>= </a:t>
            </a:r>
            <a:r>
              <a:rPr lang="en-US" altLang="ja-JP" b="1" dirty="0" smtClean="0">
                <a:solidFill>
                  <a:srgbClr val="000000"/>
                </a:solidFill>
                <a:latin typeface="Arial"/>
                <a:ea typeface="ＭＳ Ｐゴシック" pitchFamily="50" charset="-128"/>
                <a:cs typeface="Calibri" pitchFamily="34" charset="0"/>
                <a:sym typeface="Symbol" pitchFamily="18" charset="2"/>
              </a:rPr>
              <a:t>1800V, I</a:t>
            </a:r>
            <a:r>
              <a:rPr lang="en-US" altLang="ja-JP" b="1" baseline="-25000" dirty="0" smtClean="0">
                <a:solidFill>
                  <a:srgbClr val="000000"/>
                </a:solidFill>
                <a:latin typeface="Arial"/>
                <a:ea typeface="ＭＳ Ｐゴシック" pitchFamily="50" charset="-128"/>
                <a:cs typeface="Calibri" pitchFamily="34" charset="0"/>
                <a:sym typeface="Symbol" pitchFamily="18" charset="2"/>
              </a:rPr>
              <a:t>O</a:t>
            </a:r>
            <a:r>
              <a:rPr lang="en-US" altLang="ja-JP" b="1" dirty="0" smtClean="0">
                <a:solidFill>
                  <a:srgbClr val="000000"/>
                </a:solidFill>
                <a:latin typeface="Arial"/>
                <a:ea typeface="ＭＳ Ｐゴシック" pitchFamily="50" charset="-128"/>
                <a:cs typeface="Calibri" pitchFamily="34" charset="0"/>
                <a:sym typeface="Symbol" pitchFamily="18" charset="2"/>
              </a:rPr>
              <a:t> = 450Apeak, fc = 5kHz, P.F.=0.85, M=1</a:t>
            </a:r>
            <a:endParaRPr lang="ja-JP" altLang="en-US" b="1" dirty="0">
              <a:solidFill>
                <a:srgbClr val="000000"/>
              </a:solidFill>
              <a:latin typeface="Arial"/>
              <a:ea typeface="ＭＳ Ｐゴシック" pitchFamily="50" charset="-128"/>
              <a:cs typeface="Calibri" pitchFamily="34" charset="0"/>
              <a:sym typeface="Symbol" pitchFamily="18" charset="2"/>
            </a:endParaRPr>
          </a:p>
        </p:txBody>
      </p:sp>
      <p:graphicFrame>
        <p:nvGraphicFramePr>
          <p:cNvPr id="4" name="グラフ 3"/>
          <p:cNvGraphicFramePr>
            <a:graphicFrameLocks/>
          </p:cNvGraphicFramePr>
          <p:nvPr>
            <p:extLst/>
          </p:nvPr>
        </p:nvGraphicFramePr>
        <p:xfrm>
          <a:off x="1187624" y="2276872"/>
          <a:ext cx="5688632" cy="376235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356530" y="3050929"/>
            <a:ext cx="4032448" cy="0"/>
          </a:xfrm>
          <a:prstGeom prst="line">
            <a:avLst/>
          </a:prstGeom>
          <a:noFill/>
          <a:ln w="38100" cap="flat" cmpd="sng" algn="ctr">
            <a:solidFill>
              <a:srgbClr val="FF0000"/>
            </a:solidFill>
            <a:prstDash val="dash"/>
          </a:ln>
          <a:effectLst>
            <a:outerShdw blurRad="40000" dist="20000" dir="5400000" rotWithShape="0">
              <a:srgbClr val="000000">
                <a:alpha val="38000"/>
              </a:srgbClr>
            </a:outerShdw>
          </a:effectLst>
        </p:spPr>
      </p:cxnSp>
      <p:sp>
        <p:nvSpPr>
          <p:cNvPr id="6" name="下矢印 5"/>
          <p:cNvSpPr/>
          <p:nvPr/>
        </p:nvSpPr>
        <p:spPr>
          <a:xfrm>
            <a:off x="4112860" y="3105176"/>
            <a:ext cx="540060" cy="1152128"/>
          </a:xfrm>
          <a:prstGeom prst="downArrow">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ct val="50000"/>
              </a:spcBef>
              <a:spcAft>
                <a:spcPts val="0"/>
              </a:spcAft>
              <a:defRPr/>
            </a:pPr>
            <a:endParaRPr kumimoji="0" lang="ja-JP" altLang="en-US" sz="1000" kern="0" smtClean="0">
              <a:solidFill>
                <a:prstClr val="white"/>
              </a:solidFill>
              <a:latin typeface="Calibri"/>
              <a:ea typeface="ＭＳ Ｐゴシック" panose="020B0600070205080204" pitchFamily="50" charset="-128"/>
            </a:endParaRPr>
          </a:p>
        </p:txBody>
      </p:sp>
      <p:sp>
        <p:nvSpPr>
          <p:cNvPr id="7" name="下矢印 6"/>
          <p:cNvSpPr/>
          <p:nvPr/>
        </p:nvSpPr>
        <p:spPr>
          <a:xfrm>
            <a:off x="5652120" y="3105176"/>
            <a:ext cx="540060" cy="1980000"/>
          </a:xfrm>
          <a:prstGeom prst="downArrow">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ct val="50000"/>
              </a:spcBef>
              <a:spcAft>
                <a:spcPts val="0"/>
              </a:spcAft>
              <a:defRPr/>
            </a:pPr>
            <a:endParaRPr kumimoji="0" lang="ja-JP" altLang="en-US" sz="1000" kern="0" smtClean="0">
              <a:solidFill>
                <a:prstClr val="white"/>
              </a:solidFill>
              <a:latin typeface="Calibri"/>
              <a:ea typeface="ＭＳ Ｐゴシック" panose="020B0600070205080204" pitchFamily="50" charset="-128"/>
            </a:endParaRPr>
          </a:p>
        </p:txBody>
      </p:sp>
      <p:sp>
        <p:nvSpPr>
          <p:cNvPr id="9" name="テキスト ボックス 8"/>
          <p:cNvSpPr txBox="1"/>
          <p:nvPr/>
        </p:nvSpPr>
        <p:spPr>
          <a:xfrm>
            <a:off x="6157784" y="3874679"/>
            <a:ext cx="860880" cy="461665"/>
          </a:xfrm>
          <a:prstGeom prst="rect">
            <a:avLst/>
          </a:prstGeom>
          <a:noFill/>
        </p:spPr>
        <p:txBody>
          <a:bodyPr wrap="square" rtlCol="0">
            <a:spAutoFit/>
          </a:bodyPr>
          <a:lstStyle/>
          <a:p>
            <a:pPr algn="ctr">
              <a:spcBef>
                <a:spcPct val="50000"/>
              </a:spcBef>
            </a:pPr>
            <a:r>
              <a:rPr lang="en-US" altLang="ja-JP" sz="2400" b="1" dirty="0" smtClean="0">
                <a:solidFill>
                  <a:srgbClr val="FF0000"/>
                </a:solidFill>
                <a:latin typeface="Calibri"/>
                <a:ea typeface="ＭＳ Ｐゴシック" pitchFamily="50" charset="-128"/>
              </a:rPr>
              <a:t>-76%</a:t>
            </a:r>
            <a:endParaRPr lang="ja-JP" altLang="en-US" sz="2400" b="1" dirty="0">
              <a:solidFill>
                <a:srgbClr val="FF0000"/>
              </a:solidFill>
              <a:latin typeface="Calibri"/>
              <a:ea typeface="ＭＳ Ｐゴシック" pitchFamily="50" charset="-128"/>
            </a:endParaRPr>
          </a:p>
        </p:txBody>
      </p:sp>
      <p:sp>
        <p:nvSpPr>
          <p:cNvPr id="10" name="テキスト ボックス 9"/>
          <p:cNvSpPr txBox="1"/>
          <p:nvPr/>
        </p:nvSpPr>
        <p:spPr>
          <a:xfrm>
            <a:off x="3732260" y="5953993"/>
            <a:ext cx="1276311" cy="400110"/>
          </a:xfrm>
          <a:prstGeom prst="rect">
            <a:avLst/>
          </a:prstGeom>
          <a:noFill/>
        </p:spPr>
        <p:txBody>
          <a:bodyPr wrap="none" rtlCol="0">
            <a:spAutoFit/>
          </a:bodyPr>
          <a:lstStyle/>
          <a:p>
            <a:pPr algn="ctr">
              <a:spcBef>
                <a:spcPct val="50000"/>
              </a:spcBef>
            </a:pPr>
            <a:r>
              <a:rPr lang="en-US" altLang="ja-JP" sz="2000" b="1" dirty="0" smtClean="0">
                <a:solidFill>
                  <a:srgbClr val="0000CC"/>
                </a:solidFill>
                <a:latin typeface="Calibri"/>
                <a:ea typeface="ＭＳ Ｐゴシック" pitchFamily="50" charset="-128"/>
              </a:rPr>
              <a:t>Hybrid </a:t>
            </a:r>
            <a:r>
              <a:rPr lang="en-US" altLang="ja-JP" sz="2000" b="1" dirty="0" err="1" smtClean="0">
                <a:solidFill>
                  <a:srgbClr val="0000CC"/>
                </a:solidFill>
                <a:latin typeface="Calibri"/>
                <a:ea typeface="ＭＳ Ｐゴシック" pitchFamily="50" charset="-128"/>
              </a:rPr>
              <a:t>SiC</a:t>
            </a:r>
            <a:endParaRPr lang="ja-JP" altLang="en-US" sz="2000" b="1" dirty="0">
              <a:solidFill>
                <a:srgbClr val="0000CC"/>
              </a:solidFill>
              <a:latin typeface="Calibri"/>
              <a:ea typeface="ＭＳ Ｐゴシック" pitchFamily="50" charset="-128"/>
            </a:endParaRPr>
          </a:p>
        </p:txBody>
      </p:sp>
      <p:sp>
        <p:nvSpPr>
          <p:cNvPr id="11" name="テキスト ボックス 10"/>
          <p:cNvSpPr txBox="1"/>
          <p:nvPr/>
        </p:nvSpPr>
        <p:spPr>
          <a:xfrm>
            <a:off x="5501321" y="5981218"/>
            <a:ext cx="942887" cy="400110"/>
          </a:xfrm>
          <a:prstGeom prst="rect">
            <a:avLst/>
          </a:prstGeom>
          <a:noFill/>
        </p:spPr>
        <p:txBody>
          <a:bodyPr wrap="none" rtlCol="0">
            <a:spAutoFit/>
          </a:bodyPr>
          <a:lstStyle/>
          <a:p>
            <a:pPr algn="ctr">
              <a:spcBef>
                <a:spcPct val="50000"/>
              </a:spcBef>
            </a:pPr>
            <a:r>
              <a:rPr lang="en-US" altLang="ja-JP" sz="2000" b="1" dirty="0" smtClean="0">
                <a:solidFill>
                  <a:srgbClr val="0000CC"/>
                </a:solidFill>
                <a:latin typeface="Calibri"/>
                <a:ea typeface="ＭＳ Ｐゴシック" pitchFamily="50" charset="-128"/>
              </a:rPr>
              <a:t>Full </a:t>
            </a:r>
            <a:r>
              <a:rPr lang="en-US" altLang="ja-JP" sz="2000" b="1" dirty="0" err="1" smtClean="0">
                <a:solidFill>
                  <a:srgbClr val="0000CC"/>
                </a:solidFill>
                <a:latin typeface="Calibri"/>
                <a:ea typeface="ＭＳ Ｐゴシック" pitchFamily="50" charset="-128"/>
              </a:rPr>
              <a:t>SiC</a:t>
            </a:r>
            <a:endParaRPr lang="ja-JP" altLang="en-US" sz="2000" b="1" dirty="0">
              <a:solidFill>
                <a:srgbClr val="0000CC"/>
              </a:solidFill>
              <a:latin typeface="Calibri"/>
              <a:ea typeface="ＭＳ Ｐゴシック" pitchFamily="50" charset="-128"/>
            </a:endParaRPr>
          </a:p>
        </p:txBody>
      </p:sp>
      <p:sp>
        <p:nvSpPr>
          <p:cNvPr id="12" name="テキスト ボックス 11"/>
          <p:cNvSpPr txBox="1"/>
          <p:nvPr/>
        </p:nvSpPr>
        <p:spPr>
          <a:xfrm>
            <a:off x="2316810" y="5981218"/>
            <a:ext cx="924420" cy="400110"/>
          </a:xfrm>
          <a:prstGeom prst="rect">
            <a:avLst/>
          </a:prstGeom>
          <a:noFill/>
        </p:spPr>
        <p:txBody>
          <a:bodyPr wrap="none" rtlCol="0">
            <a:spAutoFit/>
          </a:bodyPr>
          <a:lstStyle/>
          <a:p>
            <a:pPr algn="ctr">
              <a:spcBef>
                <a:spcPct val="50000"/>
              </a:spcBef>
            </a:pPr>
            <a:r>
              <a:rPr lang="en-US" altLang="ja-JP" sz="2000" b="1" dirty="0" smtClean="0">
                <a:latin typeface="Calibri"/>
                <a:ea typeface="ＭＳ Ｐゴシック" pitchFamily="50" charset="-128"/>
              </a:rPr>
              <a:t>Si IGBT</a:t>
            </a:r>
            <a:endParaRPr lang="ja-JP" altLang="en-US" sz="2000" b="1" dirty="0">
              <a:latin typeface="Calibri"/>
              <a:ea typeface="ＭＳ Ｐゴシック" pitchFamily="50" charset="-128"/>
            </a:endParaRPr>
          </a:p>
        </p:txBody>
      </p:sp>
      <p:sp>
        <p:nvSpPr>
          <p:cNvPr id="16" name="星 12 15"/>
          <p:cNvSpPr/>
          <p:nvPr/>
        </p:nvSpPr>
        <p:spPr>
          <a:xfrm>
            <a:off x="4580912" y="3313653"/>
            <a:ext cx="1008112" cy="710207"/>
          </a:xfrm>
          <a:prstGeom prst="star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654528" y="3408307"/>
            <a:ext cx="860880" cy="461665"/>
          </a:xfrm>
          <a:prstGeom prst="rect">
            <a:avLst/>
          </a:prstGeom>
          <a:noFill/>
        </p:spPr>
        <p:txBody>
          <a:bodyPr wrap="square" rtlCol="0">
            <a:spAutoFit/>
          </a:bodyPr>
          <a:lstStyle/>
          <a:p>
            <a:pPr algn="ctr">
              <a:spcBef>
                <a:spcPct val="50000"/>
              </a:spcBef>
            </a:pPr>
            <a:r>
              <a:rPr lang="en-US" altLang="ja-JP" sz="2400" b="1" dirty="0" smtClean="0">
                <a:solidFill>
                  <a:srgbClr val="FF0000"/>
                </a:solidFill>
                <a:latin typeface="Calibri"/>
                <a:ea typeface="ＭＳ Ｐゴシック" pitchFamily="50" charset="-128"/>
              </a:rPr>
              <a:t>-45%</a:t>
            </a:r>
            <a:endParaRPr lang="ja-JP" altLang="en-US" sz="2400" b="1" dirty="0">
              <a:solidFill>
                <a:srgbClr val="FF0000"/>
              </a:solidFill>
              <a:latin typeface="Calibri"/>
              <a:ea typeface="ＭＳ Ｐゴシック" pitchFamily="50" charset="-128"/>
            </a:endParaRPr>
          </a:p>
        </p:txBody>
      </p:sp>
    </p:spTree>
    <p:extLst>
      <p:ext uri="{BB962C8B-B14F-4D97-AF65-F5344CB8AC3E}">
        <p14:creationId xmlns:p14="http://schemas.microsoft.com/office/powerpoint/2010/main" val="3340435309"/>
      </p:ext>
    </p:extLst>
  </p:cSld>
  <p:clrMapOvr>
    <a:masterClrMapping/>
  </p:clrMapOvr>
  <mc:AlternateContent xmlns:mc="http://schemas.openxmlformats.org/markup-compatibility/2006" xmlns:p14="http://schemas.microsoft.com/office/powerpoint/2010/main">
    <mc:Choice Requires="p14">
      <p:transition spd="slow" p14:dur="2000" advTm="75401"/>
    </mc:Choice>
    <mc:Fallback xmlns="">
      <p:transition spd="slow" advTm="75401"/>
    </mc:Fallback>
  </mc:AlternateContent>
  <p:timing>
    <p:tnLst>
      <p:par>
        <p:cTn id="1" dur="indefinite" restart="never" nodeType="tmRoot"/>
      </p:par>
    </p:tnLst>
  </p:timing>
  <p:extLst mod="1">
    <p:ext uri="{3A86A75C-4F4B-4683-9AE1-C65F6400EC91}">
      <p14:laserTraceLst xmlns:p14="http://schemas.microsoft.com/office/powerpoint/2010/main">
        <p14:tracePtLst>
          <p14:tracePt t="2101" x="412750" y="5562600"/>
          <p14:tracePt t="4719" x="425450" y="5562600"/>
          <p14:tracePt t="4727" x="457200" y="5562600"/>
          <p14:tracePt t="4735" x="488950" y="5562600"/>
          <p14:tracePt t="4745" x="527050" y="5575300"/>
          <p14:tracePt t="4762" x="615950" y="5645150"/>
          <p14:tracePt t="4778" x="730250" y="5727700"/>
          <p14:tracePt t="4795" x="831850" y="5784850"/>
          <p14:tracePt t="4812" x="927100" y="5822950"/>
          <p14:tracePt t="4828" x="1035050" y="5848350"/>
          <p14:tracePt t="4845" x="1092200" y="5848350"/>
          <p14:tracePt t="4862" x="1123950" y="5867400"/>
          <p14:tracePt t="4878" x="1143000" y="5892800"/>
          <p14:tracePt t="4895" x="1181100" y="5924550"/>
          <p14:tracePt t="4912" x="1200150" y="5956300"/>
          <p14:tracePt t="4928" x="1200150" y="5981700"/>
          <p14:tracePt t="6305" x="1193800" y="5981700"/>
          <p14:tracePt t="6329" x="1187450" y="5981700"/>
          <p14:tracePt t="6337" x="1174750" y="5969000"/>
          <p14:tracePt t="6353" x="1162050" y="5969000"/>
          <p14:tracePt t="6362" x="1162050" y="5962650"/>
          <p14:tracePt t="6378" x="1174750" y="5949950"/>
          <p14:tracePt t="6395" x="1193800" y="5943600"/>
          <p14:tracePt t="6443" x="1206500" y="5943600"/>
          <p14:tracePt t="6473" x="1212850" y="5943600"/>
          <p14:tracePt t="6481" x="1225550" y="5943600"/>
          <p14:tracePt t="6489" x="1250950" y="5943600"/>
          <p14:tracePt t="6497" x="1295400" y="5962650"/>
          <p14:tracePt t="6512" x="1346200" y="5969000"/>
          <p14:tracePt t="6528" x="1485900" y="5975350"/>
          <p14:tracePt t="6545" x="1758950" y="5981700"/>
          <p14:tracePt t="6562" x="1860550" y="5981700"/>
          <p14:tracePt t="6564" x="1943100" y="5994400"/>
          <p14:tracePt t="6578" x="2038350" y="6007100"/>
          <p14:tracePt t="6595" x="2273300" y="6038850"/>
          <p14:tracePt t="6612" x="2413000" y="6083300"/>
          <p14:tracePt t="6629" x="2520950" y="6121400"/>
          <p14:tracePt t="6645" x="2559050" y="6146800"/>
          <p14:tracePt t="6662" x="2578100" y="6178550"/>
          <p14:tracePt t="6678" x="2584450" y="6184900"/>
          <p14:tracePt t="7125" x="2584450" y="6159500"/>
          <p14:tracePt t="7133" x="2584450" y="6153150"/>
          <p14:tracePt t="7149" x="2584450" y="6146800"/>
          <p14:tracePt t="7162" x="2590800" y="6146800"/>
          <p14:tracePt t="7178" x="2616200" y="6134100"/>
          <p14:tracePt t="7195" x="2622550" y="6134100"/>
          <p14:tracePt t="7212" x="2622550" y="6159500"/>
          <p14:tracePt t="7228" x="2622550" y="6178550"/>
          <p14:tracePt t="7245" x="2622550" y="6191250"/>
          <p14:tracePt t="7262" x="2654300" y="6216650"/>
          <p14:tracePt t="7278" x="2660650" y="6229350"/>
          <p14:tracePt t="7295" x="2660650" y="6248400"/>
          <p14:tracePt t="7312" x="2660650" y="6254750"/>
          <p14:tracePt t="7328" x="2660650" y="6267450"/>
          <p14:tracePt t="7345" x="2660650" y="6280150"/>
          <p14:tracePt t="7362" x="2660650" y="6305550"/>
          <p14:tracePt t="7378" x="2647950" y="6330950"/>
          <p14:tracePt t="7395" x="2628900" y="6362700"/>
          <p14:tracePt t="7412" x="2603500" y="6381750"/>
          <p14:tracePt t="7428" x="2571750" y="6407150"/>
          <p14:tracePt t="7445" x="2546350" y="6419850"/>
          <p14:tracePt t="7462" x="2514600" y="6438900"/>
          <p14:tracePt t="7479" x="2495550" y="6445250"/>
          <p14:tracePt t="7495" x="2476500" y="6464300"/>
          <p14:tracePt t="7512" x="2457450" y="6470650"/>
          <p14:tracePt t="7553" x="2451100" y="6470650"/>
          <p14:tracePt t="7585" x="2444750" y="6470650"/>
          <p14:tracePt t="7689" x="2444750" y="6464300"/>
          <p14:tracePt t="7697" x="2444750" y="6457950"/>
          <p14:tracePt t="7721" x="2444750" y="6451600"/>
          <p14:tracePt t="7730" x="2444750" y="6445250"/>
          <p14:tracePt t="7761" x="2444750" y="6438900"/>
          <p14:tracePt t="7769" x="2451100" y="6438900"/>
          <p14:tracePt t="7779" x="2457450" y="6438900"/>
          <p14:tracePt t="7795" x="2476500" y="6432550"/>
          <p14:tracePt t="7828" x="2495550" y="6432550"/>
          <p14:tracePt t="7845" x="2520950" y="6426200"/>
          <p14:tracePt t="7862" x="2546350" y="6413500"/>
          <p14:tracePt t="7878" x="2590800" y="6413500"/>
          <p14:tracePt t="7895" x="2660650" y="6400800"/>
          <p14:tracePt t="7912" x="2698750" y="6388100"/>
          <p14:tracePt t="7928" x="2736850" y="6381750"/>
          <p14:tracePt t="7945" x="2774950" y="6381750"/>
          <p14:tracePt t="7962" x="2825750" y="6375400"/>
          <p14:tracePt t="7978" x="2876550" y="6375400"/>
          <p14:tracePt t="7995" x="2971800" y="6369050"/>
          <p14:tracePt t="8012" x="3035300" y="6369050"/>
          <p14:tracePt t="8028" x="3092450" y="6362700"/>
          <p14:tracePt t="8045" x="3117850" y="6356350"/>
          <p14:tracePt t="8062" x="3130550" y="6356350"/>
          <p14:tracePt t="8325" x="3130550" y="6350000"/>
          <p14:tracePt t="8333" x="3105150" y="6350000"/>
          <p14:tracePt t="8345" x="3086100" y="6350000"/>
          <p14:tracePt t="8362" x="3048000" y="6362700"/>
          <p14:tracePt t="8378" x="3035300" y="6375400"/>
          <p14:tracePt t="8623" x="3022600" y="6375400"/>
          <p14:tracePt t="8631" x="3016250" y="6369050"/>
          <p14:tracePt t="8639" x="2997200" y="6369050"/>
          <p14:tracePt t="8647" x="2984500" y="6369050"/>
          <p14:tracePt t="8663" x="2952750" y="6356350"/>
          <p14:tracePt t="8678" x="2921000" y="6350000"/>
          <p14:tracePt t="8695" x="2908300" y="6343650"/>
          <p14:tracePt t="8712" x="2889250" y="6337300"/>
          <p14:tracePt t="8728" x="2882900" y="6324600"/>
          <p14:tracePt t="8745" x="2863850" y="6318250"/>
          <p14:tracePt t="8762" x="2851150" y="6311900"/>
          <p14:tracePt t="8778" x="2844800" y="6305550"/>
          <p14:tracePt t="8795" x="2832100" y="6292850"/>
          <p14:tracePt t="8828" x="2825750" y="6280150"/>
          <p14:tracePt t="8845" x="2813050" y="6261100"/>
          <p14:tracePt t="8862" x="2806700" y="6248400"/>
          <p14:tracePt t="8878" x="2800350" y="6242050"/>
          <p14:tracePt t="8895" x="2794000" y="6229350"/>
          <p14:tracePt t="8912" x="2787650" y="6216650"/>
          <p14:tracePt t="8928" x="2781300" y="6191250"/>
          <p14:tracePt t="8945" x="2781300" y="6178550"/>
          <p14:tracePt t="8962" x="2781300" y="6153150"/>
          <p14:tracePt t="8979" x="2781300" y="6127750"/>
          <p14:tracePt t="8995" x="2781300" y="6102350"/>
          <p14:tracePt t="9012" x="2781300" y="6083300"/>
          <p14:tracePt t="9029" x="2781300" y="6070600"/>
          <p14:tracePt t="9045" x="2781300" y="6051550"/>
          <p14:tracePt t="9062" x="2781300" y="6032500"/>
          <p14:tracePt t="9079" x="2781300" y="6007100"/>
          <p14:tracePt t="9095" x="2781300" y="5975350"/>
          <p14:tracePt t="9097" x="2781300" y="5969000"/>
          <p14:tracePt t="9112" x="2774950" y="5943600"/>
          <p14:tracePt t="9129" x="2768600" y="5918200"/>
          <p14:tracePt t="9145" x="2762250" y="5911850"/>
          <p14:tracePt t="9162" x="2755900" y="5905500"/>
          <p14:tracePt t="9178" x="2743200" y="5899150"/>
          <p14:tracePt t="9195" x="2724150" y="5880100"/>
          <p14:tracePt t="9212" x="2711450" y="5867400"/>
          <p14:tracePt t="9229" x="2705100" y="5867400"/>
          <p14:tracePt t="9245" x="2705100" y="5854700"/>
          <p14:tracePt t="9262" x="2692400" y="5854700"/>
          <p14:tracePt t="9278" x="2686050" y="5854700"/>
          <p14:tracePt t="9295" x="2673350" y="5854700"/>
          <p14:tracePt t="9312" x="2660650" y="5854700"/>
          <p14:tracePt t="9345" x="2647950" y="5861050"/>
          <p14:tracePt t="9362" x="2647950" y="5867400"/>
          <p14:tracePt t="9378" x="2635250" y="5880100"/>
          <p14:tracePt t="9395" x="2628900" y="5892800"/>
          <p14:tracePt t="9412" x="2616200" y="5899150"/>
          <p14:tracePt t="9428" x="2609850" y="5924550"/>
          <p14:tracePt t="9445" x="2597150" y="5937250"/>
          <p14:tracePt t="9462" x="2597150" y="5956300"/>
          <p14:tracePt t="9479" x="2597150" y="5969000"/>
          <p14:tracePt t="9495" x="2597150" y="5994400"/>
          <p14:tracePt t="9512" x="2603500" y="6026150"/>
          <p14:tracePt t="9529" x="2622550" y="6038850"/>
          <p14:tracePt t="9545" x="2628900" y="6051550"/>
          <p14:tracePt t="9562" x="2641600" y="6057900"/>
          <p14:tracePt t="9579" x="2654300" y="6064250"/>
          <p14:tracePt t="9653" x="2654300" y="6057900"/>
          <p14:tracePt t="9685" x="2660650" y="6051550"/>
          <p14:tracePt t="9701" x="2660650" y="6045200"/>
          <p14:tracePt t="9871" x="2667000" y="6045200"/>
          <p14:tracePt t="9887" x="2673350" y="6045200"/>
          <p14:tracePt t="9895" x="2679700" y="6045200"/>
          <p14:tracePt t="9903" x="2692400" y="6045200"/>
          <p14:tracePt t="9912" x="2705100" y="6051550"/>
          <p14:tracePt t="9928" x="2736850" y="6064250"/>
          <p14:tracePt t="9945" x="2768600" y="6070600"/>
          <p14:tracePt t="9963" x="2825750" y="6089650"/>
          <p14:tracePt t="9978" x="2889250" y="6096000"/>
          <p14:tracePt t="9995" x="2965450" y="6096000"/>
          <p14:tracePt t="10012" x="3048000" y="6096000"/>
          <p14:tracePt t="10028" x="3130550" y="6115050"/>
          <p14:tracePt t="10045" x="3219450" y="6127750"/>
          <p14:tracePt t="10062" x="3282950" y="6134100"/>
          <p14:tracePt t="10078" x="3333750" y="6134100"/>
          <p14:tracePt t="10095" x="3346450" y="6134100"/>
          <p14:tracePt t="10112" x="3352800" y="6134100"/>
          <p14:tracePt t="10129" x="3352800" y="6127750"/>
          <p14:tracePt t="10145" x="3352800" y="6121400"/>
          <p14:tracePt t="10162" x="3352800" y="6115050"/>
          <p14:tracePt t="10179" x="3352800" y="6108700"/>
          <p14:tracePt t="10195" x="3352800" y="6102350"/>
          <p14:tracePt t="10212" x="3346450" y="6096000"/>
          <p14:tracePt t="10229" x="3340100" y="6089650"/>
          <p14:tracePt t="10245" x="3321050" y="6083300"/>
          <p14:tracePt t="10262" x="3308350" y="6076950"/>
          <p14:tracePt t="10279" x="3302000" y="6064250"/>
          <p14:tracePt t="10295" x="3289300" y="6057900"/>
          <p14:tracePt t="10329" x="3276600" y="6045200"/>
          <p14:tracePt t="10345" x="3257550" y="6045200"/>
          <p14:tracePt t="10362" x="3225800" y="6038850"/>
          <p14:tracePt t="10379" x="3187700" y="6038850"/>
          <p14:tracePt t="10395" x="3168650" y="6038850"/>
          <p14:tracePt t="10412" x="3162300" y="6045200"/>
          <p14:tracePt t="10531" x="3162300" y="6038850"/>
          <p14:tracePt t="10548" x="3162300" y="6032500"/>
          <p14:tracePt t="10563" x="3162300" y="6026150"/>
          <p14:tracePt t="10579" x="3162300" y="6019800"/>
          <p14:tracePt t="10595" x="3162300" y="6013450"/>
          <p14:tracePt t="10603" x="3162300" y="6007100"/>
          <p14:tracePt t="11053" x="3162300" y="6013450"/>
          <p14:tracePt t="11577" x="3162300" y="6026150"/>
          <p14:tracePt t="11585" x="3149600" y="6038850"/>
          <p14:tracePt t="11595" x="3149600" y="6057900"/>
          <p14:tracePt t="11618" x="3149600" y="6064250"/>
          <p14:tracePt t="12375" x="3155950" y="6064250"/>
          <p14:tracePt t="12391" x="3175000" y="6064250"/>
          <p14:tracePt t="12399" x="3175000" y="6038850"/>
          <p14:tracePt t="12412" x="3187700" y="6032500"/>
          <p14:tracePt t="12428" x="3194050" y="6026150"/>
          <p14:tracePt t="12445" x="3194050" y="6019800"/>
          <p14:tracePt t="12463" x="3194050" y="6013450"/>
          <p14:tracePt t="12479" x="3200400" y="5994400"/>
          <p14:tracePt t="12495" x="3206750" y="5994400"/>
          <p14:tracePt t="12512" x="3213100" y="5994400"/>
          <p14:tracePt t="12528" x="3213100" y="5988050"/>
          <p14:tracePt t="12545" x="3225800" y="5988050"/>
          <p14:tracePt t="12562" x="3238500" y="5981700"/>
          <p14:tracePt t="12579" x="3257550" y="5981700"/>
          <p14:tracePt t="12595" x="3263900" y="5981700"/>
          <p14:tracePt t="12612" x="3270250" y="5981700"/>
          <p14:tracePt t="12629" x="3276600" y="5981700"/>
          <p14:tracePt t="12645" x="3289300" y="6007100"/>
          <p14:tracePt t="12662" x="3327400" y="6032500"/>
          <p14:tracePt t="12678" x="3378200" y="6064250"/>
          <p14:tracePt t="12695" x="3479800" y="6121400"/>
          <p14:tracePt t="12712" x="3568700" y="6172200"/>
          <p14:tracePt t="12728" x="3727450" y="6267450"/>
          <p14:tracePt t="12745" x="3816350" y="6343650"/>
          <p14:tracePt t="12762" x="3956050" y="6426200"/>
          <p14:tracePt t="12779" x="4108450" y="6502400"/>
          <p14:tracePt t="12795" x="4254500" y="6559550"/>
          <p14:tracePt t="12812" x="4343400" y="6604000"/>
          <p14:tracePt t="12829" x="4375150" y="6623050"/>
          <p14:tracePt t="12862" x="4381500" y="6623050"/>
          <p14:tracePt t="13397" x="4375150" y="6623050"/>
          <p14:tracePt t="13407" x="4368800" y="6623050"/>
          <p14:tracePt t="13413" x="4356100" y="6623050"/>
          <p14:tracePt t="13429" x="4337050" y="6610350"/>
          <p14:tracePt t="13445" x="4337050" y="6604000"/>
          <p14:tracePt t="13462" x="4337050" y="6597650"/>
          <p14:tracePt t="13479" x="4337050" y="6591300"/>
          <p14:tracePt t="13495" x="4337050" y="6578600"/>
          <p14:tracePt t="13528" x="4337050" y="6565900"/>
          <p14:tracePt t="13562" x="4330700" y="6565900"/>
          <p14:tracePt t="13578" x="4324350" y="6559550"/>
          <p14:tracePt t="13595" x="4311650" y="6553200"/>
          <p14:tracePt t="13631" x="4305300" y="6553200"/>
          <p14:tracePt t="13639" x="4305300" y="6546850"/>
          <p14:tracePt t="13647" x="4298950" y="6546850"/>
          <p14:tracePt t="13671" x="4298950" y="6540500"/>
          <p14:tracePt t="13688" x="4292600" y="6540500"/>
          <p14:tracePt t="13695" x="4286250" y="6534150"/>
          <p14:tracePt t="13712" x="4279900" y="6527800"/>
          <p14:tracePt t="13729" x="4254500" y="6508750"/>
          <p14:tracePt t="13745" x="4229100" y="6496050"/>
          <p14:tracePt t="13762" x="4210050" y="6496050"/>
          <p14:tracePt t="13778" x="4210050" y="6489700"/>
          <p14:tracePt t="13815" x="4210050" y="6483350"/>
          <p14:tracePt t="13865" x="4222750" y="6483350"/>
          <p14:tracePt t="13881" x="4241800" y="6483350"/>
          <p14:tracePt t="13889" x="4248150" y="6477000"/>
          <p14:tracePt t="13897" x="4260850" y="6477000"/>
          <p14:tracePt t="13912" x="4267200" y="6464300"/>
          <p14:tracePt t="13928" x="4305300" y="6451600"/>
          <p14:tracePt t="13945" x="4330700" y="6438900"/>
          <p14:tracePt t="13962" x="4356100" y="6426200"/>
          <p14:tracePt t="13979" x="4394200" y="6413500"/>
          <p14:tracePt t="13995" x="4438650" y="6407150"/>
          <p14:tracePt t="14012" x="4502150" y="6375400"/>
          <p14:tracePt t="14029" x="4572000" y="6362700"/>
          <p14:tracePt t="14045" x="4635500" y="6350000"/>
          <p14:tracePt t="14062" x="4699000" y="6343650"/>
          <p14:tracePt t="14079" x="4743450" y="6330950"/>
          <p14:tracePt t="14095" x="4762500" y="6330950"/>
          <p14:tracePt t="14171" x="4768850" y="6330950"/>
          <p14:tracePt t="14211" x="4775200" y="6330950"/>
          <p14:tracePt t="14235" x="4781550" y="6330950"/>
          <p14:tracePt t="14251" x="4781550" y="6324600"/>
          <p14:tracePt t="14259" x="4781550" y="6318250"/>
          <p14:tracePt t="14268" x="4781550" y="6311900"/>
          <p14:tracePt t="14525" x="4762500" y="6311900"/>
          <p14:tracePt t="14533" x="4749800" y="6311900"/>
          <p14:tracePt t="14545" x="4743450" y="6311900"/>
          <p14:tracePt t="14562" x="4679950" y="6311900"/>
          <p14:tracePt t="14579" x="4679950" y="6292850"/>
          <p14:tracePt t="14612" x="4679950" y="6286500"/>
          <p14:tracePt t="14628" x="4660900" y="6273800"/>
          <p14:tracePt t="14645" x="4641850" y="6267450"/>
          <p14:tracePt t="14662" x="4616450" y="6261100"/>
          <p14:tracePt t="14678" x="4591050" y="6242050"/>
          <p14:tracePt t="14695" x="4559300" y="6242050"/>
          <p14:tracePt t="14712" x="4527550" y="6242050"/>
          <p14:tracePt t="14729" x="4514850" y="6242050"/>
          <p14:tracePt t="14745" x="4502150" y="6242050"/>
          <p14:tracePt t="14951" x="4502150" y="6229350"/>
          <p14:tracePt t="14973" x="4495800" y="6216650"/>
          <p14:tracePt t="14983" x="4495800" y="6210300"/>
          <p14:tracePt t="14991" x="4489450" y="6203950"/>
          <p14:tracePt t="14999" x="4489450" y="6191250"/>
          <p14:tracePt t="15015" x="4483100" y="6191250"/>
          <p14:tracePt t="15028" x="4483100" y="6184900"/>
          <p14:tracePt t="15045" x="4483100" y="6178550"/>
          <p14:tracePt t="15062" x="4476750" y="6172200"/>
          <p14:tracePt t="15079" x="4470400" y="6159500"/>
          <p14:tracePt t="15095" x="4464050" y="6146800"/>
          <p14:tracePt t="15112" x="4457700" y="6127750"/>
          <p14:tracePt t="15129" x="4457700" y="6096000"/>
          <p14:tracePt t="15145" x="4457700" y="6089650"/>
          <p14:tracePt t="15162" x="4457700" y="6070600"/>
          <p14:tracePt t="15178" x="4457700" y="6051550"/>
          <p14:tracePt t="15195" x="4457700" y="6032500"/>
          <p14:tracePt t="15212" x="4457700" y="6019800"/>
          <p14:tracePt t="15228" x="4457700" y="6000750"/>
          <p14:tracePt t="15245" x="4457700" y="5975350"/>
          <p14:tracePt t="15262" x="4457700" y="5956300"/>
          <p14:tracePt t="15279" x="4457700" y="5937250"/>
          <p14:tracePt t="15295" x="4451350" y="5899150"/>
          <p14:tracePt t="15312" x="4445000" y="5873750"/>
          <p14:tracePt t="15329" x="4432300" y="5829300"/>
          <p14:tracePt t="15345" x="4400550" y="5778500"/>
          <p14:tracePt t="15362" x="4394200" y="5759450"/>
          <p14:tracePt t="15379" x="4349750" y="5715000"/>
          <p14:tracePt t="15395" x="4324350" y="5695950"/>
          <p14:tracePt t="15412" x="4298950" y="5689600"/>
          <p14:tracePt t="15429" x="4279900" y="5683250"/>
          <p14:tracePt t="15445" x="4260850" y="5683250"/>
          <p14:tracePt t="15462" x="4241800" y="5683250"/>
          <p14:tracePt t="15479" x="4216400" y="5683250"/>
          <p14:tracePt t="15495" x="4191000" y="5702300"/>
          <p14:tracePt t="15512" x="4171950" y="5715000"/>
          <p14:tracePt t="15529" x="4152900" y="5727700"/>
          <p14:tracePt t="15545" x="4140200" y="5740400"/>
          <p14:tracePt t="15562" x="4133850" y="5740400"/>
          <p14:tracePt t="15579" x="4133850" y="5753100"/>
          <p14:tracePt t="15595" x="4133850" y="5778500"/>
          <p14:tracePt t="15612" x="4133850" y="5810250"/>
          <p14:tracePt t="15629" x="4133850" y="5854700"/>
          <p14:tracePt t="15645" x="4133850" y="5886450"/>
          <p14:tracePt t="15662" x="4133850" y="5918200"/>
          <p14:tracePt t="15679" x="4152900" y="5956300"/>
          <p14:tracePt t="15695" x="4178300" y="5988050"/>
          <p14:tracePt t="15712" x="4197350" y="6007100"/>
          <p14:tracePt t="15729" x="4216400" y="6019800"/>
          <p14:tracePt t="15745" x="4235450" y="6026150"/>
          <p14:tracePt t="15762" x="4254500" y="6026150"/>
          <p14:tracePt t="15779" x="4267200" y="6026150"/>
          <p14:tracePt t="15821" x="4273550" y="6026150"/>
          <p14:tracePt t="15853" x="4279900" y="6026150"/>
          <p14:tracePt t="15869" x="4286250" y="6026150"/>
          <p14:tracePt t="15877" x="4292600" y="6026150"/>
          <p14:tracePt t="15885" x="4298950" y="6026150"/>
          <p14:tracePt t="15901" x="4305300" y="6026150"/>
          <p14:tracePt t="15912" x="4311650" y="6026150"/>
          <p14:tracePt t="16031" x="4318000" y="6026150"/>
          <p14:tracePt t="16047" x="4324350" y="6026150"/>
          <p14:tracePt t="16087" x="4330700" y="6026150"/>
          <p14:tracePt t="16095" x="4337050" y="6026150"/>
          <p14:tracePt t="16119" x="4343400" y="6026150"/>
          <p14:tracePt t="16127" x="4349750" y="6026150"/>
          <p14:tracePt t="16143" x="4356100" y="6026150"/>
          <p14:tracePt t="16151" x="4368800" y="6019800"/>
          <p14:tracePt t="16162" x="4375150" y="6019800"/>
          <p14:tracePt t="16179" x="4381500" y="6019800"/>
          <p14:tracePt t="16195" x="4394200" y="6019800"/>
          <p14:tracePt t="16212" x="4400550" y="6019800"/>
          <p14:tracePt t="16228" x="4413250" y="6019800"/>
          <p14:tracePt t="16245" x="4425950" y="6013450"/>
          <p14:tracePt t="16262" x="4451350" y="6007100"/>
          <p14:tracePt t="16278" x="4489450" y="6000750"/>
          <p14:tracePt t="16295" x="4521200" y="5988050"/>
          <p14:tracePt t="16312" x="4552950" y="5981700"/>
          <p14:tracePt t="16328" x="4597400" y="5956300"/>
          <p14:tracePt t="16345" x="4603750" y="5949950"/>
          <p14:tracePt t="16362" x="4610100" y="5943600"/>
          <p14:tracePt t="16379" x="4616450" y="5930900"/>
          <p14:tracePt t="16395" x="4616450" y="5911850"/>
          <p14:tracePt t="16412" x="4616450" y="5892800"/>
          <p14:tracePt t="16429" x="4610100" y="5867400"/>
          <p14:tracePt t="16445" x="4591050" y="5842000"/>
          <p14:tracePt t="16462" x="4565650" y="5829300"/>
          <p14:tracePt t="16479" x="4527550" y="5810250"/>
          <p14:tracePt t="16495" x="4495800" y="5810250"/>
          <p14:tracePt t="16512" x="4464050" y="5803900"/>
          <p14:tracePt t="16529" x="4445000" y="5803900"/>
          <p14:tracePt t="16545" x="4419600" y="5803900"/>
          <p14:tracePt t="16562" x="4387850" y="5816600"/>
          <p14:tracePt t="16579" x="4368800" y="5816600"/>
          <p14:tracePt t="16581" x="4362450" y="5822950"/>
          <p14:tracePt t="16595" x="4337050" y="5848350"/>
          <p14:tracePt t="16612" x="4318000" y="5861050"/>
          <p14:tracePt t="16629" x="4305300" y="5880100"/>
          <p14:tracePt t="16645" x="4298950" y="5911850"/>
          <p14:tracePt t="16662" x="4298950" y="5930900"/>
          <p14:tracePt t="16679" x="4311650" y="5943600"/>
          <p14:tracePt t="16695" x="4330700" y="5962650"/>
          <p14:tracePt t="16712" x="4349750" y="5969000"/>
          <p14:tracePt t="16729" x="4368800" y="5975350"/>
          <p14:tracePt t="16745" x="4394200" y="5975350"/>
          <p14:tracePt t="16762" x="4406900" y="5975350"/>
          <p14:tracePt t="16779" x="4419600" y="5975350"/>
          <p14:tracePt t="16795" x="4432300" y="5981700"/>
          <p14:tracePt t="16812" x="4438650" y="5981700"/>
          <p14:tracePt t="16829" x="4451350" y="5988050"/>
          <p14:tracePt t="16845" x="4476750" y="5994400"/>
          <p14:tracePt t="16862" x="4495800" y="5994400"/>
          <p14:tracePt t="16879" x="4495800" y="6000750"/>
          <p14:tracePt t="16895" x="4502150" y="6019800"/>
          <p14:tracePt t="17279" x="4502150" y="6013450"/>
          <p14:tracePt t="17297" x="4502150" y="6007100"/>
          <p14:tracePt t="17311" x="4502150" y="6000750"/>
          <p14:tracePt t="17335" x="4502150" y="5994400"/>
          <p14:tracePt t="17416" x="4495800" y="5994400"/>
          <p14:tracePt t="17441" x="4489450" y="5994400"/>
          <p14:tracePt t="17463" x="4476750" y="5994400"/>
          <p14:tracePt t="17473" x="4470400" y="5994400"/>
          <p14:tracePt t="17665" x="4476750" y="5994400"/>
          <p14:tracePt t="17793" x="4483100" y="5988050"/>
          <p14:tracePt t="17797" x="4902200" y="6108700"/>
          <p14:tracePt t="17812" x="5035550" y="6127750"/>
          <p14:tracePt t="17829" x="5149850" y="6153150"/>
          <p14:tracePt t="17845" x="5251450" y="6178550"/>
          <p14:tracePt t="17862" x="5365750" y="6223000"/>
          <p14:tracePt t="17879" x="5467350" y="6261100"/>
          <p14:tracePt t="17895" x="5562600" y="6305550"/>
          <p14:tracePt t="17912" x="5645150" y="6330950"/>
          <p14:tracePt t="17929" x="5721350" y="6369050"/>
          <p14:tracePt t="17945" x="5816600" y="6400800"/>
          <p14:tracePt t="17962" x="5867400" y="6432550"/>
          <p14:tracePt t="17979" x="5899150" y="6445250"/>
          <p14:tracePt t="17995" x="5924550" y="6451600"/>
          <p14:tracePt t="18029" x="5937250" y="6457950"/>
          <p14:tracePt t="18045" x="5943600" y="6464300"/>
          <p14:tracePt t="18079" x="5949950" y="6470650"/>
          <p14:tracePt t="18095" x="5969000" y="6470650"/>
          <p14:tracePt t="18112" x="5981700" y="6470650"/>
          <p14:tracePt t="18129" x="5988050" y="6477000"/>
          <p14:tracePt t="18145" x="5994400" y="6477000"/>
          <p14:tracePt t="18162" x="6007100" y="6477000"/>
          <p14:tracePt t="18179" x="6013450" y="6477000"/>
          <p14:tracePt t="18195" x="6019800" y="6483350"/>
          <p14:tracePt t="18212" x="6038850" y="6496050"/>
          <p14:tracePt t="18229" x="6057900" y="6502400"/>
          <p14:tracePt t="18245" x="6076950" y="6515100"/>
          <p14:tracePt t="18262" x="6115050" y="6521450"/>
          <p14:tracePt t="18279" x="6159500" y="6534150"/>
          <p14:tracePt t="18295" x="6210300" y="6546850"/>
          <p14:tracePt t="18312" x="6242050" y="6565900"/>
          <p14:tracePt t="18329" x="6273800" y="6578600"/>
          <p14:tracePt t="18345" x="6292850" y="6578600"/>
          <p14:tracePt t="18362" x="6299200" y="6578600"/>
          <p14:tracePt t="18379" x="6299200" y="6584950"/>
          <p14:tracePt t="18527" x="6305550" y="6584950"/>
          <p14:tracePt t="18543" x="6324600" y="6584950"/>
          <p14:tracePt t="18551" x="6330950" y="6584950"/>
          <p14:tracePt t="18583" x="6330950" y="6578600"/>
          <p14:tracePt t="18591" x="6330950" y="6572250"/>
          <p14:tracePt t="18599" x="6343650" y="6565900"/>
          <p14:tracePt t="18612" x="6375400" y="6559550"/>
          <p14:tracePt t="18629" x="6381750" y="6546850"/>
          <p14:tracePt t="18645" x="6381750" y="6540500"/>
          <p14:tracePt t="18662" x="6381750" y="6534150"/>
          <p14:tracePt t="18679" x="6375400" y="6534150"/>
          <p14:tracePt t="18695" x="6369050" y="6527800"/>
          <p14:tracePt t="18728" x="6369050" y="6521450"/>
          <p14:tracePt t="18745" x="6369050" y="6508750"/>
          <p14:tracePt t="18762" x="6369050" y="6502400"/>
          <p14:tracePt t="18779" x="6369050" y="6489700"/>
          <p14:tracePt t="18795" x="6375400" y="6489700"/>
          <p14:tracePt t="18812" x="6381750" y="6477000"/>
          <p14:tracePt t="18829" x="6400800" y="6457950"/>
          <p14:tracePt t="18845" x="6419850" y="6451600"/>
          <p14:tracePt t="18862" x="6432550" y="6432550"/>
          <p14:tracePt t="18879" x="6451600" y="6413500"/>
          <p14:tracePt t="18895" x="6457950" y="6388100"/>
          <p14:tracePt t="18913" x="6477000" y="6350000"/>
          <p14:tracePt t="18929" x="6483350" y="6305550"/>
          <p14:tracePt t="18945" x="6483350" y="6261100"/>
          <p14:tracePt t="18962" x="6483350" y="6223000"/>
          <p14:tracePt t="18979" x="6483350" y="6172200"/>
          <p14:tracePt t="18995" x="6464300" y="6115050"/>
          <p14:tracePt t="19012" x="6426200" y="6045200"/>
          <p14:tracePt t="19029" x="6375400" y="5956300"/>
          <p14:tracePt t="19045" x="6299200" y="5892800"/>
          <p14:tracePt t="19062" x="6210300" y="5829300"/>
          <p14:tracePt t="19079" x="6108700" y="5784850"/>
          <p14:tracePt t="19095" x="5994400" y="5772150"/>
          <p14:tracePt t="19112" x="5861050" y="5784850"/>
          <p14:tracePt t="19129" x="5816600" y="5797550"/>
          <p14:tracePt t="19145" x="5727700" y="5835650"/>
          <p14:tracePt t="19162" x="5657850" y="5892800"/>
          <p14:tracePt t="19179" x="5619750" y="5918200"/>
          <p14:tracePt t="19195" x="5594350" y="5956300"/>
          <p14:tracePt t="19212" x="5568950" y="6013450"/>
          <p14:tracePt t="19229" x="5543550" y="6064250"/>
          <p14:tracePt t="19245" x="5524500" y="6108700"/>
          <p14:tracePt t="19262" x="5518150" y="6146800"/>
          <p14:tracePt t="19279" x="5518150" y="6165850"/>
          <p14:tracePt t="19295" x="5530850" y="6191250"/>
          <p14:tracePt t="19312" x="5575300" y="6229350"/>
          <p14:tracePt t="19329" x="5626100" y="6254750"/>
          <p14:tracePt t="19345" x="5676900" y="6267450"/>
          <p14:tracePt t="19362" x="5734050" y="6280150"/>
          <p14:tracePt t="19379" x="5791200" y="6280150"/>
          <p14:tracePt t="19395" x="5835650" y="6280150"/>
          <p14:tracePt t="19412" x="5867400" y="6286500"/>
          <p14:tracePt t="19429" x="5873750" y="6286500"/>
          <p14:tracePt t="19445" x="5886450" y="6286500"/>
          <p14:tracePt t="19525" x="5892800" y="6286500"/>
          <p14:tracePt t="19551" x="5905500" y="6286500"/>
          <p14:tracePt t="19565" x="5911850" y="6286500"/>
          <p14:tracePt t="19573" x="5918200" y="6286500"/>
          <p14:tracePt t="19581" x="5924550" y="6286500"/>
          <p14:tracePt t="19595" x="5937250" y="6286500"/>
          <p14:tracePt t="19612" x="5956300" y="6286500"/>
          <p14:tracePt t="19629" x="5975350" y="6286500"/>
          <p14:tracePt t="19645" x="5943600" y="6299200"/>
          <p14:tracePt t="19662" x="5880100" y="6337300"/>
          <p14:tracePt t="19679" x="5873750" y="6350000"/>
          <p14:tracePt t="19695" x="5873750" y="6356350"/>
          <p14:tracePt t="19912" x="5867400" y="6356350"/>
          <p14:tracePt t="20079" x="5867400" y="6350000"/>
          <p14:tracePt t="20087" x="5867400" y="6337300"/>
          <p14:tracePt t="20095" x="5867400" y="6330950"/>
          <p14:tracePt t="20112" x="5867400" y="6318250"/>
          <p14:tracePt t="20145" x="5867400" y="6305550"/>
          <p14:tracePt t="20162" x="5867400" y="6280150"/>
          <p14:tracePt t="20179" x="5867400" y="6267450"/>
          <p14:tracePt t="20212" x="5861050" y="6261100"/>
          <p14:tracePt t="20229" x="5854700" y="6248400"/>
          <p14:tracePt t="20245" x="5848350" y="6248400"/>
          <p14:tracePt t="20262" x="5848350" y="6229350"/>
          <p14:tracePt t="20279" x="5848350" y="6197600"/>
          <p14:tracePt t="20295" x="5848350" y="6178550"/>
          <p14:tracePt t="20312" x="5848350" y="6159500"/>
          <p14:tracePt t="20329" x="5835650" y="6146800"/>
          <p14:tracePt t="20345" x="5822950" y="6134100"/>
          <p14:tracePt t="20362" x="5810250" y="6108700"/>
          <p14:tracePt t="20379" x="5803900" y="6083300"/>
          <p14:tracePt t="20395" x="5791200" y="6057900"/>
          <p14:tracePt t="20412" x="5772150" y="6051550"/>
          <p14:tracePt t="20429" x="5772150" y="6038850"/>
          <p14:tracePt t="20445" x="5765800" y="6026150"/>
          <p14:tracePt t="20462" x="5759450" y="6019800"/>
          <p14:tracePt t="20479" x="5759450" y="6000750"/>
          <p14:tracePt t="20495" x="5753100" y="5988050"/>
          <p14:tracePt t="20512" x="5753100" y="5956300"/>
          <p14:tracePt t="20529" x="5753100" y="5943600"/>
          <p14:tracePt t="20545" x="5746750" y="5943600"/>
          <p14:tracePt t="20562" x="5746750" y="5937250"/>
          <p14:tracePt t="20579" x="5746750" y="5930900"/>
          <p14:tracePt t="20693" x="5746750" y="5937250"/>
          <p14:tracePt t="20707" x="5740400" y="5937250"/>
          <p14:tracePt t="20715" x="5740400" y="5943600"/>
          <p14:tracePt t="20731" x="5740400" y="5949950"/>
          <p14:tracePt t="20771" x="5740400" y="5956300"/>
          <p14:tracePt t="20813" x="5740400" y="5962650"/>
          <p14:tracePt t="20837" x="5740400" y="5969000"/>
          <p14:tracePt t="20845" x="5740400" y="5975350"/>
          <p14:tracePt t="20869" x="5740400" y="5981700"/>
          <p14:tracePt t="20877" x="5740400" y="5988050"/>
          <p14:tracePt t="20885" x="5740400" y="5994400"/>
          <p14:tracePt t="20957" x="5740400" y="6000750"/>
          <p14:tracePt t="20985" x="5740400" y="6007100"/>
          <p14:tracePt t="21037" x="5746750" y="6007100"/>
          <p14:tracePt t="21045" x="5746750" y="6013450"/>
          <p14:tracePt t="21061" x="5753100" y="6013450"/>
          <p14:tracePt t="21279" x="5759450" y="6013450"/>
          <p14:tracePt t="21287" x="5765800" y="6013450"/>
          <p14:tracePt t="21303" x="5772150" y="6013450"/>
          <p14:tracePt t="21312" x="5778500" y="6007100"/>
          <p14:tracePt t="21329" x="5791200" y="6007100"/>
          <p14:tracePt t="21345" x="5803900" y="6007100"/>
          <p14:tracePt t="21362" x="5810250" y="6007100"/>
          <p14:tracePt t="21379" x="5822950" y="6007100"/>
          <p14:tracePt t="21395" x="5829300" y="6007100"/>
          <p14:tracePt t="21412" x="5842000" y="6007100"/>
          <p14:tracePt t="21429" x="5848350" y="6007100"/>
          <p14:tracePt t="21505" x="5854700" y="6007100"/>
          <p14:tracePt t="21633" x="5861050" y="6007100"/>
          <p14:tracePt t="21641" x="5867400" y="6013450"/>
          <p14:tracePt t="21649" x="5867400" y="6019800"/>
          <p14:tracePt t="21662" x="5873750" y="6019800"/>
          <p14:tracePt t="21771" x="5880100" y="6019800"/>
          <p14:tracePt t="21963" x="5880100" y="6026150"/>
          <p14:tracePt t="21971" x="5886450" y="6026150"/>
          <p14:tracePt t="22221" x="5892800" y="6026150"/>
          <p14:tracePt t="22229" x="5905500" y="6032500"/>
          <p14:tracePt t="22238" x="5930900" y="6045200"/>
          <p14:tracePt t="22245" x="5949950" y="6051550"/>
          <p14:tracePt t="22262" x="5994400" y="6076950"/>
          <p14:tracePt t="22279" x="6045200" y="6102350"/>
          <p14:tracePt t="22295" x="6089650" y="6121400"/>
          <p14:tracePt t="22312" x="6127750" y="6127750"/>
          <p14:tracePt t="22329" x="6159500" y="6134100"/>
          <p14:tracePt t="22345" x="6197600" y="6134100"/>
          <p14:tracePt t="22362" x="6216650" y="6134100"/>
          <p14:tracePt t="22379" x="6223000" y="6134100"/>
          <p14:tracePt t="22395" x="6229350" y="6134100"/>
          <p14:tracePt t="22429" x="6229350" y="6127750"/>
          <p14:tracePt t="22455" x="6229350" y="6115050"/>
          <p14:tracePt t="22461" x="6242050" y="6115050"/>
          <p14:tracePt t="22471" x="6248400" y="6102350"/>
          <p14:tracePt t="22479" x="6254750" y="6089650"/>
          <p14:tracePt t="22495" x="6254750" y="6083300"/>
          <p14:tracePt t="22512" x="6261100" y="6076950"/>
          <p14:tracePt t="22529" x="6261100" y="6064250"/>
          <p14:tracePt t="22545" x="6261100" y="6057900"/>
          <p14:tracePt t="22562" x="6261100" y="6038850"/>
          <p14:tracePt t="22579" x="6261100" y="6032500"/>
          <p14:tracePt t="22595" x="6261100" y="6026150"/>
          <p14:tracePt t="22612" x="6261100" y="6019800"/>
          <p14:tracePt t="22647" x="6267450" y="6019800"/>
          <p14:tracePt t="22663" x="6273800" y="6019800"/>
          <p14:tracePt t="22671" x="6280150" y="6019800"/>
          <p14:tracePt t="22679" x="6286500" y="6019800"/>
          <p14:tracePt t="22695" x="6299200" y="6032500"/>
          <p14:tracePt t="22712" x="6311900" y="6045200"/>
          <p14:tracePt t="22729" x="6324600" y="6064250"/>
          <p14:tracePt t="22746" x="6337300" y="6070600"/>
          <p14:tracePt t="22783" x="6343650" y="6070600"/>
          <p14:tracePt t="22799" x="6343650" y="6064250"/>
          <p14:tracePt t="22812" x="6343650" y="6051550"/>
          <p14:tracePt t="22829" x="6343650" y="6026150"/>
          <p14:tracePt t="22845" x="6343650" y="6013450"/>
          <p14:tracePt t="22862" x="6343650" y="6000750"/>
          <p14:tracePt t="22921" x="6337300" y="6000750"/>
          <p14:tracePt t="22937" x="6337300" y="6013450"/>
          <p14:tracePt t="22947" x="6337300" y="6019800"/>
          <p14:tracePt t="22953" x="6337300" y="6032500"/>
          <p14:tracePt t="22962" x="6337300" y="6038850"/>
          <p14:tracePt t="22979" x="6337300" y="6057900"/>
          <p14:tracePt t="22995" x="6337300" y="6070600"/>
          <p14:tracePt t="23012" x="6337300" y="6083300"/>
          <p14:tracePt t="23029" x="6337300" y="6089650"/>
          <p14:tracePt t="23045" x="6337300" y="6096000"/>
          <p14:tracePt t="23062" x="6337300" y="6102350"/>
          <p14:tracePt t="23079" x="6343650" y="6102350"/>
          <p14:tracePt t="23095" x="6350000" y="6102350"/>
          <p14:tracePt t="23112" x="6350000" y="6108700"/>
          <p14:tracePt t="23139" x="6356350" y="6108700"/>
          <p14:tracePt t="23203" x="6362700" y="6108700"/>
          <p14:tracePt t="23227" x="6362700" y="6102350"/>
          <p14:tracePt t="23283" x="6369050" y="6102350"/>
          <p14:tracePt t="23323" x="6375400" y="6102350"/>
          <p14:tracePt t="23339" x="6381750" y="6102350"/>
          <p14:tracePt t="23347" x="6388100" y="6102350"/>
          <p14:tracePt t="23355" x="6394450" y="6102350"/>
          <p14:tracePt t="23363" x="6400800" y="6115050"/>
          <p14:tracePt t="23379" x="6426200" y="6115050"/>
          <p14:tracePt t="23395" x="6438900" y="6115050"/>
          <p14:tracePt t="23412" x="6457950" y="6115050"/>
          <p14:tracePt t="23429" x="6470650" y="6115050"/>
          <p14:tracePt t="23446" x="6477000" y="6108700"/>
          <p14:tracePt t="23462" x="6483350" y="6108700"/>
          <p14:tracePt t="23479" x="6489700" y="6102350"/>
          <p14:tracePt t="23775" x="6489700" y="6096000"/>
          <p14:tracePt t="23791" x="6489700" y="6089650"/>
          <p14:tracePt t="23799" x="6489700" y="6076950"/>
          <p14:tracePt t="23812" x="6483350" y="6076950"/>
          <p14:tracePt t="23829" x="6477000" y="6070600"/>
          <p14:tracePt t="23845" x="6477000" y="6064250"/>
          <p14:tracePt t="24289" x="6470650" y="6064250"/>
          <p14:tracePt t="24297" x="6464300" y="6057900"/>
          <p14:tracePt t="24305" x="6464300" y="6051550"/>
          <p14:tracePt t="24313" x="6464300" y="6045200"/>
          <p14:tracePt t="24329" x="6457950" y="6032500"/>
          <p14:tracePt t="24345" x="6451600" y="6000750"/>
          <p14:tracePt t="24362" x="6445250" y="5956300"/>
          <p14:tracePt t="24379" x="6432550" y="5835650"/>
          <p14:tracePt t="24395" x="6394450" y="5568950"/>
          <p14:tracePt t="24412" x="6356350" y="5137150"/>
          <p14:tracePt t="24429" x="6292850" y="4641850"/>
          <p14:tracePt t="24445" x="6248400" y="4254500"/>
          <p14:tracePt t="24462" x="6191250" y="4057650"/>
          <p14:tracePt t="24479" x="6165850" y="4013200"/>
          <p14:tracePt t="24495" x="6115050" y="4000500"/>
          <p14:tracePt t="24512" x="6115050" y="4019550"/>
          <p14:tracePt t="24529" x="6115050" y="4025900"/>
          <p14:tracePt t="24545" x="6108700" y="4025900"/>
          <p14:tracePt t="24813" x="6127750" y="4025900"/>
          <p14:tracePt t="24829" x="6134100" y="4025900"/>
          <p14:tracePt t="24837" x="6140450" y="4025900"/>
          <p14:tracePt t="24845" x="6146800" y="4025900"/>
          <p14:tracePt t="24862" x="6172200" y="4025900"/>
          <p14:tracePt t="24879" x="6184900" y="4025900"/>
          <p14:tracePt t="24895" x="6203950" y="4025900"/>
          <p14:tracePt t="24912" x="6210300" y="4025900"/>
          <p14:tracePt t="24929" x="6210300" y="4019550"/>
          <p14:tracePt t="24945" x="6197600" y="4019550"/>
          <p14:tracePt t="24962" x="6134100" y="4019550"/>
          <p14:tracePt t="24979" x="6045200" y="4019550"/>
          <p14:tracePt t="24995" x="5924550" y="4006850"/>
          <p14:tracePt t="25012" x="5772150" y="3956050"/>
          <p14:tracePt t="25029" x="5295900" y="3771900"/>
          <p14:tracePt t="25045" x="5073650" y="3651250"/>
          <p14:tracePt t="25062" x="4260850" y="3263900"/>
          <p14:tracePt t="25079" x="3727450" y="3060700"/>
          <p14:tracePt t="25095" x="3302000" y="2895600"/>
          <p14:tracePt t="25112" x="2965450" y="2787650"/>
          <p14:tracePt t="25129" x="2724150" y="2730500"/>
          <p14:tracePt t="25145" x="2527300" y="2711450"/>
          <p14:tracePt t="25162" x="2451100" y="2711450"/>
          <p14:tracePt t="25179" x="2355850" y="2711450"/>
          <p14:tracePt t="25195" x="2349500" y="2711450"/>
          <p14:tracePt t="25633" x="2349500" y="2705100"/>
          <p14:tracePt t="25675" x="2349500" y="2692400"/>
          <p14:tracePt t="25689" x="2349500" y="2679700"/>
          <p14:tracePt t="25715" x="2349500" y="2673350"/>
          <p14:tracePt t="25723" x="2349500" y="2660650"/>
          <p14:tracePt t="25747" x="2349500" y="2647950"/>
          <p14:tracePt t="25755" x="2349500" y="2641600"/>
          <p14:tracePt t="25763" x="2349500" y="2635250"/>
          <p14:tracePt t="25779" x="2330450" y="2635250"/>
          <p14:tracePt t="25795" x="2330450" y="2628900"/>
          <p14:tracePt t="25812" x="2311400" y="2584450"/>
          <p14:tracePt t="25829" x="2298700" y="2546350"/>
          <p14:tracePt t="25845" x="2279650" y="2514600"/>
          <p14:tracePt t="25862" x="2266950" y="2489200"/>
          <p14:tracePt t="25879" x="2247900" y="2470150"/>
          <p14:tracePt t="25895" x="2241550" y="2444750"/>
          <p14:tracePt t="25912" x="2228850" y="2432050"/>
          <p14:tracePt t="25929" x="2228850" y="2393950"/>
          <p14:tracePt t="25945" x="2222500" y="2336800"/>
          <p14:tracePt t="25962" x="2222500" y="2298700"/>
          <p14:tracePt t="25997" x="2216150" y="2292350"/>
          <p14:tracePt t="26012" x="2203450" y="2286000"/>
          <p14:tracePt t="26029" x="2197100" y="2266950"/>
          <p14:tracePt t="26045" x="2184400" y="2254250"/>
          <p14:tracePt t="26062" x="2171700" y="2235200"/>
          <p14:tracePt t="26079" x="2152650" y="2228850"/>
          <p14:tracePt t="26095" x="2139950" y="2216150"/>
          <p14:tracePt t="26112" x="2114550" y="2209800"/>
          <p14:tracePt t="26129" x="2101850" y="2209800"/>
          <p14:tracePt t="26145" x="2095500" y="2203450"/>
          <p14:tracePt t="26162" x="2082800" y="2197100"/>
          <p14:tracePt t="26179" x="2063750" y="2178050"/>
          <p14:tracePt t="26195" x="2044700" y="2171700"/>
          <p14:tracePt t="26212" x="2012950" y="2171700"/>
          <p14:tracePt t="26229" x="2000250" y="2171700"/>
          <p14:tracePt t="26245" x="1981200" y="2171700"/>
          <p14:tracePt t="26279" x="1974850" y="2171700"/>
          <p14:tracePt t="26295" x="1968500" y="2171700"/>
          <p14:tracePt t="26351" x="1962150" y="2171700"/>
          <p14:tracePt t="26367" x="1962150" y="2165350"/>
          <p14:tracePt t="26391" x="1955800" y="2159000"/>
          <p14:tracePt t="26705" x="1962150" y="2159000"/>
          <p14:tracePt t="26761" x="1962150" y="2165350"/>
          <p14:tracePt t="26777" x="1968500" y="2165350"/>
          <p14:tracePt t="26987" x="1974850" y="2165350"/>
          <p14:tracePt t="27003" x="1981200" y="2171700"/>
          <p14:tracePt t="27011" x="1993900" y="2171700"/>
          <p14:tracePt t="27019" x="2000250" y="2178050"/>
          <p14:tracePt t="27029" x="2006600" y="2178050"/>
          <p14:tracePt t="27045" x="2012950" y="2178050"/>
          <p14:tracePt t="27062" x="2025650" y="2178050"/>
          <p14:tracePt t="27079" x="2025650" y="2184400"/>
          <p14:tracePt t="27112" x="2038350" y="2190750"/>
          <p14:tracePt t="27145" x="2051050" y="2190750"/>
          <p14:tracePt t="27162" x="2057400" y="2190750"/>
          <p14:tracePt t="27179" x="2063750" y="2190750"/>
          <p14:tracePt t="27285" x="2070100" y="2190750"/>
          <p14:tracePt t="27293" x="2082800" y="2190750"/>
          <p14:tracePt t="27309" x="2089150" y="2190750"/>
          <p14:tracePt t="27317" x="2101850" y="2190750"/>
          <p14:tracePt t="27329" x="2114550" y="2190750"/>
          <p14:tracePt t="27345" x="2139950" y="2197100"/>
          <p14:tracePt t="27362" x="2184400" y="2197100"/>
          <p14:tracePt t="27379" x="2241550" y="2197100"/>
          <p14:tracePt t="27395" x="2298700" y="2197100"/>
          <p14:tracePt t="27412" x="2374900" y="2197100"/>
          <p14:tracePt t="27429" x="2400300" y="2197100"/>
          <p14:tracePt t="27445" x="2432050" y="2197100"/>
          <p14:tracePt t="27462" x="2457450" y="2197100"/>
          <p14:tracePt t="27479" x="2476500" y="2197100"/>
          <p14:tracePt t="27495" x="2482850" y="2197100"/>
          <p14:tracePt t="27512" x="2489200" y="2197100"/>
          <p14:tracePt t="27599" x="2489200" y="2203450"/>
          <p14:tracePt t="27606" x="2495550" y="2203450"/>
          <p14:tracePt t="27727" x="2501900" y="2203450"/>
          <p14:tracePt t="27735" x="2508250" y="2203450"/>
          <p14:tracePt t="27745" x="2514600" y="2203450"/>
          <p14:tracePt t="27762" x="2546350" y="2203450"/>
          <p14:tracePt t="27779" x="2584450" y="2203450"/>
          <p14:tracePt t="27795" x="2622550" y="2203450"/>
          <p14:tracePt t="27812" x="2654300" y="2197100"/>
          <p14:tracePt t="27829" x="2673350" y="2197100"/>
          <p14:tracePt t="27845" x="2686050" y="2197100"/>
          <p14:tracePt t="27862" x="2698750" y="2197100"/>
          <p14:tracePt t="27879" x="2717800" y="2197100"/>
          <p14:tracePt t="27895" x="2755900" y="2197100"/>
          <p14:tracePt t="27912" x="2832100" y="2203450"/>
          <p14:tracePt t="27929" x="2927350" y="2203450"/>
          <p14:tracePt t="27945" x="2940050" y="2216150"/>
          <p14:tracePt t="27962" x="2946400" y="2247900"/>
          <p14:tracePt t="28259" x="2946400" y="2254250"/>
          <p14:tracePt t="28291" x="2965450" y="2241550"/>
          <p14:tracePt t="28299" x="2978150" y="2228850"/>
          <p14:tracePt t="28312" x="3003550" y="2216150"/>
          <p14:tracePt t="28329" x="3016250" y="2209800"/>
          <p14:tracePt t="28345" x="3054350" y="2197100"/>
          <p14:tracePt t="28362" x="3086100" y="2184400"/>
          <p14:tracePt t="28379" x="3225800" y="2152650"/>
          <p14:tracePt t="28395" x="3302000" y="2146300"/>
          <p14:tracePt t="28412" x="3365500" y="2146300"/>
          <p14:tracePt t="28429" x="3460750" y="2146300"/>
          <p14:tracePt t="28445" x="3549650" y="2146300"/>
          <p14:tracePt t="28462" x="3600450" y="2146300"/>
          <p14:tracePt t="28479" x="3651250" y="2146300"/>
          <p14:tracePt t="28495" x="3695700" y="2159000"/>
          <p14:tracePt t="28512" x="3727450" y="2159000"/>
          <p14:tracePt t="28529" x="3746500" y="2159000"/>
          <p14:tracePt t="28545" x="3765550" y="2159000"/>
          <p14:tracePt t="28562" x="3778250" y="2159000"/>
          <p14:tracePt t="28579" x="3784600" y="2159000"/>
          <p14:tracePt t="28595" x="3790950" y="2159000"/>
          <p14:tracePt t="28645" x="3797300" y="2159000"/>
          <p14:tracePt t="28669" x="3797300" y="2165350"/>
          <p14:tracePt t="28677" x="3810000" y="2165350"/>
          <p14:tracePt t="28685" x="3816350" y="2165350"/>
          <p14:tracePt t="28701" x="3829050" y="2165350"/>
          <p14:tracePt t="28712" x="3835400" y="2165350"/>
          <p14:tracePt t="28729" x="3854450" y="2165350"/>
          <p14:tracePt t="28745" x="3867150" y="2165350"/>
          <p14:tracePt t="28813" x="3867150" y="2159000"/>
          <p14:tracePt t="28821" x="3867150" y="2152650"/>
          <p14:tracePt t="28837" x="3867150" y="2146300"/>
          <p14:tracePt t="28847" x="3867150" y="2139950"/>
          <p14:tracePt t="28862" x="3867150" y="2133600"/>
          <p14:tracePt t="28879" x="3841750" y="2108200"/>
          <p14:tracePt t="28895" x="3822700" y="2089150"/>
          <p14:tracePt t="28912" x="3803650" y="2076450"/>
          <p14:tracePt t="28929" x="3790950" y="2063750"/>
          <p14:tracePt t="28945" x="3759200" y="2057400"/>
          <p14:tracePt t="28962" x="3740150" y="2057400"/>
          <p14:tracePt t="28979" x="3721100" y="2051050"/>
          <p14:tracePt t="28995" x="3708400" y="2044700"/>
          <p14:tracePt t="29012" x="3689350" y="2032000"/>
          <p14:tracePt t="29029" x="3663950" y="2012950"/>
          <p14:tracePt t="29045" x="3644900" y="2006600"/>
          <p14:tracePt t="29062" x="3594100" y="2006600"/>
          <p14:tracePt t="29079" x="3562350" y="2006600"/>
          <p14:tracePt t="29095" x="3511550" y="2006600"/>
          <p14:tracePt t="29112" x="3505200" y="2006600"/>
          <p14:tracePt t="29129" x="3479800" y="2019300"/>
          <p14:tracePt t="29145" x="3454400" y="2038350"/>
          <p14:tracePt t="29162" x="3441700" y="2057400"/>
          <p14:tracePt t="29179" x="3441700" y="2076450"/>
          <p14:tracePt t="29195" x="3441700" y="2095500"/>
          <p14:tracePt t="29212" x="3448050" y="2114550"/>
          <p14:tracePt t="29229" x="3467100" y="2139950"/>
          <p14:tracePt t="29245" x="3492500" y="2159000"/>
          <p14:tracePt t="29262" x="3511550" y="2171700"/>
          <p14:tracePt t="29279" x="3530600" y="2178050"/>
          <p14:tracePt t="29295" x="3549650" y="2178050"/>
          <p14:tracePt t="29312" x="3575050" y="2184400"/>
          <p14:tracePt t="29329" x="3606800" y="2190750"/>
          <p14:tracePt t="29345" x="3638550" y="2197100"/>
          <p14:tracePt t="29362" x="3670300" y="2197100"/>
          <p14:tracePt t="29379" x="3695700" y="2184400"/>
          <p14:tracePt t="29395" x="3714750" y="2165350"/>
          <p14:tracePt t="29412" x="3752850" y="2146300"/>
          <p14:tracePt t="29429" x="3784600" y="2114550"/>
          <p14:tracePt t="29445" x="3816350" y="2089150"/>
          <p14:tracePt t="29462" x="3841750" y="2063750"/>
          <p14:tracePt t="29479" x="3860800" y="2044700"/>
          <p14:tracePt t="29495" x="3867150" y="2032000"/>
          <p14:tracePt t="29512" x="3867150" y="2006600"/>
          <p14:tracePt t="29529" x="3867150" y="1949450"/>
          <p14:tracePt t="29545" x="3867150" y="1917700"/>
          <p14:tracePt t="29562" x="3854450" y="1828800"/>
          <p14:tracePt t="29579" x="3841750" y="1790700"/>
          <p14:tracePt t="29595" x="3822700" y="1771650"/>
          <p14:tracePt t="29612" x="3797300" y="1752600"/>
          <p14:tracePt t="29629" x="3746500" y="1739900"/>
          <p14:tracePt t="29645" x="3683000" y="1720850"/>
          <p14:tracePt t="29662" x="3625850" y="1714500"/>
          <p14:tracePt t="29679" x="3575050" y="1714500"/>
          <p14:tracePt t="29695" x="3530600" y="1727200"/>
          <p14:tracePt t="29712" x="3486150" y="1746250"/>
          <p14:tracePt t="29729" x="3441700" y="1771650"/>
          <p14:tracePt t="29745" x="3416300" y="1803400"/>
          <p14:tracePt t="29762" x="3390900" y="1835150"/>
          <p14:tracePt t="29779" x="3378200" y="1898650"/>
          <p14:tracePt t="29795" x="3378200" y="1936750"/>
          <p14:tracePt t="29812" x="3390900" y="1987550"/>
          <p14:tracePt t="29829" x="3416300" y="2019300"/>
          <p14:tracePt t="29845" x="3460750" y="2063750"/>
          <p14:tracePt t="29862" x="3492500" y="2089150"/>
          <p14:tracePt t="29879" x="3524250" y="2101850"/>
          <p14:tracePt t="29895" x="3568700" y="2108200"/>
          <p14:tracePt t="29912" x="3594100" y="2120900"/>
          <p14:tracePt t="29929" x="3613150" y="2133600"/>
          <p14:tracePt t="29945" x="3644900" y="2139950"/>
          <p14:tracePt t="29962" x="3657600" y="2139950"/>
          <p14:tracePt t="29979" x="3663950" y="2139950"/>
          <p14:tracePt t="29995" x="3676650" y="2139950"/>
          <p14:tracePt t="30012" x="3689350" y="2139950"/>
          <p14:tracePt t="30029" x="3702050" y="2139950"/>
          <p14:tracePt t="30045" x="3708400" y="2139950"/>
          <p14:tracePt t="30085" x="3714750" y="2139950"/>
          <p14:tracePt t="30199" x="3721100" y="2139950"/>
          <p14:tracePt t="30207" x="3721100" y="2127250"/>
          <p14:tracePt t="30213" x="3721100" y="2120900"/>
          <p14:tracePt t="30229" x="3721100" y="2114550"/>
          <p14:tracePt t="30245" x="3727450" y="2108200"/>
          <p14:tracePt t="30262" x="3733800" y="2095500"/>
          <p14:tracePt t="30279" x="3746500" y="2089150"/>
          <p14:tracePt t="30295" x="3752850" y="2082800"/>
          <p14:tracePt t="30312" x="3778250" y="2082800"/>
          <p14:tracePt t="30329" x="3790950" y="2082800"/>
          <p14:tracePt t="30345" x="3816350" y="2095500"/>
          <p14:tracePt t="30362" x="3848100" y="2108200"/>
          <p14:tracePt t="30379" x="3892550" y="2127250"/>
          <p14:tracePt t="30395" x="3930650" y="2139950"/>
          <p14:tracePt t="30412" x="3987800" y="2139950"/>
          <p14:tracePt t="30429" x="4038600" y="2139950"/>
          <p14:tracePt t="30445" x="4076700" y="2139950"/>
          <p14:tracePt t="30462" x="4140200" y="2127250"/>
          <p14:tracePt t="30479" x="4152900" y="2127250"/>
          <p14:tracePt t="30545" x="4159250" y="2127250"/>
          <p14:tracePt t="30553" x="4165600" y="2127250"/>
          <p14:tracePt t="30569" x="4171950" y="2127250"/>
          <p14:tracePt t="30579" x="4178300" y="2127250"/>
          <p14:tracePt t="30641" x="4171950" y="2127250"/>
          <p14:tracePt t="30649" x="4159250" y="2127250"/>
          <p14:tracePt t="30657" x="4140200" y="2127250"/>
          <p14:tracePt t="30665" x="4133850" y="2127250"/>
          <p14:tracePt t="30681" x="4121150" y="2127250"/>
          <p14:tracePt t="30695" x="4108450" y="2127250"/>
          <p14:tracePt t="30712" x="4076700" y="2127250"/>
          <p14:tracePt t="30729" x="4025900" y="2139950"/>
          <p14:tracePt t="30745" x="3937000" y="2159000"/>
          <p14:tracePt t="30762" x="3898900" y="2159000"/>
          <p14:tracePt t="30809" x="3911600" y="2159000"/>
          <p14:tracePt t="30817" x="3930650" y="2159000"/>
          <p14:tracePt t="30829" x="3943350" y="2159000"/>
          <p14:tracePt t="30845" x="3968750" y="2159000"/>
          <p14:tracePt t="30862" x="3981450" y="2159000"/>
          <p14:tracePt t="30879" x="4006850" y="2159000"/>
          <p14:tracePt t="30912" x="4025900" y="2159000"/>
          <p14:tracePt t="30929" x="4044950" y="2159000"/>
          <p14:tracePt t="30945" x="4083050" y="2159000"/>
          <p14:tracePt t="30962" x="4127500" y="2159000"/>
          <p14:tracePt t="30979" x="4235450" y="2159000"/>
          <p14:tracePt t="30995" x="4330700" y="2165350"/>
          <p14:tracePt t="31013" x="4375150" y="2178050"/>
          <p14:tracePt t="31029" x="4375150" y="2190750"/>
          <p14:tracePt t="31045" x="4356100" y="2209800"/>
          <p14:tracePt t="31062" x="4349750" y="2209800"/>
          <p14:tracePt t="31237" x="4349750" y="2216150"/>
          <p14:tracePt t="31285" x="4337050" y="2216150"/>
          <p14:tracePt t="31293" x="4330700" y="2209800"/>
          <p14:tracePt t="31301" x="4324350" y="2203450"/>
          <p14:tracePt t="31312" x="4324350" y="2190750"/>
          <p14:tracePt t="31329" x="4324350" y="2184400"/>
          <p14:tracePt t="31345" x="4337050" y="2184400"/>
          <p14:tracePt t="31379" x="4343400" y="2178050"/>
          <p14:tracePt t="31395" x="4349750" y="2178050"/>
          <p14:tracePt t="31412" x="4362450" y="2178050"/>
          <p14:tracePt t="31429" x="4406900" y="2165350"/>
          <p14:tracePt t="31445" x="4438650" y="2165350"/>
          <p14:tracePt t="31462" x="4470400" y="2184400"/>
          <p14:tracePt t="31479" x="4527550" y="2203450"/>
          <p14:tracePt t="31495" x="4610100" y="2203450"/>
          <p14:tracePt t="31512" x="4711700" y="2203450"/>
          <p14:tracePt t="31529" x="4832350" y="2203450"/>
          <p14:tracePt t="31545" x="4953000" y="2203450"/>
          <p14:tracePt t="31562" x="5080000" y="2203450"/>
          <p14:tracePt t="31579" x="5143500" y="2203450"/>
          <p14:tracePt t="31595" x="5187950" y="2197100"/>
          <p14:tracePt t="31612" x="5200650" y="2190750"/>
          <p14:tracePt t="31629" x="5207000" y="2190750"/>
          <p14:tracePt t="31645" x="5213350" y="2190750"/>
          <p14:tracePt t="31662" x="5213350" y="2184400"/>
          <p14:tracePt t="31679" x="5226050" y="2184400"/>
          <p14:tracePt t="31695" x="5226050" y="2171700"/>
          <p14:tracePt t="31729" x="5226050" y="2165350"/>
          <p14:tracePt t="31745" x="5226050" y="2152650"/>
          <p14:tracePt t="31762" x="5232400" y="2146300"/>
          <p14:tracePt t="31779" x="5238750" y="2139950"/>
          <p14:tracePt t="31795" x="5238750" y="2133600"/>
          <p14:tracePt t="31829" x="5238750" y="2127250"/>
          <p14:tracePt t="31913" x="5245100" y="2127250"/>
          <p14:tracePt t="31937" x="5251450" y="2127250"/>
          <p14:tracePt t="31961" x="5251450" y="2133600"/>
          <p14:tracePt t="31977" x="5251450" y="2139950"/>
          <p14:tracePt t="31985" x="5257800" y="2139950"/>
          <p14:tracePt t="31995" x="5257800" y="2146300"/>
          <p14:tracePt t="32012" x="5270500" y="2152650"/>
          <p14:tracePt t="32045" x="5270500" y="2159000"/>
          <p14:tracePt t="32347" x="5270500" y="2165350"/>
          <p14:tracePt t="32395" x="5270500" y="2171700"/>
          <p14:tracePt t="32403" x="5276850" y="2171700"/>
          <p14:tracePt t="32429" x="5283200" y="2171700"/>
          <p14:tracePt t="32661" x="5289550" y="2171700"/>
          <p14:tracePt t="32669" x="5295900" y="2171700"/>
          <p14:tracePt t="32685" x="5302250" y="2171700"/>
          <p14:tracePt t="32695" x="5308600" y="2165350"/>
          <p14:tracePt t="32712" x="5314950" y="2152650"/>
          <p14:tracePt t="32729" x="5334000" y="2146300"/>
          <p14:tracePt t="32745" x="5340350" y="2146300"/>
          <p14:tracePt t="32762" x="5346700" y="2146300"/>
          <p14:tracePt t="32779" x="5359400" y="2146300"/>
          <p14:tracePt t="32795" x="5365750" y="2146300"/>
          <p14:tracePt t="32812" x="5372100" y="2146300"/>
          <p14:tracePt t="32845" x="5365750" y="2146300"/>
          <p14:tracePt t="32862" x="5359400" y="2152650"/>
          <p14:tracePt t="32879" x="5334000" y="2165350"/>
          <p14:tracePt t="32896" x="5327650" y="2178050"/>
          <p14:tracePt t="32912" x="5321300" y="2190750"/>
          <p14:tracePt t="32929" x="5321300" y="2197100"/>
          <p14:tracePt t="32945" x="5321300" y="2203450"/>
          <p14:tracePt t="32962" x="5327650" y="2203450"/>
          <p14:tracePt t="32979" x="5334000" y="2203450"/>
          <p14:tracePt t="32995" x="5340350" y="2203450"/>
          <p14:tracePt t="33012" x="5353050" y="2203450"/>
          <p14:tracePt t="33029" x="5359400" y="2190750"/>
          <p14:tracePt t="33045" x="5365750" y="2184400"/>
          <p14:tracePt t="33062" x="5372100" y="2171700"/>
          <p14:tracePt t="33193" x="5378450" y="2178050"/>
          <p14:tracePt t="33217" x="5384800" y="2178050"/>
          <p14:tracePt t="33225" x="5397500" y="2178050"/>
          <p14:tracePt t="33233" x="5403850" y="2178050"/>
          <p14:tracePt t="33245" x="5410200" y="2178050"/>
          <p14:tracePt t="33262" x="5416550" y="2178050"/>
          <p14:tracePt t="33279" x="5435600" y="2178050"/>
          <p14:tracePt t="33295" x="5441950" y="2178050"/>
          <p14:tracePt t="33312" x="5441950" y="2171700"/>
          <p14:tracePt t="33345" x="5435600" y="2171700"/>
          <p14:tracePt t="33762" x="5435600" y="2178050"/>
          <p14:tracePt t="34424" x="5441950" y="2178050"/>
          <p14:tracePt t="34448" x="5448300" y="2178050"/>
          <p14:tracePt t="34488" x="5461000" y="2178050"/>
          <p14:tracePt t="34496" x="5461000" y="2171700"/>
          <p14:tracePt t="34504" x="5461000" y="2165350"/>
          <p14:tracePt t="34512" x="5461000" y="2159000"/>
          <p14:tracePt t="34593" x="5448300" y="2159000"/>
          <p14:tracePt t="34604" x="5435600" y="2165350"/>
          <p14:tracePt t="34612" x="5429250" y="2165350"/>
          <p14:tracePt t="34629" x="5429250" y="2178050"/>
          <p14:tracePt t="34645" x="5416550" y="2184400"/>
          <p14:tracePt t="34662" x="5416550" y="2190750"/>
          <p14:tracePt t="34678" x="5410200" y="2190750"/>
          <p14:tracePt t="34695" x="5397500" y="2197100"/>
          <p14:tracePt t="34712" x="5378450" y="2203450"/>
          <p14:tracePt t="34728" x="5353050" y="2209800"/>
          <p14:tracePt t="34745" x="5340350" y="2222500"/>
          <p14:tracePt t="34762" x="5327650" y="2228850"/>
          <p14:tracePt t="34779" x="5302250" y="2241550"/>
          <p14:tracePt t="34795" x="5289550" y="2247900"/>
          <p14:tracePt t="34812" x="5264150" y="2266950"/>
          <p14:tracePt t="34845" x="5168900" y="2298700"/>
          <p14:tracePt t="34862" x="4978400" y="2381250"/>
          <p14:tracePt t="34879" x="4749800" y="2463800"/>
          <p14:tracePt t="34895" x="4394200" y="2628900"/>
          <p14:tracePt t="34912" x="4038600" y="2806700"/>
          <p14:tracePt t="34929" x="3683000" y="2984500"/>
          <p14:tracePt t="34945" x="3505200" y="3117850"/>
          <p14:tracePt t="34962" x="3270250" y="3276600"/>
          <p14:tracePt t="34979" x="3098800" y="3384550"/>
          <p14:tracePt t="34995" x="3079750" y="3397250"/>
          <p14:tracePt t="35029" x="3073400" y="3397250"/>
          <p14:tracePt t="35607" x="3060700" y="3397250"/>
          <p14:tracePt t="35623" x="3054350" y="3397250"/>
          <p14:tracePt t="35663" x="3067050" y="3397250"/>
          <p14:tracePt t="35671" x="3079750" y="3397250"/>
          <p14:tracePt t="35679" x="3086100" y="3397250"/>
          <p14:tracePt t="35695" x="3098800" y="3397250"/>
          <p14:tracePt t="35735" x="3098800" y="3409950"/>
          <p14:tracePt t="35929" x="3098800" y="3403600"/>
          <p14:tracePt t="35937" x="3117850" y="3397250"/>
          <p14:tracePt t="35945" x="3130550" y="3390900"/>
          <p14:tracePt t="35962" x="3136900" y="3384550"/>
          <p14:tracePt t="36951" x="3149600" y="3384550"/>
          <p14:tracePt t="36975" x="3155950" y="3384550"/>
          <p14:tracePt t="37024" x="3162300" y="3384550"/>
          <p14:tracePt t="37233" x="3168650" y="3384550"/>
          <p14:tracePt t="37257" x="3162300" y="3384550"/>
          <p14:tracePt t="37265" x="3155950" y="3397250"/>
          <p14:tracePt t="37273" x="3149600" y="3397250"/>
          <p14:tracePt t="37281" x="3143250" y="3403600"/>
          <p14:tracePt t="37295" x="3136900" y="3416300"/>
          <p14:tracePt t="37312" x="3130550" y="3416300"/>
          <p14:tracePt t="37909" x="3136900" y="3416300"/>
          <p14:tracePt t="37917" x="3149600" y="3416300"/>
          <p14:tracePt t="37929" x="3155950" y="3416300"/>
          <p14:tracePt t="37945" x="3168650" y="3416300"/>
          <p14:tracePt t="37962" x="3175000" y="3416300"/>
          <p14:tracePt t="37979" x="3181350" y="3409950"/>
          <p14:tracePt t="37995" x="3206750" y="3390900"/>
          <p14:tracePt t="38012" x="3213100" y="3384550"/>
          <p14:tracePt t="38029" x="3219450" y="3378200"/>
          <p14:tracePt t="38045" x="3219450" y="3371850"/>
          <p14:tracePt t="38062" x="3225800" y="3371850"/>
          <p14:tracePt t="38109" x="3219450" y="3371850"/>
          <p14:tracePt t="38117" x="3219450" y="3365500"/>
          <p14:tracePt t="38129" x="3219450" y="3359150"/>
          <p14:tracePt t="38145" x="3194050" y="3352800"/>
          <p14:tracePt t="38162" x="3181350" y="3340100"/>
          <p14:tracePt t="38179" x="3175000" y="3327400"/>
          <p14:tracePt t="38195" x="3175000" y="3321050"/>
          <p14:tracePt t="38212" x="3175000" y="3308350"/>
          <p14:tracePt t="38229" x="3175000" y="3302000"/>
          <p14:tracePt t="38245" x="3187700" y="3282950"/>
          <p14:tracePt t="38262" x="3200400" y="3276600"/>
          <p14:tracePt t="38279" x="3225800" y="3263900"/>
          <p14:tracePt t="38295" x="3244850" y="3251200"/>
          <p14:tracePt t="38312" x="3282950" y="3232150"/>
          <p14:tracePt t="38329" x="3359150" y="3219450"/>
          <p14:tracePt t="38345" x="3454400" y="3213100"/>
          <p14:tracePt t="38362" x="3549650" y="3206750"/>
          <p14:tracePt t="38379" x="3625850" y="3200400"/>
          <p14:tracePt t="38395" x="3676650" y="3194050"/>
          <p14:tracePt t="38412" x="3740150" y="3194050"/>
          <p14:tracePt t="38429" x="3835400" y="3194050"/>
          <p14:tracePt t="38445" x="3949700" y="3187700"/>
          <p14:tracePt t="38462" x="4000500" y="3187700"/>
          <p14:tracePt t="38479" x="4127500" y="3187700"/>
          <p14:tracePt t="38495" x="4152900" y="3187700"/>
          <p14:tracePt t="38512" x="4203700" y="3187700"/>
          <p14:tracePt t="38529" x="4222750" y="3187700"/>
          <p14:tracePt t="38545" x="4248150" y="3187700"/>
          <p14:tracePt t="38562" x="4254500" y="3181350"/>
          <p14:tracePt t="38579" x="4260850" y="3181350"/>
          <p14:tracePt t="38612" x="4267200" y="3181350"/>
          <p14:tracePt t="38641" x="4273550" y="3181350"/>
          <p14:tracePt t="38657" x="4279900" y="3181350"/>
          <p14:tracePt t="38665" x="4286250" y="3181350"/>
          <p14:tracePt t="38679" x="4292600" y="3181350"/>
          <p14:tracePt t="38695" x="4311650" y="3181350"/>
          <p14:tracePt t="38712" x="4324350" y="3175000"/>
          <p14:tracePt t="38923" x="4330700" y="3175000"/>
          <p14:tracePt t="38939" x="4337050" y="3181350"/>
          <p14:tracePt t="38949" x="4337050" y="3187700"/>
          <p14:tracePt t="38963" x="4343400" y="3200400"/>
          <p14:tracePt t="38979" x="4356100" y="3225800"/>
          <p14:tracePt t="38995" x="4375150" y="3257550"/>
          <p14:tracePt t="39012" x="4394200" y="3308350"/>
          <p14:tracePt t="39029" x="4425950" y="3365500"/>
          <p14:tracePt t="39045" x="4451350" y="3435350"/>
          <p14:tracePt t="39062" x="4476750" y="3543300"/>
          <p14:tracePt t="39079" x="4508500" y="3676650"/>
          <p14:tracePt t="39095" x="4527550" y="3816350"/>
          <p14:tracePt t="39112" x="4565650" y="4000500"/>
          <p14:tracePt t="39129" x="4597400" y="4210050"/>
          <p14:tracePt t="39145" x="4629150" y="4394200"/>
          <p14:tracePt t="39162" x="4648200" y="4610100"/>
          <p14:tracePt t="39179" x="4648200" y="4781550"/>
          <p14:tracePt t="39195" x="4648200" y="4965700"/>
          <p14:tracePt t="39212" x="4648200" y="5118100"/>
          <p14:tracePt t="39229" x="4648200" y="5340350"/>
          <p14:tracePt t="39245" x="4654550" y="5454650"/>
          <p14:tracePt t="39262" x="4654550" y="5588000"/>
          <p14:tracePt t="39279" x="4667250" y="5727700"/>
          <p14:tracePt t="39295" x="4667250" y="5829300"/>
          <p14:tracePt t="39312" x="4654550" y="5962650"/>
          <p14:tracePt t="39329" x="4641850" y="6026150"/>
          <p14:tracePt t="39345" x="4603750" y="6184900"/>
          <p14:tracePt t="39362" x="4591050" y="6261100"/>
          <p14:tracePt t="39379" x="4591050" y="6324600"/>
          <p14:tracePt t="39395" x="4591050" y="6356350"/>
          <p14:tracePt t="39412" x="4591050" y="6394450"/>
          <p14:tracePt t="39429" x="4591050" y="6426200"/>
          <p14:tracePt t="39445" x="4584700" y="6451600"/>
          <p14:tracePt t="39462" x="4578350" y="6483350"/>
          <p14:tracePt t="39479" x="4552950" y="6515100"/>
          <p14:tracePt t="39495" x="4540250" y="6527800"/>
          <p14:tracePt t="39512" x="4533900" y="6534150"/>
          <p14:tracePt t="39631" x="4514850" y="6534150"/>
          <p14:tracePt t="39639" x="4476750" y="6534150"/>
          <p14:tracePt t="39647" x="4457700" y="6534150"/>
          <p14:tracePt t="39662" x="4451350" y="6534150"/>
          <p14:tracePt t="39679" x="4432300" y="6527800"/>
          <p14:tracePt t="40163" x="4425950" y="6527800"/>
          <p14:tracePt t="40171" x="4425950" y="6521450"/>
          <p14:tracePt t="40179" x="4419600" y="6521450"/>
          <p14:tracePt t="40195" x="4419600" y="6515100"/>
          <p14:tracePt t="40212" x="4419600" y="6508750"/>
          <p14:tracePt t="40229" x="4438650" y="6496050"/>
          <p14:tracePt t="40245" x="4432300" y="6496050"/>
          <p14:tracePt t="40262" x="4394200" y="6496050"/>
          <p14:tracePt t="40279" x="4387850" y="6496050"/>
          <p14:tracePt t="40295" x="4381500" y="6496050"/>
          <p14:tracePt t="40329" x="4381500" y="6489700"/>
          <p14:tracePt t="40345" x="4375150" y="6483350"/>
          <p14:tracePt t="40362" x="4362450" y="6483350"/>
          <p14:tracePt t="40379" x="4330700" y="6483350"/>
          <p14:tracePt t="40395" x="4305300" y="6483350"/>
          <p14:tracePt t="40412" x="4279900" y="6483350"/>
          <p14:tracePt t="40429" x="4248150" y="6464300"/>
          <p14:tracePt t="40445" x="4229100" y="6457950"/>
          <p14:tracePt t="40462" x="4210050" y="6457950"/>
          <p14:tracePt t="40479" x="4197350" y="6451600"/>
          <p14:tracePt t="40495" x="4171950" y="6451600"/>
          <p14:tracePt t="40512" x="4159250" y="6451600"/>
          <p14:tracePt t="40529" x="4152900" y="6451600"/>
          <p14:tracePt t="40545" x="4133850" y="6451600"/>
          <p14:tracePt t="40562" x="4127500" y="6451600"/>
          <p14:tracePt t="40579" x="4114800" y="6451600"/>
          <p14:tracePt t="40612" x="4108450" y="6451600"/>
          <p14:tracePt t="40839" x="4121150" y="6451600"/>
          <p14:tracePt t="40855" x="4121150" y="6445250"/>
          <p14:tracePt t="40863" x="4133850" y="6445250"/>
          <p14:tracePt t="40871" x="4140200" y="6445250"/>
          <p14:tracePt t="40879" x="4140200" y="6438900"/>
          <p14:tracePt t="40895" x="4152900" y="6438900"/>
          <p14:tracePt t="40912" x="4165600" y="6432550"/>
          <p14:tracePt t="40929" x="4171950" y="6426200"/>
          <p14:tracePt t="40945" x="4184650" y="6426200"/>
          <p14:tracePt t="40962" x="4197350" y="6426200"/>
          <p14:tracePt t="40979" x="4210050" y="6426200"/>
          <p14:tracePt t="40995" x="4222750" y="6426200"/>
          <p14:tracePt t="41012" x="4241800" y="6426200"/>
          <p14:tracePt t="41029" x="4254500" y="6419850"/>
          <p14:tracePt t="41045" x="4279900" y="6419850"/>
          <p14:tracePt t="41062" x="4292600" y="6413500"/>
          <p14:tracePt t="41079" x="4305300" y="6413500"/>
          <p14:tracePt t="41095" x="4318000" y="6413500"/>
          <p14:tracePt t="41112" x="4343400" y="6413500"/>
          <p14:tracePt t="41129" x="4349750" y="6426200"/>
          <p14:tracePt t="41145" x="4368800" y="6432550"/>
          <p14:tracePt t="41162" x="4381500" y="6438900"/>
          <p14:tracePt t="41179" x="4387850" y="6438900"/>
          <p14:tracePt t="41195" x="4400550" y="6438900"/>
          <p14:tracePt t="41212" x="4413250" y="6438900"/>
          <p14:tracePt t="41229" x="4432300" y="6438900"/>
          <p14:tracePt t="41245" x="4451350" y="6438900"/>
          <p14:tracePt t="41262" x="4470400" y="6438900"/>
          <p14:tracePt t="41279" x="4495800" y="6438900"/>
          <p14:tracePt t="41295" x="4521200" y="6438900"/>
          <p14:tracePt t="41312" x="4540250" y="6445250"/>
          <p14:tracePt t="41329" x="4559300" y="6445250"/>
          <p14:tracePt t="41346" x="4565650" y="6445250"/>
          <p14:tracePt t="41362" x="4578350" y="6445250"/>
          <p14:tracePt t="41395" x="4591050" y="6445250"/>
          <p14:tracePt t="41412" x="4597400" y="6445250"/>
          <p14:tracePt t="41491" x="4603750" y="6445250"/>
          <p14:tracePt t="41499" x="4610100" y="6445250"/>
          <p14:tracePt t="41749" x="4616450" y="6445250"/>
          <p14:tracePt t="41757" x="4616450" y="6438900"/>
          <p14:tracePt t="41773" x="4616450" y="6426200"/>
          <p14:tracePt t="41781" x="4622800" y="6426200"/>
          <p14:tracePt t="41795" x="4622800" y="6419850"/>
          <p14:tracePt t="41877" x="4629150" y="6407150"/>
          <p14:tracePt t="41885" x="4635500" y="6407150"/>
          <p14:tracePt t="41895" x="4641850" y="6407150"/>
          <p14:tracePt t="41912" x="4654550" y="6388100"/>
          <p14:tracePt t="41945" x="4654550" y="6381750"/>
          <p14:tracePt t="41962" x="4641850" y="6381750"/>
          <p14:tracePt t="41979" x="4641850" y="6388100"/>
          <p14:tracePt t="42353" x="4641850" y="6394450"/>
          <p14:tracePt t="42361" x="4635500" y="6394450"/>
          <p14:tracePt t="42369" x="4629150" y="6394450"/>
          <p14:tracePt t="42385" x="4622800" y="6394450"/>
          <p14:tracePt t="42417" x="4622800" y="6388100"/>
          <p14:tracePt t="42433" x="4622800" y="6375400"/>
          <p14:tracePt t="42449" x="4622800" y="6369050"/>
          <p14:tracePt t="42465" x="4622800" y="6362700"/>
          <p14:tracePt t="42473" x="4622800" y="6356350"/>
          <p14:tracePt t="42481" x="4629150" y="6356350"/>
          <p14:tracePt t="42537" x="4635500" y="6356350"/>
          <p14:tracePt t="42634" x="4635500" y="6350000"/>
          <p14:tracePt t="42642" x="4635500" y="6343650"/>
          <p14:tracePt t="42650" x="4635500" y="6337300"/>
          <p14:tracePt t="42666" x="4635500" y="6318250"/>
          <p14:tracePt t="42679" x="4635500" y="6311900"/>
          <p14:tracePt t="42695" x="4635500" y="6286500"/>
          <p14:tracePt t="42712" x="4635500" y="6261100"/>
          <p14:tracePt t="42729" x="4635500" y="6229350"/>
          <p14:tracePt t="42745" x="4635500" y="6191250"/>
          <p14:tracePt t="42762" x="4635500" y="6115050"/>
          <p14:tracePt t="42779" x="4654550" y="6051550"/>
          <p14:tracePt t="42795" x="4673600" y="5975350"/>
          <p14:tracePt t="42812" x="4686300" y="5886450"/>
          <p14:tracePt t="42829" x="4705350" y="5810250"/>
          <p14:tracePt t="42846" x="4724400" y="5708650"/>
          <p14:tracePt t="42862" x="4724400" y="5613400"/>
          <p14:tracePt t="42879" x="4711700" y="5505450"/>
          <p14:tracePt t="42896" x="4699000" y="5410200"/>
          <p14:tracePt t="42912" x="4679950" y="5308600"/>
          <p14:tracePt t="42929" x="4654550" y="5213350"/>
          <p14:tracePt t="42945" x="4641850" y="5124450"/>
          <p14:tracePt t="42962" x="4635500" y="5048250"/>
          <p14:tracePt t="42979" x="4629150" y="4965700"/>
          <p14:tracePt t="42996" x="4616450" y="4889500"/>
          <p14:tracePt t="43012" x="4597400" y="4800600"/>
          <p14:tracePt t="43029" x="4578350" y="4749800"/>
          <p14:tracePt t="43045" x="4552950" y="4705350"/>
          <p14:tracePt t="43062" x="4527550" y="4648200"/>
          <p14:tracePt t="43079" x="4514850" y="4622800"/>
          <p14:tracePt t="43096" x="4508500" y="4610100"/>
          <p14:tracePt t="43112" x="4508500" y="4603750"/>
          <p14:tracePt t="43129" x="4508500" y="4584700"/>
          <p14:tracePt t="43146" x="4508500" y="4559300"/>
          <p14:tracePt t="43162" x="4508500" y="4540250"/>
          <p14:tracePt t="43179" x="4502150" y="4514850"/>
          <p14:tracePt t="43195" x="4495800" y="4495800"/>
          <p14:tracePt t="43212" x="4495800" y="4464050"/>
          <p14:tracePt t="43229" x="4495800" y="4445000"/>
          <p14:tracePt t="43246" x="4495800" y="4432300"/>
          <p14:tracePt t="43262" x="4495800" y="4419600"/>
          <p14:tracePt t="43279" x="4495800" y="4394200"/>
          <p14:tracePt t="43296" x="4489450" y="4368800"/>
          <p14:tracePt t="43312" x="4489450" y="4343400"/>
          <p14:tracePt t="43329" x="4489450" y="4311650"/>
          <p14:tracePt t="43346" x="4489450" y="4286250"/>
          <p14:tracePt t="43362" x="4489450" y="4273550"/>
          <p14:tracePt t="43396" x="4489450" y="4260850"/>
          <p14:tracePt t="43455" x="4489450" y="4254500"/>
          <p14:tracePt t="43471" x="4489450" y="4241800"/>
          <p14:tracePt t="43487" x="4489450" y="4235450"/>
          <p14:tracePt t="43495" x="4489450" y="4229100"/>
          <p14:tracePt t="43513" x="4489450" y="4216400"/>
          <p14:tracePt t="43527" x="4489450" y="4203700"/>
          <p14:tracePt t="43535" x="4489450" y="4197350"/>
          <p14:tracePt t="43737" x="4489450" y="4203700"/>
          <p14:tracePt t="43777" x="4489450" y="4210050"/>
          <p14:tracePt t="43785" x="4489450" y="4216400"/>
          <p14:tracePt t="43881" x="4489450" y="4222750"/>
          <p14:tracePt t="43889" x="4489450" y="4229100"/>
          <p14:tracePt t="43897" x="4489450" y="4235450"/>
          <p14:tracePt t="44115" x="4495800" y="4235450"/>
          <p14:tracePt t="44123" x="4502150" y="4229100"/>
          <p14:tracePt t="44131" x="4502150" y="4222750"/>
          <p14:tracePt t="44146" x="4508500" y="4222750"/>
          <p14:tracePt t="44162" x="4514850" y="4216400"/>
          <p14:tracePt t="44179" x="4527550" y="4210050"/>
          <p14:tracePt t="47247" x="4527550" y="4229100"/>
          <p14:tracePt t="47255" x="4527550" y="4241800"/>
          <p14:tracePt t="47263" x="4521200" y="4260850"/>
          <p14:tracePt t="47279" x="4489450" y="4273550"/>
          <p14:tracePt t="47296" x="4445000" y="4298950"/>
          <p14:tracePt t="48767" x="4445000" y="4305300"/>
          <p14:tracePt t="48839" x="4451350" y="4305300"/>
          <p14:tracePt t="48855" x="4476750" y="4305300"/>
          <p14:tracePt t="48865" x="4495800" y="4305300"/>
          <p14:tracePt t="48873" x="4514850" y="4298950"/>
          <p14:tracePt t="48879" x="4572000" y="4286250"/>
          <p14:tracePt t="48896" x="4635500" y="4286250"/>
          <p14:tracePt t="48912" x="4718050" y="4241800"/>
          <p14:tracePt t="48929" x="4762500" y="4235450"/>
          <p14:tracePt t="48946" x="4819650" y="4229100"/>
          <p14:tracePt t="48962" x="4908550" y="4229100"/>
          <p14:tracePt t="48979" x="5022850" y="4241800"/>
          <p14:tracePt t="48996" x="5124450" y="4273550"/>
          <p14:tracePt t="49012" x="5232400" y="4318000"/>
          <p14:tracePt t="49029" x="5334000" y="4400550"/>
          <p14:tracePt t="49046" x="5441950" y="4502150"/>
          <p14:tracePt t="49062" x="5530850" y="4648200"/>
          <p14:tracePt t="49079" x="5619750" y="4787900"/>
          <p14:tracePt t="49096" x="5702300" y="4921250"/>
          <p14:tracePt t="49112" x="5784850" y="5168900"/>
          <p14:tracePt t="49129" x="5810250" y="5302250"/>
          <p14:tracePt t="49146" x="5854700" y="5410200"/>
          <p14:tracePt t="49162" x="5873750" y="5524500"/>
          <p14:tracePt t="49179" x="5886450" y="5651500"/>
          <p14:tracePt t="49196" x="5911850" y="5759450"/>
          <p14:tracePt t="49212" x="5924550" y="5861050"/>
          <p14:tracePt t="49229" x="5943600" y="5969000"/>
          <p14:tracePt t="49246" x="5956300" y="6064250"/>
          <p14:tracePt t="49262" x="5962650" y="6146800"/>
          <p14:tracePt t="49279" x="5969000" y="6229350"/>
          <p14:tracePt t="49296" x="5969000" y="6267450"/>
          <p14:tracePt t="49312" x="5975350" y="6305550"/>
          <p14:tracePt t="49329" x="5981700" y="6305550"/>
          <p14:tracePt t="49411" x="5988050" y="6305550"/>
          <p14:tracePt t="49435" x="5994400" y="6305550"/>
          <p14:tracePt t="49517" x="5994400" y="6292850"/>
          <p14:tracePt t="49541" x="5975350" y="6292850"/>
          <p14:tracePt t="49549" x="5962650" y="6299200"/>
          <p14:tracePt t="49557" x="5937250" y="6305550"/>
          <p14:tracePt t="49565" x="5911850" y="6305550"/>
          <p14:tracePt t="49581" x="5905500" y="6318250"/>
          <p14:tracePt t="49596" x="5886450" y="6343650"/>
          <p14:tracePt t="49612" x="5854700" y="6343650"/>
          <p14:tracePt t="50177" x="5854700" y="6350000"/>
          <p14:tracePt t="50185" x="5854700" y="6356350"/>
          <p14:tracePt t="50196" x="5848350" y="6356350"/>
          <p14:tracePt t="50212" x="5848350" y="6362700"/>
          <p14:tracePt t="50229" x="5835650" y="6362700"/>
          <p14:tracePt t="50246" x="5835650" y="6369050"/>
          <p14:tracePt t="50273" x="5842000" y="6369050"/>
          <p14:tracePt t="50289" x="5842000" y="6375400"/>
          <p14:tracePt t="50321" x="5854700" y="6375400"/>
          <p14:tracePt t="50329" x="5861050" y="6369050"/>
          <p14:tracePt t="50337" x="5867400" y="6362700"/>
          <p14:tracePt t="50346" x="5873750" y="6362700"/>
          <p14:tracePt t="50362" x="5873750" y="6350000"/>
          <p14:tracePt t="50379" x="5880100" y="6343650"/>
          <p14:tracePt t="50396" x="5886450" y="6343650"/>
          <p14:tracePt t="50412" x="5892800" y="6330950"/>
          <p14:tracePt t="50429" x="5899150" y="6318250"/>
          <p14:tracePt t="50446" x="5905500" y="6292850"/>
          <p14:tracePt t="50462" x="5911850" y="6261100"/>
          <p14:tracePt t="50479" x="5918200" y="6235700"/>
          <p14:tracePt t="50496" x="5918200" y="6197600"/>
          <p14:tracePt t="50512" x="5918200" y="6153150"/>
          <p14:tracePt t="50529" x="5918200" y="6096000"/>
          <p14:tracePt t="50546" x="5918200" y="6051550"/>
          <p14:tracePt t="50562" x="5911850" y="5988050"/>
          <p14:tracePt t="50579" x="5905500" y="5949950"/>
          <p14:tracePt t="50596" x="5892800" y="5899150"/>
          <p14:tracePt t="50612" x="5886450" y="5861050"/>
          <p14:tracePt t="50629" x="5867400" y="5822950"/>
          <p14:tracePt t="50646" x="5854700" y="5784850"/>
          <p14:tracePt t="50662" x="5848350" y="5759450"/>
          <p14:tracePt t="50679" x="5842000" y="5740400"/>
          <p14:tracePt t="50696" x="5829300" y="5715000"/>
          <p14:tracePt t="50712" x="5822950" y="5695950"/>
          <p14:tracePt t="50729" x="5822950" y="5676900"/>
          <p14:tracePt t="50746" x="5822950" y="5651500"/>
          <p14:tracePt t="50762" x="5822950" y="5638800"/>
          <p14:tracePt t="50779" x="5822950" y="5619750"/>
          <p14:tracePt t="50796" x="5822950" y="5600700"/>
          <p14:tracePt t="50812" x="5816600" y="5588000"/>
          <p14:tracePt t="50997" x="5816600" y="5581650"/>
          <p14:tracePt t="51005" x="5816600" y="5575300"/>
          <p14:tracePt t="51013" x="5810250" y="5568950"/>
          <p14:tracePt t="51029" x="5797550" y="5537200"/>
          <p14:tracePt t="51046" x="5778500" y="5486400"/>
          <p14:tracePt t="51062" x="5759450" y="5435600"/>
          <p14:tracePt t="51079" x="5753100" y="5391150"/>
          <p14:tracePt t="51096" x="5740400" y="5334000"/>
          <p14:tracePt t="51112" x="5734050" y="5295900"/>
          <p14:tracePt t="51129" x="5727700" y="5251450"/>
          <p14:tracePt t="51146" x="5721350" y="5207000"/>
          <p14:tracePt t="51162" x="5715000" y="5181600"/>
          <p14:tracePt t="51179" x="5715000" y="5156200"/>
          <p14:tracePt t="51196" x="5715000" y="5137150"/>
          <p14:tracePt t="51212" x="5715000" y="5118100"/>
          <p14:tracePt t="51229" x="5715000" y="5099050"/>
          <p14:tracePt t="51231" x="5715000" y="5086350"/>
          <p14:tracePt t="51246" x="5715000" y="5080000"/>
          <p14:tracePt t="51262" x="5721350" y="5060950"/>
          <p14:tracePt t="51279" x="5727700" y="5054600"/>
          <p14:tracePt t="51296" x="5734050" y="5048250"/>
          <p14:tracePt t="51313" x="5740400" y="5048250"/>
          <p14:tracePt t="51367" x="5746750" y="5048250"/>
          <p14:tracePt t="51439" x="5746750" y="5054600"/>
          <p14:tracePt t="51457" x="5746750" y="5060950"/>
          <p14:tracePt t="51473" x="5746750" y="5073650"/>
          <p14:tracePt t="51505" x="5746750" y="5086350"/>
          <p14:tracePt t="51513" x="5746750" y="5092700"/>
          <p14:tracePt t="51521" x="5746750" y="5099050"/>
          <p14:tracePt t="51529" x="5746750" y="5111750"/>
          <p14:tracePt t="51546" x="5734050" y="5124450"/>
          <p14:tracePt t="51562" x="5721350" y="5149850"/>
          <p14:tracePt t="51579" x="5708650" y="5181600"/>
          <p14:tracePt t="51596" x="5689600" y="5232400"/>
          <p14:tracePt t="51612" x="5670550" y="5270500"/>
          <p14:tracePt t="51629" x="5657850" y="5314950"/>
          <p14:tracePt t="51646" x="5651500" y="5353050"/>
          <p14:tracePt t="51662" x="5651500" y="5378450"/>
          <p14:tracePt t="51679" x="5651500" y="5403850"/>
          <p14:tracePt t="51696" x="5651500" y="5422900"/>
          <p14:tracePt t="51712" x="5651500" y="5461000"/>
          <p14:tracePt t="51729" x="5657850" y="5473700"/>
          <p14:tracePt t="51746" x="5670550" y="5499100"/>
          <p14:tracePt t="51762" x="5683250" y="5537200"/>
          <p14:tracePt t="51779" x="5683250" y="5562600"/>
          <p14:tracePt t="51796" x="5689600" y="5581650"/>
          <p14:tracePt t="51812" x="5702300" y="5607050"/>
          <p14:tracePt t="51829" x="5708650" y="5632450"/>
          <p14:tracePt t="51846" x="5721350" y="5657850"/>
          <p14:tracePt t="51862" x="5734050" y="5657850"/>
          <p14:tracePt t="51879" x="5740400" y="5664200"/>
          <p14:tracePt t="51896" x="5753100" y="5664200"/>
          <p14:tracePt t="51912" x="5759450" y="5670550"/>
          <p14:tracePt t="51929" x="5765800" y="5670550"/>
          <p14:tracePt t="51987" x="5772150" y="5670550"/>
          <p14:tracePt t="51995" x="5778500" y="5670550"/>
          <p14:tracePt t="52003" x="5784850" y="5670550"/>
          <p14:tracePt t="52012" x="5791200" y="5670550"/>
          <p14:tracePt t="52029" x="5810250" y="5670550"/>
          <p14:tracePt t="52046" x="5829300" y="5670550"/>
          <p14:tracePt t="52062" x="5835650" y="5664200"/>
          <p14:tracePt t="52079" x="5842000" y="5657850"/>
          <p14:tracePt t="52096" x="5848350" y="5657850"/>
          <p14:tracePt t="52129" x="5848350" y="5651500"/>
          <p14:tracePt t="52149" x="5848350" y="5638800"/>
          <p14:tracePt t="52162" x="5848350" y="5619750"/>
          <p14:tracePt t="52179" x="5848350" y="5594350"/>
          <p14:tracePt t="52196" x="5848350" y="5537200"/>
          <p14:tracePt t="52212" x="5848350" y="5511800"/>
          <p14:tracePt t="52229" x="5835650" y="5473700"/>
          <p14:tracePt t="52246" x="5816600" y="5448300"/>
          <p14:tracePt t="52262" x="5803900" y="5410200"/>
          <p14:tracePt t="52279" x="5784850" y="5372100"/>
          <p14:tracePt t="52296" x="5772150" y="5340350"/>
          <p14:tracePt t="52312" x="5765800" y="5314950"/>
          <p14:tracePt t="52329" x="5753100" y="5295900"/>
          <p14:tracePt t="52346" x="5753100" y="5283200"/>
          <p14:tracePt t="52362" x="5753100" y="5270500"/>
          <p14:tracePt t="52379" x="5753100" y="5251450"/>
          <p14:tracePt t="52396" x="5753100" y="5245100"/>
          <p14:tracePt t="52412" x="5746750" y="5226050"/>
          <p14:tracePt t="52429" x="5746750" y="5213350"/>
          <p14:tracePt t="52446" x="5734050" y="5200650"/>
          <p14:tracePt t="52462" x="5727700" y="5194300"/>
          <p14:tracePt t="52496" x="5727700" y="5187950"/>
          <p14:tracePt t="52745" x="5727700" y="5181600"/>
          <p14:tracePt t="52761" x="5727700" y="5175250"/>
          <p14:tracePt t="52785" x="5734050" y="5168900"/>
          <p14:tracePt t="52793" x="5740400" y="5168900"/>
          <p14:tracePt t="52809" x="5753100" y="5162550"/>
          <p14:tracePt t="52817" x="5759450" y="5162550"/>
          <p14:tracePt t="52829" x="5772150" y="5162550"/>
          <p14:tracePt t="52846" x="5797550" y="5156200"/>
          <p14:tracePt t="52862" x="5829300" y="5156200"/>
          <p14:tracePt t="52879" x="5867400" y="5149850"/>
          <p14:tracePt t="52896" x="5911850" y="5137150"/>
          <p14:tracePt t="52912" x="5924550" y="5130800"/>
          <p14:tracePt t="53009" x="5918200" y="5130800"/>
          <p14:tracePt t="53019" x="5911850" y="5130800"/>
          <p14:tracePt t="53029" x="5899150" y="5130800"/>
          <p14:tracePt t="53046" x="5867400" y="5130800"/>
          <p14:tracePt t="53062" x="5829300" y="5130800"/>
          <p14:tracePt t="53079" x="5791200" y="5130800"/>
          <p14:tracePt t="53096" x="5765800" y="5130800"/>
          <p14:tracePt t="53112" x="5753100" y="5130800"/>
          <p14:tracePt t="53129" x="5746750" y="5130800"/>
          <p14:tracePt t="53283" x="5753100" y="5130800"/>
          <p14:tracePt t="53357" x="5759450" y="5130800"/>
          <p14:tracePt t="53373" x="5765800" y="5130800"/>
          <p14:tracePt t="53381" x="5772150" y="5130800"/>
          <p14:tracePt t="53389" x="5778500" y="5130800"/>
          <p14:tracePt t="53397" x="5784850" y="5130800"/>
          <p14:tracePt t="54185" x="5778500" y="5130800"/>
          <p14:tracePt t="54193" x="5746750" y="5130800"/>
          <p14:tracePt t="54201" x="5689600" y="5118100"/>
          <p14:tracePt t="54212" x="5619750" y="5118100"/>
          <p14:tracePt t="54229" x="5416550" y="5092700"/>
          <p14:tracePt t="54246" x="5130800" y="5022850"/>
          <p14:tracePt t="54262" x="4813300" y="4927600"/>
          <p14:tracePt t="54279" x="4483100" y="4838700"/>
          <p14:tracePt t="54296" x="4133850" y="4749800"/>
          <p14:tracePt t="54312" x="3797300" y="4648200"/>
          <p14:tracePt t="54329" x="3429000" y="4508500"/>
          <p14:tracePt t="54346" x="2901950" y="4241800"/>
          <p14:tracePt t="54362" x="2755900" y="4095750"/>
          <p14:tracePt t="54379" x="2654300" y="3943350"/>
          <p14:tracePt t="54396" x="2590800" y="3803650"/>
          <p14:tracePt t="54412" x="2520950" y="3676650"/>
          <p14:tracePt t="54429" x="2482850" y="3575050"/>
          <p14:tracePt t="54446" x="2457450" y="3479800"/>
          <p14:tracePt t="54463" x="2425700" y="3403600"/>
          <p14:tracePt t="54479" x="2387600" y="3314700"/>
          <p14:tracePt t="54496" x="2374900" y="3263900"/>
          <p14:tracePt t="54512" x="2362200" y="3187700"/>
          <p14:tracePt t="54529" x="2355850" y="3143250"/>
          <p14:tracePt t="54546" x="2330450" y="3105150"/>
          <p14:tracePt t="54562" x="2286000" y="3086100"/>
          <p14:tracePt t="54579" x="2241550" y="3067050"/>
          <p14:tracePt t="54596" x="2184400" y="3041650"/>
          <p14:tracePt t="54612" x="2120900" y="3009900"/>
          <p14:tracePt t="54629" x="2076450" y="2978150"/>
          <p14:tracePt t="54646" x="2070100" y="2965450"/>
          <p14:tracePt t="54757" x="2082800" y="2965450"/>
          <p14:tracePt t="54765" x="2095500" y="2965450"/>
          <p14:tracePt t="54773" x="2108200" y="2965450"/>
          <p14:tracePt t="54781" x="2120900" y="2965450"/>
          <p14:tracePt t="54796" x="2159000" y="2965450"/>
          <p14:tracePt t="54812" x="2178050" y="2965450"/>
          <p14:tracePt t="54829" x="2184400" y="2965450"/>
          <p14:tracePt t="54846" x="2190750" y="2965450"/>
          <p14:tracePt t="54909" x="2184400" y="2965450"/>
          <p14:tracePt t="54917" x="2171700" y="2978150"/>
          <p14:tracePt t="54929" x="2159000" y="2990850"/>
          <p14:tracePt t="54946" x="2152650" y="3003550"/>
          <p14:tracePt t="54962" x="2139950" y="3009900"/>
          <p14:tracePt t="54979" x="2139950" y="3016250"/>
          <p14:tracePt t="55016" x="2146300" y="3016250"/>
          <p14:tracePt t="55029" x="2159000" y="3016250"/>
          <p14:tracePt t="55046" x="2203450" y="3016250"/>
          <p14:tracePt t="55062" x="2235200" y="3016250"/>
          <p14:tracePt t="55079" x="2254250" y="3016250"/>
          <p14:tracePt t="55096" x="2266950" y="3022600"/>
          <p14:tracePt t="55112" x="2279650" y="3028950"/>
          <p14:tracePt t="55129" x="2292350" y="3028950"/>
          <p14:tracePt t="55146" x="2298700" y="3028950"/>
          <p14:tracePt t="55162" x="2298700" y="3035300"/>
          <p14:tracePt t="55215" x="2292350" y="3035300"/>
          <p14:tracePt t="55231" x="2286000" y="3035300"/>
          <p14:tracePt t="55239" x="2279650" y="3035300"/>
          <p14:tracePt t="55247" x="2273300" y="3035300"/>
          <p14:tracePt t="55265" x="2266950" y="3035300"/>
          <p14:tracePt t="55313" x="2279650" y="3035300"/>
          <p14:tracePt t="55337" x="2286000" y="3035300"/>
          <p14:tracePt t="55345" x="2311400" y="3035300"/>
          <p14:tracePt t="55353" x="2324100" y="3035300"/>
          <p14:tracePt t="55362" x="2343150" y="3035300"/>
          <p14:tracePt t="55379" x="2362200" y="3035300"/>
          <p14:tracePt t="55396" x="2368550" y="3041650"/>
          <p14:tracePt t="55412" x="2381250" y="3041650"/>
          <p14:tracePt t="55446" x="2381250" y="3048000"/>
          <p14:tracePt t="55489" x="2368550" y="3054350"/>
          <p14:tracePt t="55497" x="2362200" y="3060700"/>
          <p14:tracePt t="55505" x="2349500" y="3060700"/>
          <p14:tracePt t="55513" x="2330450" y="3060700"/>
          <p14:tracePt t="55529" x="2317750" y="3060700"/>
          <p14:tracePt t="55546" x="2311400" y="3060700"/>
          <p14:tracePt t="55611" x="2317750" y="3060700"/>
          <p14:tracePt t="55618" x="2324100" y="3060700"/>
          <p14:tracePt t="55643" x="2330450" y="3060700"/>
          <p14:tracePt t="55659" x="2336800" y="3060700"/>
          <p14:tracePt t="55691" x="2343150" y="3060700"/>
          <p14:tracePt t="55699" x="2343150" y="3054350"/>
          <p14:tracePt t="55851" x="2349500" y="3054350"/>
          <p14:tracePt t="55859" x="2355850" y="3054350"/>
          <p14:tracePt t="55867" x="2368550" y="3054350"/>
          <p14:tracePt t="55879" x="2374900" y="3054350"/>
          <p14:tracePt t="55896" x="2381250" y="3054350"/>
          <p14:tracePt t="55912" x="2387600" y="3054350"/>
          <p14:tracePt t="55981" x="2381250" y="3054350"/>
          <p14:tracePt t="55989" x="2368550" y="3054350"/>
          <p14:tracePt t="56005" x="2355850" y="3054350"/>
          <p14:tracePt t="56013" x="2349500" y="3054350"/>
          <p14:tracePt t="56029" x="2336800" y="3054350"/>
          <p14:tracePt t="56046" x="2330450" y="3054350"/>
          <p14:tracePt t="56673" x="2330450" y="3060700"/>
          <p14:tracePt t="56681" x="2336800" y="3067050"/>
          <p14:tracePt t="56689" x="2349500" y="3086100"/>
          <p14:tracePt t="56697" x="2355850" y="3111500"/>
          <p14:tracePt t="56712" x="2374900" y="3168650"/>
          <p14:tracePt t="56729" x="2381250" y="3270250"/>
          <p14:tracePt t="56746" x="2419350" y="3409950"/>
          <p14:tracePt t="56762" x="2476500" y="3619500"/>
          <p14:tracePt t="56779" x="2533650" y="3841750"/>
          <p14:tracePt t="56796" x="2641600" y="4235450"/>
          <p14:tracePt t="56812" x="2724150" y="4641850"/>
          <p14:tracePt t="56829" x="2755900" y="4946650"/>
          <p14:tracePt t="56846" x="2755900" y="5219700"/>
          <p14:tracePt t="56862" x="2755900" y="5454650"/>
          <p14:tracePt t="56879" x="2724150" y="5645150"/>
          <p14:tracePt t="56896" x="2673350" y="5854700"/>
          <p14:tracePt t="56912" x="2647950" y="5988050"/>
          <p14:tracePt t="56929" x="2616200" y="6146800"/>
          <p14:tracePt t="56946" x="2578100" y="6305550"/>
          <p14:tracePt t="56962" x="2578100" y="6369050"/>
          <p14:tracePt t="56979" x="2597150" y="6394450"/>
          <p14:tracePt t="56996" x="2635250" y="6419850"/>
          <p14:tracePt t="57012" x="2654300" y="6419850"/>
          <p14:tracePt t="57029" x="2667000" y="6419850"/>
          <p14:tracePt t="57046" x="2679700" y="6419850"/>
          <p14:tracePt t="57062" x="2698750" y="6375400"/>
          <p14:tracePt t="57079" x="2705100" y="6350000"/>
          <p14:tracePt t="57096" x="2711450" y="6318250"/>
          <p14:tracePt t="57112" x="2711450" y="6299200"/>
          <p14:tracePt t="57129" x="2711450" y="6292850"/>
          <p14:tracePt t="57146" x="2698750" y="6280150"/>
          <p14:tracePt t="57162" x="2679700" y="6273800"/>
          <p14:tracePt t="57179" x="2654300" y="6273800"/>
          <p14:tracePt t="57196" x="2628900" y="6273800"/>
          <p14:tracePt t="57212" x="2622550" y="6286500"/>
          <p14:tracePt t="57229" x="2616200" y="6286500"/>
          <p14:tracePt t="57341" x="2609850" y="6286500"/>
          <p14:tracePt t="57349" x="2609850" y="6299200"/>
          <p14:tracePt t="57373" x="2609850" y="6311900"/>
          <p14:tracePt t="57389" x="2609850" y="6318250"/>
          <p14:tracePt t="57961" x="2622550" y="6318250"/>
          <p14:tracePt t="57969" x="2622550" y="6324600"/>
          <p14:tracePt t="57979" x="2616200" y="6324600"/>
          <p14:tracePt t="57996" x="2616200" y="6330950"/>
          <p14:tracePt t="58647" x="2622550" y="6330950"/>
          <p14:tracePt t="58655" x="2628900" y="6330950"/>
          <p14:tracePt t="58663" x="2654300" y="6330950"/>
          <p14:tracePt t="58679" x="2717800" y="6311900"/>
          <p14:tracePt t="58696" x="2749550" y="6286500"/>
          <p14:tracePt t="58712" x="2781300" y="6280150"/>
          <p14:tracePt t="58729" x="2794000" y="6267450"/>
          <p14:tracePt t="58746" x="2844800" y="6248400"/>
          <p14:tracePt t="58762" x="2959100" y="6191250"/>
          <p14:tracePt t="58779" x="3111500" y="6140450"/>
          <p14:tracePt t="58796" x="3302000" y="6115050"/>
          <p14:tracePt t="58812" x="3524250" y="6070600"/>
          <p14:tracePt t="58814" x="3644900" y="6026150"/>
          <p14:tracePt t="58829" x="3829050" y="5981700"/>
          <p14:tracePt t="58846" x="4616450" y="5651500"/>
          <p14:tracePt t="58862" x="5086350" y="5384800"/>
          <p14:tracePt t="58879" x="5524500" y="5080000"/>
          <p14:tracePt t="58896" x="5784850" y="4876800"/>
          <p14:tracePt t="58912" x="5937250" y="4724400"/>
          <p14:tracePt t="58929" x="6007100" y="4622800"/>
          <p14:tracePt t="58946" x="6019800" y="4622800"/>
          <p14:tracePt t="58962" x="6026150" y="4622800"/>
          <p14:tracePt t="59155" x="6019800" y="4622800"/>
          <p14:tracePt t="59179" x="6019800" y="4629150"/>
          <p14:tracePt t="59203" x="6013450" y="4629150"/>
          <p14:tracePt t="59211" x="6007100" y="4629150"/>
          <p14:tracePt t="59219" x="6000750" y="4622800"/>
          <p14:tracePt t="59235" x="5988050" y="4616450"/>
          <p14:tracePt t="59246" x="5981700" y="4584700"/>
          <p14:tracePt t="59262" x="5930900" y="4552950"/>
          <p14:tracePt t="59279" x="5892800" y="4502150"/>
          <p14:tracePt t="59296" x="5861050" y="4413250"/>
          <p14:tracePt t="59312" x="5842000" y="4267200"/>
          <p14:tracePt t="59314" x="5816600" y="4191000"/>
          <p14:tracePt t="59329" x="5784850" y="4076700"/>
          <p14:tracePt t="59346" x="5676900" y="3810000"/>
          <p14:tracePt t="59362" x="5613400" y="3657600"/>
          <p14:tracePt t="59379" x="5537200" y="3524250"/>
          <p14:tracePt t="59396" x="5473700" y="3384550"/>
          <p14:tracePt t="59412" x="5391150" y="3238500"/>
          <p14:tracePt t="59429" x="5314950" y="3092450"/>
          <p14:tracePt t="59446" x="5245100" y="2971800"/>
          <p14:tracePt t="59462" x="5181600" y="2863850"/>
          <p14:tracePt t="59479" x="5124450" y="2781300"/>
          <p14:tracePt t="59496" x="5086350" y="2711450"/>
          <p14:tracePt t="59512" x="5048250" y="2635250"/>
          <p14:tracePt t="59529" x="5041900" y="2546350"/>
          <p14:tracePt t="59546" x="5029200" y="2463800"/>
          <p14:tracePt t="59562" x="5022850" y="2413000"/>
          <p14:tracePt t="59579" x="5022850" y="2381250"/>
          <p14:tracePt t="59596" x="5003800" y="2349500"/>
          <p14:tracePt t="59612" x="4991100" y="2324100"/>
          <p14:tracePt t="59629" x="4972050" y="2286000"/>
          <p14:tracePt t="59646" x="4946650" y="2247900"/>
          <p14:tracePt t="59662" x="4933950" y="2203450"/>
          <p14:tracePt t="59679" x="4927600" y="2165350"/>
          <p14:tracePt t="59696" x="4927600" y="2146300"/>
          <p14:tracePt t="59712" x="4927600" y="2120900"/>
          <p14:tracePt t="59729" x="4927600" y="2082800"/>
          <p14:tracePt t="59746" x="4927600" y="2044700"/>
          <p14:tracePt t="59762" x="4927600" y="2025650"/>
          <p14:tracePt t="59779" x="4914900" y="2000250"/>
          <p14:tracePt t="59796" x="4908550" y="2000250"/>
          <p14:tracePt t="59855" x="4914900" y="2000250"/>
          <p14:tracePt t="59871" x="4927600" y="2000250"/>
          <p14:tracePt t="59887" x="4940300" y="2000250"/>
          <p14:tracePt t="59897" x="4946650" y="2000250"/>
          <p14:tracePt t="59903" x="4953000" y="2000250"/>
          <p14:tracePt t="59912" x="4959350" y="2000250"/>
          <p14:tracePt t="59929" x="4978400" y="2006600"/>
          <p14:tracePt t="59946" x="5003800" y="2019300"/>
          <p14:tracePt t="59963" x="5054600" y="2019300"/>
          <p14:tracePt t="59979" x="5105400" y="2019300"/>
          <p14:tracePt t="59996" x="5175250" y="2025650"/>
          <p14:tracePt t="60012" x="5232400" y="2032000"/>
          <p14:tracePt t="60029" x="5270500" y="2032000"/>
          <p14:tracePt t="60046" x="5314950" y="2051050"/>
          <p14:tracePt t="60062" x="5359400" y="2070100"/>
          <p14:tracePt t="60079" x="5403850" y="2070100"/>
          <p14:tracePt t="60096" x="5429250" y="2070100"/>
          <p14:tracePt t="60112" x="5467350" y="2070100"/>
          <p14:tracePt t="60129" x="5486400" y="2070100"/>
          <p14:tracePt t="60146" x="5499100" y="2070100"/>
          <p14:tracePt t="60162" x="5505450" y="2070100"/>
          <p14:tracePt t="60225" x="5499100" y="2076450"/>
          <p14:tracePt t="60233" x="5486400" y="2076450"/>
          <p14:tracePt t="60241" x="5473700" y="2076450"/>
          <p14:tracePt t="60249" x="5454650" y="2076450"/>
          <p14:tracePt t="60262" x="5448300" y="2076450"/>
          <p14:tracePt t="60279" x="5422900" y="2076450"/>
          <p14:tracePt t="60296" x="5378450" y="2082800"/>
          <p14:tracePt t="60312" x="5346700" y="2089150"/>
          <p14:tracePt t="60329" x="5302250" y="2095500"/>
          <p14:tracePt t="60346" x="5276850" y="2101850"/>
          <p14:tracePt t="60362" x="5264150" y="2108200"/>
          <p14:tracePt t="60379" x="5257800" y="2108200"/>
          <p14:tracePt t="60459" x="5264150" y="2114550"/>
          <p14:tracePt t="60467" x="5276850" y="2114550"/>
          <p14:tracePt t="60479" x="5289550" y="2120900"/>
          <p14:tracePt t="60496" x="5327650" y="2120900"/>
          <p14:tracePt t="60512" x="5372100" y="2127250"/>
          <p14:tracePt t="60529" x="5403850" y="2133600"/>
          <p14:tracePt t="60546" x="5422900" y="2146300"/>
          <p14:tracePt t="60587" x="5422900" y="2152650"/>
          <p14:tracePt t="60596" x="5416550" y="2152650"/>
          <p14:tracePt t="60612" x="5410200" y="2165350"/>
          <p14:tracePt t="60629" x="5384800" y="2178050"/>
          <p14:tracePt t="60646" x="5353050" y="2190750"/>
          <p14:tracePt t="60662" x="5321300" y="2209800"/>
          <p14:tracePt t="60679" x="5295900" y="2222500"/>
          <p14:tracePt t="60696" x="5264150" y="2241550"/>
          <p14:tracePt t="60712" x="5257800" y="2241550"/>
          <p14:tracePt t="60729" x="5245100" y="2241550"/>
          <p14:tracePt t="60757" x="5251450" y="2241550"/>
          <p14:tracePt t="60765" x="5264150" y="2241550"/>
          <p14:tracePt t="60779" x="5264150" y="2235200"/>
          <p14:tracePt t="60796" x="5302250" y="2222500"/>
          <p14:tracePt t="60812" x="5327650" y="2222500"/>
          <p14:tracePt t="60829" x="5353050" y="2216150"/>
          <p14:tracePt t="60846" x="5359400" y="2216150"/>
          <p14:tracePt t="60862" x="5365750" y="2209800"/>
          <p14:tracePt t="60879" x="5365750" y="2203450"/>
          <p14:tracePt t="60917" x="5359400" y="2203450"/>
          <p14:tracePt t="60929" x="5353050" y="2203450"/>
          <p14:tracePt t="60946" x="5346700" y="2203450"/>
          <p14:tracePt t="60962" x="5340350" y="2203450"/>
          <p14:tracePt t="62551" x="5314950" y="2190750"/>
          <p14:tracePt t="62559" x="5289550" y="2171700"/>
          <p14:tracePt t="62567" x="5264150" y="2165350"/>
          <p14:tracePt t="62579" x="5251450" y="2159000"/>
          <p14:tracePt t="62596" x="5207000" y="2146300"/>
          <p14:tracePt t="62612" x="5175250" y="2139950"/>
          <p14:tracePt t="62629" x="5162550" y="2133600"/>
          <p14:tracePt t="62646" x="5143500" y="2127250"/>
          <p14:tracePt t="62662" x="5130800" y="2127250"/>
          <p14:tracePt t="62753" x="5143500" y="2127250"/>
          <p14:tracePt t="62765" x="5162550" y="2127250"/>
          <p14:tracePt t="62769" x="5175250" y="2133600"/>
          <p14:tracePt t="62779" x="5207000" y="2139950"/>
          <p14:tracePt t="62796" x="5251450" y="2139950"/>
          <p14:tracePt t="62812" x="5270500" y="2139950"/>
          <p14:tracePt t="62906" x="5276850" y="2133600"/>
          <p14:tracePt t="62915" x="5276850" y="2120900"/>
          <p14:tracePt t="62922" x="5276850" y="2114550"/>
          <p14:tracePt t="62931" x="5276850" y="2101850"/>
          <p14:tracePt t="62946" x="5276850" y="2089150"/>
          <p14:tracePt t="62962" x="5264150" y="2051050"/>
          <p14:tracePt t="62979" x="5251450" y="2025650"/>
          <p14:tracePt t="62996" x="5232400" y="2019300"/>
          <p14:tracePt t="63012" x="5226050" y="2019300"/>
          <p14:tracePt t="63029" x="5219700" y="2019300"/>
          <p14:tracePt t="63062" x="5213350" y="2019300"/>
          <p14:tracePt t="63083" x="5213350" y="2025650"/>
          <p14:tracePt t="63096" x="5207000" y="2025650"/>
          <p14:tracePt t="63112" x="5207000" y="2044700"/>
          <p14:tracePt t="63129" x="5207000" y="2063750"/>
          <p14:tracePt t="63146" x="5213350" y="2076450"/>
          <p14:tracePt t="63162" x="5238750" y="2076450"/>
          <p14:tracePt t="63179" x="5257800" y="2076450"/>
          <p14:tracePt t="63196" x="5270500" y="2070100"/>
          <p14:tracePt t="63212" x="5302250" y="2012950"/>
          <p14:tracePt t="63229" x="5308600" y="1968500"/>
          <p14:tracePt t="63246" x="5308600" y="1924050"/>
          <p14:tracePt t="63262" x="5308600" y="1885950"/>
          <p14:tracePt t="63279" x="5308600" y="1835150"/>
          <p14:tracePt t="63296" x="5289550" y="1797050"/>
          <p14:tracePt t="63312" x="5264150" y="1758950"/>
          <p14:tracePt t="63329" x="5238750" y="1746250"/>
          <p14:tracePt t="63346" x="5213350" y="1733550"/>
          <p14:tracePt t="63362" x="5175250" y="1733550"/>
          <p14:tracePt t="63379" x="5149850" y="1733550"/>
          <p14:tracePt t="63396" x="5111750" y="1778000"/>
          <p14:tracePt t="63412" x="5092700" y="1803400"/>
          <p14:tracePt t="63429" x="5086350" y="1841500"/>
          <p14:tracePt t="63446" x="5080000" y="1873250"/>
          <p14:tracePt t="63462" x="5080000" y="1917700"/>
          <p14:tracePt t="63479" x="5080000" y="1936750"/>
          <p14:tracePt t="63496" x="5080000" y="1968500"/>
          <p14:tracePt t="63512" x="5080000" y="2000250"/>
          <p14:tracePt t="63529" x="5099050" y="2012950"/>
          <p14:tracePt t="63546" x="5111750" y="2025650"/>
          <p14:tracePt t="63562" x="5143500" y="2032000"/>
          <p14:tracePt t="63579" x="5168900" y="2032000"/>
          <p14:tracePt t="63596" x="5194300" y="2032000"/>
          <p14:tracePt t="63612" x="5219700" y="2032000"/>
          <p14:tracePt t="63629" x="5232400" y="2012950"/>
          <p14:tracePt t="63646" x="5238750" y="1974850"/>
          <p14:tracePt t="63662" x="5238750" y="1949450"/>
          <p14:tracePt t="63679" x="5238750" y="1917700"/>
          <p14:tracePt t="63696" x="5232400" y="1898650"/>
          <p14:tracePt t="63712" x="5226050" y="1885950"/>
          <p14:tracePt t="63746" x="5219700" y="1885950"/>
          <p14:tracePt t="63921" x="5219700" y="1892300"/>
          <p14:tracePt t="63929" x="5219700" y="1898650"/>
          <p14:tracePt t="63937" x="5219700" y="1917700"/>
          <p14:tracePt t="63946" x="5219700" y="1924050"/>
          <p14:tracePt t="63962" x="5213350" y="1930400"/>
          <p14:tracePt t="63979" x="5213350" y="1936750"/>
          <p14:tracePt t="64169" x="5213350" y="1955800"/>
          <p14:tracePt t="64179" x="5207000" y="1993900"/>
          <p14:tracePt t="64187" x="5207000" y="2063750"/>
          <p14:tracePt t="64197" x="5207000" y="2165350"/>
          <p14:tracePt t="64212" x="5219700" y="2362200"/>
          <p14:tracePt t="64229" x="5245100" y="2622550"/>
          <p14:tracePt t="64246" x="5289550" y="2971800"/>
          <p14:tracePt t="64262" x="5353050" y="3409950"/>
          <p14:tracePt t="64279" x="5397500" y="3898900"/>
          <p14:tracePt t="64296" x="5467350" y="4241800"/>
          <p14:tracePt t="64312" x="5511800" y="4464050"/>
          <p14:tracePt t="64330" x="5562600" y="4622800"/>
          <p14:tracePt t="64332" x="5588000" y="4718050"/>
          <p14:tracePt t="64346" x="5619750" y="4781550"/>
          <p14:tracePt t="64362" x="5695950" y="4933950"/>
          <p14:tracePt t="64379" x="5746750" y="4997450"/>
          <p14:tracePt t="64396" x="5772150" y="5029200"/>
          <p14:tracePt t="64412" x="5784850" y="5048250"/>
          <p14:tracePt t="64429" x="5791200" y="5054600"/>
          <p14:tracePt t="64446" x="5803900" y="5067300"/>
          <p14:tracePt t="64462" x="5803900" y="5073650"/>
          <p14:tracePt t="64479" x="5816600" y="5105400"/>
          <p14:tracePt t="64496" x="5829300" y="5137150"/>
          <p14:tracePt t="64512" x="5848350" y="5175250"/>
          <p14:tracePt t="64529" x="5873750" y="5219700"/>
          <p14:tracePt t="64546" x="5905500" y="5283200"/>
          <p14:tracePt t="64562" x="5943600" y="5327650"/>
          <p14:tracePt t="64579" x="5975350" y="5353050"/>
          <p14:tracePt t="64596" x="5994400" y="5378450"/>
          <p14:tracePt t="64612" x="6000750" y="5378450"/>
          <p14:tracePt t="64677" x="6000750" y="5372100"/>
          <p14:tracePt t="64685" x="6013450" y="5372100"/>
          <p14:tracePt t="64887" x="6000750" y="5365750"/>
          <p14:tracePt t="64894" x="6000750" y="5359400"/>
          <p14:tracePt t="64903" x="6000750" y="5353050"/>
          <p14:tracePt t="64912" x="6000750" y="5334000"/>
          <p14:tracePt t="64929" x="6000750" y="5321300"/>
          <p14:tracePt t="64946" x="5988050" y="5308600"/>
          <p14:tracePt t="64962" x="5988050" y="5289550"/>
          <p14:tracePt t="64979" x="5988050" y="5283200"/>
          <p14:tracePt t="64996" x="5988050" y="5264150"/>
          <p14:tracePt t="65012" x="5988050" y="5251450"/>
          <p14:tracePt t="65029" x="5988050" y="5232400"/>
          <p14:tracePt t="65046" x="5981700" y="5213350"/>
          <p14:tracePt t="65062" x="5981700" y="5194300"/>
          <p14:tracePt t="65079" x="5981700" y="5181600"/>
          <p14:tracePt t="65096" x="5981700" y="5175250"/>
          <p14:tracePt t="65112" x="5981700" y="5162550"/>
          <p14:tracePt t="65129" x="5975350" y="5156200"/>
          <p14:tracePt t="65162" x="5975350" y="5143500"/>
          <p14:tracePt t="65179" x="5975350" y="5137150"/>
          <p14:tracePt t="65196" x="5975350" y="5130800"/>
          <p14:tracePt t="65643" x="5975350" y="5137150"/>
          <p14:tracePt t="65659" x="5975350" y="5143500"/>
          <p14:tracePt t="65667" x="5975350" y="5156200"/>
          <p14:tracePt t="65683" x="5975350" y="5168900"/>
          <p14:tracePt t="65696" x="5975350" y="5175250"/>
          <p14:tracePt t="65712" x="5975350" y="5194300"/>
          <p14:tracePt t="65729" x="5975350" y="5219700"/>
          <p14:tracePt t="65746" x="5975350" y="5251450"/>
          <p14:tracePt t="65762" x="5975350" y="5270500"/>
          <p14:tracePt t="65779" x="5975350" y="5283200"/>
          <p14:tracePt t="65796" x="5975350" y="5295900"/>
          <p14:tracePt t="65812" x="5981700" y="5314950"/>
          <p14:tracePt t="65829" x="5981700" y="5327650"/>
          <p14:tracePt t="65846" x="5981700" y="5334000"/>
          <p14:tracePt t="65862" x="5988050" y="5346700"/>
          <p14:tracePt t="65973" x="5988050" y="5340350"/>
          <p14:tracePt t="65981" x="5988050" y="5327650"/>
          <p14:tracePt t="65989" x="5988050" y="5321300"/>
          <p14:tracePt t="65997" x="5988050" y="5308600"/>
          <p14:tracePt t="66012" x="5988050" y="5289550"/>
          <p14:tracePt t="66029" x="5988050" y="5276850"/>
          <p14:tracePt t="66046" x="5988050" y="5264150"/>
          <p14:tracePt t="66149" x="5988050" y="5276850"/>
          <p14:tracePt t="66157" x="5988050" y="5283200"/>
          <p14:tracePt t="66164" x="5988050" y="5295900"/>
          <p14:tracePt t="66179" x="5988050" y="5308600"/>
          <p14:tracePt t="66196" x="5988050" y="5321300"/>
          <p14:tracePt t="66212" x="5988050" y="5334000"/>
          <p14:tracePt t="66255" x="5988050" y="5327650"/>
          <p14:tracePt t="66263" x="5988050" y="5321300"/>
          <p14:tracePt t="66279" x="5988050" y="5295900"/>
          <p14:tracePt t="66296" x="5988050" y="5270500"/>
          <p14:tracePt t="66313" x="5988050" y="5232400"/>
          <p14:tracePt t="66329" x="5988050" y="5200650"/>
          <p14:tracePt t="66346" x="5981700" y="5175250"/>
          <p14:tracePt t="66362" x="5975350" y="5156200"/>
          <p14:tracePt t="66379" x="5969000" y="5149850"/>
          <p14:tracePt t="66455" x="5962650" y="5162550"/>
          <p14:tracePt t="66463" x="5962650" y="5175250"/>
          <p14:tracePt t="66471" x="5962650" y="5187950"/>
          <p14:tracePt t="66479" x="5962650" y="5213350"/>
          <p14:tracePt t="66496" x="5962650" y="5245100"/>
          <p14:tracePt t="66513" x="5956300" y="5289550"/>
          <p14:tracePt t="66529" x="5956300" y="5327650"/>
          <p14:tracePt t="66546" x="5956300" y="5353050"/>
          <p14:tracePt t="66563" x="5956300" y="5378450"/>
          <p14:tracePt t="66579" x="5956300" y="5384800"/>
          <p14:tracePt t="66596" x="5956300" y="5391150"/>
          <p14:tracePt t="66769" x="5962650" y="5391150"/>
          <p14:tracePt t="66785" x="5962650" y="5384800"/>
          <p14:tracePt t="67493" x="5956300" y="5384800"/>
          <p14:tracePt t="67509" x="5943600" y="5384800"/>
          <p14:tracePt t="67517" x="5930900" y="5384800"/>
          <p14:tracePt t="67577" x="5930900" y="5391150"/>
          <p14:tracePt t="67581" x="5937250" y="5397500"/>
          <p14:tracePt t="67596" x="5943600" y="5397500"/>
          <p14:tracePt t="67612" x="5956300" y="5410200"/>
          <p14:tracePt t="67629" x="5969000" y="5416550"/>
          <p14:tracePt t="67663" x="5981700" y="5416550"/>
          <p14:tracePt t="67679" x="5988050" y="5416550"/>
          <p14:tracePt t="67696" x="5994400" y="5410200"/>
          <p14:tracePt t="67712" x="6000750" y="5410200"/>
          <p14:tracePt t="67729" x="6000750" y="5403850"/>
          <p14:tracePt t="67815" x="6000750" y="5410200"/>
          <p14:tracePt t="67878" x="6007100" y="5403850"/>
          <p14:tracePt t="67921" x="6007100" y="5397500"/>
          <p14:tracePt t="67937" x="6000750" y="5397500"/>
          <p14:tracePt t="68685" x="6007100" y="5397500"/>
          <p14:tracePt t="68693" x="6013450" y="5397500"/>
          <p14:tracePt t="68703" x="6026150" y="5397500"/>
          <p14:tracePt t="68712" x="6032500" y="5397500"/>
          <p14:tracePt t="68729" x="6032500" y="5391150"/>
          <p14:tracePt t="68746" x="6013450" y="5391150"/>
          <p14:tracePt t="68762" x="6000750" y="5391150"/>
          <p14:tracePt t="69369" x="5994400" y="5391150"/>
          <p14:tracePt t="69457" x="6000750" y="5391150"/>
          <p14:tracePt t="69465" x="6019800" y="5391150"/>
          <p14:tracePt t="69473" x="6032500" y="5391150"/>
          <p14:tracePt t="69481" x="6038850" y="5384800"/>
          <p14:tracePt t="69497" x="6045200" y="5384800"/>
          <p14:tracePt t="69513" x="6045200" y="5372100"/>
          <p14:tracePt t="69530" x="6064250" y="5365750"/>
          <p14:tracePt t="69586" x="6057900" y="5365750"/>
          <p14:tracePt t="69651" x="6057900" y="5378450"/>
          <p14:tracePt t="69668" x="6064250" y="5397500"/>
          <p14:tracePt t="69674" x="6070600" y="5403850"/>
          <p14:tracePt t="69683" x="6076950" y="5410200"/>
          <p14:tracePt t="69696" x="6076950" y="5422900"/>
          <p14:tracePt t="69713" x="6083300" y="5441950"/>
          <p14:tracePt t="69729" x="6083300" y="5454650"/>
          <p14:tracePt t="69746" x="6083300" y="5467350"/>
          <p14:tracePt t="69763" x="6096000" y="5480050"/>
          <p14:tracePt t="69779" x="6108700" y="5486400"/>
          <p14:tracePt t="69829" x="6115050" y="5486400"/>
          <p14:tracePt t="69843" x="6121400" y="5492750"/>
          <p14:tracePt t="69869" x="6121400" y="5499100"/>
          <p14:tracePt t="69875" x="6127750" y="5499100"/>
          <p14:tracePt t="69893" x="6127750" y="5505450"/>
          <p14:tracePt t="69924" x="6134100" y="5505450"/>
          <p14:tracePt t="69949" x="6134100" y="5511800"/>
          <p14:tracePt t="69973" x="6134100" y="5518150"/>
          <p14:tracePt t="69981" x="6134100" y="5524500"/>
          <p14:tracePt t="69998" x="6134100" y="5530850"/>
          <p14:tracePt t="70005" x="6134100" y="5537200"/>
          <p14:tracePt t="70012" x="6134100" y="5543550"/>
          <p14:tracePt t="70029" x="6134100" y="5562600"/>
          <p14:tracePt t="70046" x="6134100" y="5575300"/>
          <p14:tracePt t="70062" x="6134100" y="5588000"/>
          <p14:tracePt t="70079" x="6127750" y="5607050"/>
          <p14:tracePt t="70096" x="6121400" y="5619750"/>
          <p14:tracePt t="70113" x="6115050" y="5645150"/>
          <p14:tracePt t="70129" x="6102350" y="5676900"/>
          <p14:tracePt t="70146" x="6102350" y="5721350"/>
          <p14:tracePt t="70163" x="6096000" y="5753100"/>
          <p14:tracePt t="70179" x="6096000" y="5784850"/>
          <p14:tracePt t="70196" x="6096000" y="5822950"/>
          <p14:tracePt t="70213" x="6096000" y="5829300"/>
          <p14:tracePt t="70229" x="6096000" y="5842000"/>
          <p14:tracePt t="70287" x="6096000" y="5835650"/>
          <p14:tracePt t="70351" x="6096000" y="5829300"/>
          <p14:tracePt t="70375" x="6096000" y="5822950"/>
          <p14:tracePt t="71203" x="6096000" y="5829300"/>
          <p14:tracePt t="71210" x="6096000" y="5835650"/>
          <p14:tracePt t="71219" x="6102350" y="5848350"/>
          <p14:tracePt t="71229" x="6102350" y="5854700"/>
          <p14:tracePt t="71246" x="6102350" y="5873750"/>
          <p14:tracePt t="71262" x="6115050" y="5873750"/>
          <p14:tracePt t="71279" x="6134100" y="5886450"/>
          <p14:tracePt t="71296" x="6159500" y="5886450"/>
          <p14:tracePt t="71381" x="6159500" y="5880100"/>
          <p14:tracePt t="71412" x="6159500" y="5867400"/>
          <p14:tracePt t="71429" x="6159500" y="5861050"/>
          <p14:tracePt t="71445" x="6159500" y="5854700"/>
          <p14:tracePt t="71477" x="6159500" y="5848350"/>
          <p14:tracePt t="71623" x="6159500" y="5854700"/>
          <p14:tracePt t="71639" x="6165850" y="5861050"/>
          <p14:tracePt t="71655" x="6172200" y="5861050"/>
          <p14:tracePt t="71727" x="6172200" y="5854700"/>
          <p14:tracePt t="71743" x="6172200" y="5848350"/>
          <p14:tracePt t="71759" x="6172200" y="5835650"/>
          <p14:tracePt t="71775" x="6172200" y="5822950"/>
          <p14:tracePt t="71782" x="6178550" y="5810250"/>
          <p14:tracePt t="71796" x="6184900" y="5778500"/>
          <p14:tracePt t="71813" x="6191250" y="5702300"/>
          <p14:tracePt t="71829" x="6191250" y="5588000"/>
          <p14:tracePt t="71846" x="6191250" y="5410200"/>
          <p14:tracePt t="71862" x="6178550" y="5194300"/>
          <p14:tracePt t="71879" x="6115050" y="4870450"/>
          <p14:tracePt t="71896" x="6076950" y="4705350"/>
          <p14:tracePt t="71913" x="6057900" y="4552950"/>
          <p14:tracePt t="71929" x="6051550" y="4432300"/>
          <p14:tracePt t="71946" x="6045200" y="4343400"/>
          <p14:tracePt t="71963" x="6045200" y="4286250"/>
          <p14:tracePt t="71979" x="6064250" y="4254500"/>
          <p14:tracePt t="72435" x="6057900" y="4254500"/>
          <p14:tracePt t="72458" x="6064250" y="4254500"/>
          <p14:tracePt t="72467" x="6070600" y="4254500"/>
          <p14:tracePt t="72499" x="6083300" y="4254500"/>
          <p14:tracePt t="72515" x="6096000" y="4254500"/>
          <p14:tracePt t="72524" x="6102350" y="4254500"/>
          <p14:tracePt t="72557" x="6102350" y="4260850"/>
          <p14:tracePt t="72613" x="6115050" y="4260850"/>
          <p14:tracePt t="72621" x="6121400" y="4260850"/>
          <p14:tracePt t="72693" x="6108700" y="4260850"/>
          <p14:tracePt t="72700" x="6102350" y="4260850"/>
          <p14:tracePt t="72716" x="6096000" y="4260850"/>
          <p14:tracePt t="72733" x="6089650" y="4260850"/>
          <p14:tracePt t="72746" x="6076950" y="4260850"/>
          <p14:tracePt t="72763" x="6051550" y="4260850"/>
          <p14:tracePt t="72796" x="6045200" y="4248150"/>
          <p14:tracePt t="72813" x="6032500" y="4235450"/>
          <p14:tracePt t="72829" x="6019800" y="4235450"/>
          <p14:tracePt t="72846" x="6000750" y="4222750"/>
          <p14:tracePt t="72863" x="5956300" y="4216400"/>
          <p14:tracePt t="72879" x="5905500" y="4203700"/>
          <p14:tracePt t="72896" x="5822950" y="4165600"/>
          <p14:tracePt t="72913" x="5715000" y="4102100"/>
          <p14:tracePt t="72929" x="5518150" y="4013200"/>
          <p14:tracePt t="72946" x="5302250" y="3930650"/>
          <p14:tracePt t="72963" x="5143500" y="3873500"/>
          <p14:tracePt t="72979" x="5060950" y="3822700"/>
          <p14:tracePt t="72996" x="4991100" y="3784600"/>
          <p14:tracePt t="73013" x="4953000" y="3765550"/>
          <p14:tracePt t="73029" x="4946650" y="3752850"/>
          <p14:tracePt t="73046" x="4933950" y="3746500"/>
          <p14:tracePt t="73063" x="4921250" y="3727450"/>
          <p14:tracePt t="73079" x="4914900" y="3721100"/>
          <p14:tracePt t="73096" x="4902200" y="3702050"/>
          <p14:tracePt t="73113" x="4895850" y="3702050"/>
          <p14:tracePt t="73129" x="4883150" y="3689350"/>
          <p14:tracePt t="73146" x="4876800" y="3683000"/>
          <p14:tracePt t="74204" x="0" y="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9"/>
          <p:cNvSpPr txBox="1">
            <a:spLocks noChangeArrowheads="1"/>
          </p:cNvSpPr>
          <p:nvPr/>
        </p:nvSpPr>
        <p:spPr bwMode="auto">
          <a:xfrm>
            <a:off x="264399" y="1137851"/>
            <a:ext cx="8717649" cy="1323439"/>
          </a:xfrm>
          <a:prstGeom prst="rect">
            <a:avLst/>
          </a:prstGeom>
          <a:solidFill>
            <a:schemeClr val="bg1"/>
          </a:solidFill>
          <a:ln>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eaLnBrk="1" hangingPunct="1">
              <a:spcBef>
                <a:spcPts val="0"/>
              </a:spcBef>
              <a:buFontTx/>
              <a:buNone/>
            </a:pPr>
            <a:r>
              <a:rPr lang="en-US" altLang="ja-JP" sz="2000" b="1" dirty="0" smtClean="0">
                <a:solidFill>
                  <a:prstClr val="black"/>
                </a:solidFill>
                <a:latin typeface="+mn-lt"/>
                <a:ea typeface="メイリオ" pitchFamily="50" charset="-128"/>
                <a:cs typeface="メイリオ" pitchFamily="50" charset="-128"/>
              </a:rPr>
              <a:t>Requirement from Rail Car market</a:t>
            </a:r>
          </a:p>
          <a:p>
            <a:pPr eaLnBrk="1" hangingPunct="1">
              <a:spcBef>
                <a:spcPts val="0"/>
              </a:spcBef>
              <a:buFont typeface="Wingdings" panose="05000000000000000000" pitchFamily="2" charset="2"/>
              <a:buChar char="ü"/>
            </a:pPr>
            <a:r>
              <a:rPr lang="en-US" altLang="ja-JP" sz="2000" b="1" dirty="0" smtClean="0">
                <a:solidFill>
                  <a:prstClr val="black"/>
                </a:solidFill>
                <a:latin typeface="+mn-lt"/>
                <a:ea typeface="メイリオ" pitchFamily="50" charset="-128"/>
                <a:cs typeface="メイリオ" pitchFamily="50" charset="-128"/>
              </a:rPr>
              <a:t>to save energy </a:t>
            </a:r>
          </a:p>
          <a:p>
            <a:pPr eaLnBrk="1" hangingPunct="1">
              <a:spcBef>
                <a:spcPts val="0"/>
              </a:spcBef>
              <a:buFont typeface="Wingdings" panose="05000000000000000000" pitchFamily="2" charset="2"/>
              <a:buChar char="ü"/>
            </a:pPr>
            <a:r>
              <a:rPr lang="en-US" altLang="ja-JP" sz="2000" b="1" dirty="0" smtClean="0">
                <a:solidFill>
                  <a:prstClr val="black"/>
                </a:solidFill>
                <a:latin typeface="+mn-lt"/>
                <a:ea typeface="メイリオ" pitchFamily="50" charset="-128"/>
                <a:cs typeface="メイリオ" pitchFamily="50" charset="-128"/>
              </a:rPr>
              <a:t>to </a:t>
            </a:r>
            <a:r>
              <a:rPr lang="en-US" altLang="ja-JP" sz="2000" b="1" dirty="0">
                <a:solidFill>
                  <a:prstClr val="black"/>
                </a:solidFill>
                <a:latin typeface="+mn-lt"/>
                <a:ea typeface="メイリオ" pitchFamily="50" charset="-128"/>
                <a:cs typeface="メイリオ" pitchFamily="50" charset="-128"/>
              </a:rPr>
              <a:t>fully utilize limited </a:t>
            </a:r>
            <a:r>
              <a:rPr lang="en-US" altLang="ja-JP" sz="2000" b="1" dirty="0" smtClean="0">
                <a:solidFill>
                  <a:prstClr val="black"/>
                </a:solidFill>
                <a:latin typeface="+mn-lt"/>
                <a:ea typeface="メイリオ" pitchFamily="50" charset="-128"/>
                <a:cs typeface="メイリオ" pitchFamily="50" charset="-128"/>
              </a:rPr>
              <a:t>underfloor space</a:t>
            </a:r>
            <a:r>
              <a:rPr lang="en-US" altLang="ja-JP" sz="2000" b="1" dirty="0">
                <a:solidFill>
                  <a:prstClr val="black"/>
                </a:solidFill>
                <a:latin typeface="+mn-lt"/>
                <a:ea typeface="メイリオ" pitchFamily="50" charset="-128"/>
                <a:cs typeface="メイリオ" pitchFamily="50" charset="-128"/>
              </a:rPr>
              <a:t>, smaller </a:t>
            </a:r>
            <a:r>
              <a:rPr lang="en-US" altLang="ja-JP" sz="2000" b="1" dirty="0" smtClean="0">
                <a:solidFill>
                  <a:prstClr val="black"/>
                </a:solidFill>
                <a:latin typeface="+mn-lt"/>
                <a:ea typeface="メイリオ" pitchFamily="50" charset="-128"/>
                <a:cs typeface="メイリオ" pitchFamily="50" charset="-128"/>
              </a:rPr>
              <a:t>inverter is desirable</a:t>
            </a:r>
          </a:p>
          <a:p>
            <a:pPr eaLnBrk="1" hangingPunct="1">
              <a:spcBef>
                <a:spcPts val="0"/>
              </a:spcBef>
              <a:buFontTx/>
              <a:buNone/>
            </a:pPr>
            <a:endParaRPr lang="en-US" altLang="ja-JP" sz="2000" b="1" dirty="0" smtClean="0">
              <a:solidFill>
                <a:prstClr val="black"/>
              </a:solidFill>
              <a:latin typeface="+mn-lt"/>
              <a:ea typeface="メイリオ" pitchFamily="50" charset="-128"/>
              <a:cs typeface="メイリオ" pitchFamily="50" charset="-128"/>
            </a:endParaRPr>
          </a:p>
        </p:txBody>
      </p:sp>
      <p:pic>
        <p:nvPicPr>
          <p:cNvPr id="16" name="Picture 2"/>
          <p:cNvPicPr>
            <a:picLocks noChangeAspect="1" noChangeArrowheads="1"/>
          </p:cNvPicPr>
          <p:nvPr/>
        </p:nvPicPr>
        <p:blipFill>
          <a:blip r:embed="rId2" cstate="print"/>
          <a:srcRect/>
          <a:stretch>
            <a:fillRect/>
          </a:stretch>
        </p:blipFill>
        <p:spPr bwMode="auto">
          <a:xfrm>
            <a:off x="791958" y="2528990"/>
            <a:ext cx="3554413" cy="2279650"/>
          </a:xfrm>
          <a:prstGeom prst="rect">
            <a:avLst/>
          </a:prstGeom>
          <a:noFill/>
          <a:ln w="9525">
            <a:noFill/>
            <a:miter lim="800000"/>
            <a:headEnd/>
            <a:tailEnd/>
          </a:ln>
          <a:effectLst/>
        </p:spPr>
      </p:pic>
      <p:sp>
        <p:nvSpPr>
          <p:cNvPr id="17" name="AutoShape 7"/>
          <p:cNvSpPr>
            <a:spLocks noChangeArrowheads="1"/>
          </p:cNvSpPr>
          <p:nvPr/>
        </p:nvSpPr>
        <p:spPr bwMode="auto">
          <a:xfrm>
            <a:off x="5992683" y="4446521"/>
            <a:ext cx="2159595" cy="1349375"/>
          </a:xfrm>
          <a:prstGeom prst="roundRect">
            <a:avLst>
              <a:gd name="adj" fmla="val 8366"/>
            </a:avLst>
          </a:prstGeom>
          <a:solidFill>
            <a:srgbClr val="FF99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ja-JP" altLang="en-US" dirty="0"/>
          </a:p>
        </p:txBody>
      </p:sp>
      <p:sp>
        <p:nvSpPr>
          <p:cNvPr id="19" name="Oval 10"/>
          <p:cNvSpPr>
            <a:spLocks noChangeArrowheads="1"/>
          </p:cNvSpPr>
          <p:nvPr/>
        </p:nvSpPr>
        <p:spPr bwMode="auto">
          <a:xfrm>
            <a:off x="2366758" y="3519590"/>
            <a:ext cx="796925" cy="431800"/>
          </a:xfrm>
          <a:prstGeom prst="ellipse">
            <a:avLst/>
          </a:prstGeom>
          <a:noFill/>
          <a:ln w="25400">
            <a:solidFill>
              <a:srgbClr val="FF6600"/>
            </a:solidFill>
            <a:round/>
            <a:headEnd/>
            <a:tailEnd/>
          </a:ln>
          <a:effectLst/>
        </p:spPr>
        <p:txBody>
          <a:bodyPr wrap="none" anchor="ctr"/>
          <a:lstStyle/>
          <a:p>
            <a:endParaRPr lang="ja-JP" altLang="en-US" dirty="0"/>
          </a:p>
        </p:txBody>
      </p:sp>
      <p:sp>
        <p:nvSpPr>
          <p:cNvPr id="20" name="Text Box 11"/>
          <p:cNvSpPr txBox="1">
            <a:spLocks noChangeArrowheads="1"/>
          </p:cNvSpPr>
          <p:nvPr/>
        </p:nvSpPr>
        <p:spPr bwMode="auto">
          <a:xfrm>
            <a:off x="1503332" y="6162164"/>
            <a:ext cx="3556000" cy="344128"/>
          </a:xfrm>
          <a:prstGeom prst="rect">
            <a:avLst/>
          </a:prstGeom>
          <a:noFill/>
          <a:ln w="9525">
            <a:noFill/>
            <a:miter lim="800000"/>
            <a:headEnd/>
            <a:tailEnd/>
          </a:ln>
          <a:effectLst/>
        </p:spPr>
        <p:txBody>
          <a:bodyPr wrap="square" lIns="18000" tIns="18000" rIns="18000" bIns="18000" anchor="ctr">
            <a:spAutoFit/>
          </a:bodyPr>
          <a:lstStyle/>
          <a:p>
            <a:pPr algn="ctr"/>
            <a:r>
              <a:rPr lang="en-US" altLang="ja-JP" sz="2000" dirty="0"/>
              <a:t>Propulsion </a:t>
            </a:r>
            <a:r>
              <a:rPr lang="en-US" altLang="ja-JP" sz="2000" dirty="0" smtClean="0"/>
              <a:t>Inverter</a:t>
            </a:r>
            <a:endParaRPr lang="ja-JP" altLang="en-US" sz="2000" dirty="0"/>
          </a:p>
        </p:txBody>
      </p:sp>
      <p:sp>
        <p:nvSpPr>
          <p:cNvPr id="21" name="Text Box 12"/>
          <p:cNvSpPr txBox="1">
            <a:spLocks noChangeArrowheads="1"/>
          </p:cNvSpPr>
          <p:nvPr/>
        </p:nvSpPr>
        <p:spPr bwMode="auto">
          <a:xfrm>
            <a:off x="5628450" y="6009763"/>
            <a:ext cx="2787650" cy="344128"/>
          </a:xfrm>
          <a:prstGeom prst="rect">
            <a:avLst/>
          </a:prstGeom>
          <a:noFill/>
          <a:ln w="9525">
            <a:noFill/>
            <a:miter lim="800000"/>
            <a:headEnd/>
            <a:tailEnd/>
          </a:ln>
          <a:effectLst/>
        </p:spPr>
        <p:txBody>
          <a:bodyPr lIns="18000" tIns="18000" rIns="18000" bIns="18000" anchor="ctr">
            <a:spAutoFit/>
          </a:bodyPr>
          <a:lstStyle/>
          <a:p>
            <a:pPr algn="ctr"/>
            <a:r>
              <a:rPr lang="en-US" altLang="en-US" sz="2000" dirty="0" smtClean="0"/>
              <a:t>Full-SiC power </a:t>
            </a:r>
            <a:r>
              <a:rPr lang="en-US" altLang="en-US" sz="2000" dirty="0" smtClean="0"/>
              <a:t>module</a:t>
            </a:r>
            <a:endParaRPr lang="en-US" altLang="en-US" sz="2000" dirty="0"/>
          </a:p>
        </p:txBody>
      </p:sp>
      <p:sp>
        <p:nvSpPr>
          <p:cNvPr id="22" name="AutoShape 14"/>
          <p:cNvSpPr>
            <a:spLocks noChangeArrowheads="1"/>
          </p:cNvSpPr>
          <p:nvPr/>
        </p:nvSpPr>
        <p:spPr bwMode="auto">
          <a:xfrm flipH="1">
            <a:off x="5268410" y="5003903"/>
            <a:ext cx="676275" cy="585787"/>
          </a:xfrm>
          <a:custGeom>
            <a:avLst/>
            <a:gdLst>
              <a:gd name="G0" fmla="+- 13265 0 0"/>
              <a:gd name="G1" fmla="+- 5737 0 0"/>
              <a:gd name="G2" fmla="+- 21600 0 5737"/>
              <a:gd name="G3" fmla="+- 10800 0 5737"/>
              <a:gd name="G4" fmla="+- 21600 0 13265"/>
              <a:gd name="G5" fmla="*/ G4 G3 10800"/>
              <a:gd name="G6" fmla="+- 21600 0 G5"/>
              <a:gd name="T0" fmla="*/ 13265 w 21600"/>
              <a:gd name="T1" fmla="*/ 0 h 21600"/>
              <a:gd name="T2" fmla="*/ 0 w 21600"/>
              <a:gd name="T3" fmla="*/ 10800 h 21600"/>
              <a:gd name="T4" fmla="*/ 1326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265" y="0"/>
                </a:moveTo>
                <a:lnTo>
                  <a:pt x="13265" y="5737"/>
                </a:lnTo>
                <a:lnTo>
                  <a:pt x="3375" y="5737"/>
                </a:lnTo>
                <a:lnTo>
                  <a:pt x="3375" y="15863"/>
                </a:lnTo>
                <a:lnTo>
                  <a:pt x="13265" y="15863"/>
                </a:lnTo>
                <a:lnTo>
                  <a:pt x="13265" y="21600"/>
                </a:lnTo>
                <a:lnTo>
                  <a:pt x="21600" y="10800"/>
                </a:lnTo>
                <a:close/>
              </a:path>
              <a:path w="21600" h="21600">
                <a:moveTo>
                  <a:pt x="1350" y="5737"/>
                </a:moveTo>
                <a:lnTo>
                  <a:pt x="1350" y="15863"/>
                </a:lnTo>
                <a:lnTo>
                  <a:pt x="2700" y="15863"/>
                </a:lnTo>
                <a:lnTo>
                  <a:pt x="2700" y="5737"/>
                </a:lnTo>
                <a:close/>
              </a:path>
              <a:path w="21600" h="21600">
                <a:moveTo>
                  <a:pt x="0" y="5737"/>
                </a:moveTo>
                <a:lnTo>
                  <a:pt x="0" y="15863"/>
                </a:lnTo>
                <a:lnTo>
                  <a:pt x="675" y="15863"/>
                </a:lnTo>
                <a:lnTo>
                  <a:pt x="675" y="5737"/>
                </a:lnTo>
                <a:close/>
              </a:path>
            </a:pathLst>
          </a:custGeom>
          <a:solidFill>
            <a:srgbClr val="FFFF00">
              <a:alpha val="50000"/>
            </a:srgbClr>
          </a:solidFill>
          <a:ln w="25400">
            <a:solidFill>
              <a:srgbClr val="FF6600"/>
            </a:solidFill>
            <a:miter lim="800000"/>
            <a:headEnd/>
            <a:tailEnd/>
          </a:ln>
          <a:effectLst/>
        </p:spPr>
        <p:txBody>
          <a:bodyPr wrap="none" anchor="ctr"/>
          <a:lstStyle/>
          <a:p>
            <a:endParaRPr lang="ja-JP" altLang="en-US" dirty="0"/>
          </a:p>
        </p:txBody>
      </p:sp>
      <p:sp>
        <p:nvSpPr>
          <p:cNvPr id="23" name="AutoShape 16"/>
          <p:cNvSpPr>
            <a:spLocks noChangeArrowheads="1"/>
          </p:cNvSpPr>
          <p:nvPr/>
        </p:nvSpPr>
        <p:spPr bwMode="auto">
          <a:xfrm rot="3677340" flipH="1">
            <a:off x="2772364" y="3925197"/>
            <a:ext cx="676275" cy="585788"/>
          </a:xfrm>
          <a:custGeom>
            <a:avLst/>
            <a:gdLst>
              <a:gd name="G0" fmla="+- 13265 0 0"/>
              <a:gd name="G1" fmla="+- 5737 0 0"/>
              <a:gd name="G2" fmla="+- 21600 0 5737"/>
              <a:gd name="G3" fmla="+- 10800 0 5737"/>
              <a:gd name="G4" fmla="+- 21600 0 13265"/>
              <a:gd name="G5" fmla="*/ G4 G3 10800"/>
              <a:gd name="G6" fmla="+- 21600 0 G5"/>
              <a:gd name="T0" fmla="*/ 13265 w 21600"/>
              <a:gd name="T1" fmla="*/ 0 h 21600"/>
              <a:gd name="T2" fmla="*/ 0 w 21600"/>
              <a:gd name="T3" fmla="*/ 10800 h 21600"/>
              <a:gd name="T4" fmla="*/ 1326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265" y="0"/>
                </a:moveTo>
                <a:lnTo>
                  <a:pt x="13265" y="5737"/>
                </a:lnTo>
                <a:lnTo>
                  <a:pt x="3375" y="5737"/>
                </a:lnTo>
                <a:lnTo>
                  <a:pt x="3375" y="15863"/>
                </a:lnTo>
                <a:lnTo>
                  <a:pt x="13265" y="15863"/>
                </a:lnTo>
                <a:lnTo>
                  <a:pt x="13265" y="21600"/>
                </a:lnTo>
                <a:lnTo>
                  <a:pt x="21600" y="10800"/>
                </a:lnTo>
                <a:close/>
              </a:path>
              <a:path w="21600" h="21600">
                <a:moveTo>
                  <a:pt x="1350" y="5737"/>
                </a:moveTo>
                <a:lnTo>
                  <a:pt x="1350" y="15863"/>
                </a:lnTo>
                <a:lnTo>
                  <a:pt x="2700" y="15863"/>
                </a:lnTo>
                <a:lnTo>
                  <a:pt x="2700" y="5737"/>
                </a:lnTo>
                <a:close/>
              </a:path>
              <a:path w="21600" h="21600">
                <a:moveTo>
                  <a:pt x="0" y="5737"/>
                </a:moveTo>
                <a:lnTo>
                  <a:pt x="0" y="15863"/>
                </a:lnTo>
                <a:lnTo>
                  <a:pt x="675" y="15863"/>
                </a:lnTo>
                <a:lnTo>
                  <a:pt x="675" y="5737"/>
                </a:lnTo>
                <a:close/>
              </a:path>
            </a:pathLst>
          </a:custGeom>
          <a:solidFill>
            <a:srgbClr val="FFFF00">
              <a:alpha val="50000"/>
            </a:srgbClr>
          </a:solidFill>
          <a:ln w="25400">
            <a:solidFill>
              <a:srgbClr val="FF6600"/>
            </a:solidFill>
            <a:miter lim="800000"/>
            <a:headEnd/>
            <a:tailEnd/>
          </a:ln>
          <a:effectLst/>
        </p:spPr>
        <p:txBody>
          <a:bodyPr wrap="none" anchor="ctr"/>
          <a:lstStyle/>
          <a:p>
            <a:endParaRPr lang="ja-JP" altLang="en-US" dirty="0"/>
          </a:p>
        </p:txBody>
      </p:sp>
      <p:sp>
        <p:nvSpPr>
          <p:cNvPr id="24" name="Rectangle 17"/>
          <p:cNvSpPr>
            <a:spLocks noChangeArrowheads="1"/>
          </p:cNvSpPr>
          <p:nvPr/>
        </p:nvSpPr>
        <p:spPr bwMode="auto">
          <a:xfrm>
            <a:off x="1601583" y="4464153"/>
            <a:ext cx="3421063" cy="1620837"/>
          </a:xfrm>
          <a:prstGeom prst="rect">
            <a:avLst/>
          </a:prstGeom>
          <a:noFill/>
          <a:ln w="25400">
            <a:solidFill>
              <a:srgbClr val="FF0000"/>
            </a:solidFill>
            <a:miter lim="800000"/>
            <a:headEnd/>
            <a:tailEnd/>
          </a:ln>
          <a:effectLst/>
        </p:spPr>
        <p:txBody>
          <a:bodyPr wrap="none" anchor="ctr"/>
          <a:lstStyle/>
          <a:p>
            <a:endParaRPr lang="ja-JP" altLang="en-US" dirty="0"/>
          </a:p>
        </p:txBody>
      </p:sp>
      <p:grpSp>
        <p:nvGrpSpPr>
          <p:cNvPr id="25" name="グループ化 102"/>
          <p:cNvGrpSpPr/>
          <p:nvPr/>
        </p:nvGrpSpPr>
        <p:grpSpPr>
          <a:xfrm>
            <a:off x="6108258" y="4805296"/>
            <a:ext cx="1765788" cy="790575"/>
            <a:chOff x="5851526" y="5079454"/>
            <a:chExt cx="1912938" cy="790575"/>
          </a:xfrm>
        </p:grpSpPr>
        <p:grpSp>
          <p:nvGrpSpPr>
            <p:cNvPr id="26" name="Group 57"/>
            <p:cNvGrpSpPr>
              <a:grpSpLocks/>
            </p:cNvGrpSpPr>
            <p:nvPr/>
          </p:nvGrpSpPr>
          <p:grpSpPr bwMode="auto">
            <a:xfrm>
              <a:off x="5851526" y="5079454"/>
              <a:ext cx="1912938" cy="790575"/>
              <a:chOff x="3867" y="3385"/>
              <a:chExt cx="1205" cy="498"/>
            </a:xfrm>
          </p:grpSpPr>
          <p:sp>
            <p:nvSpPr>
              <p:cNvPr id="30" name="Rectangle 58"/>
              <p:cNvSpPr>
                <a:spLocks noChangeArrowheads="1"/>
              </p:cNvSpPr>
              <p:nvPr/>
            </p:nvSpPr>
            <p:spPr bwMode="auto">
              <a:xfrm>
                <a:off x="3867" y="3385"/>
                <a:ext cx="288" cy="271"/>
              </a:xfrm>
              <a:prstGeom prst="rect">
                <a:avLst/>
              </a:prstGeom>
              <a:noFill/>
              <a:ln w="9525">
                <a:noFill/>
                <a:miter lim="800000"/>
                <a:headEnd/>
                <a:tailEnd/>
              </a:ln>
            </p:spPr>
            <p:txBody>
              <a:bodyPr wrap="none" lIns="0" tIns="0" rIns="0" bIns="0">
                <a:spAutoFit/>
              </a:bodyPr>
              <a:lstStyle/>
              <a:p>
                <a:r>
                  <a:rPr lang="en-US" altLang="ja-JP" sz="1400" dirty="0">
                    <a:latin typeface="+mn-ea"/>
                    <a:ea typeface="+mn-ea"/>
                  </a:rPr>
                  <a:t>SiC</a:t>
                </a:r>
              </a:p>
              <a:p>
                <a:r>
                  <a:rPr lang="en-US" altLang="ja-JP" sz="1400" dirty="0">
                    <a:latin typeface="+mn-ea"/>
                    <a:ea typeface="+mn-ea"/>
                  </a:rPr>
                  <a:t>MOS </a:t>
                </a:r>
              </a:p>
            </p:txBody>
          </p:sp>
          <p:grpSp>
            <p:nvGrpSpPr>
              <p:cNvPr id="31" name="Group 59"/>
              <p:cNvGrpSpPr>
                <a:grpSpLocks/>
              </p:cNvGrpSpPr>
              <p:nvPr/>
            </p:nvGrpSpPr>
            <p:grpSpPr bwMode="auto">
              <a:xfrm>
                <a:off x="4059" y="3385"/>
                <a:ext cx="473" cy="498"/>
                <a:chOff x="3379" y="437"/>
                <a:chExt cx="1289" cy="1451"/>
              </a:xfrm>
            </p:grpSpPr>
            <p:sp>
              <p:nvSpPr>
                <p:cNvPr id="33" name="Line 60"/>
                <p:cNvSpPr>
                  <a:spLocks noChangeShapeType="1"/>
                </p:cNvSpPr>
                <p:nvPr/>
              </p:nvSpPr>
              <p:spPr bwMode="auto">
                <a:xfrm>
                  <a:off x="4105" y="437"/>
                  <a:ext cx="0" cy="362"/>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34" name="Line 61"/>
                <p:cNvSpPr>
                  <a:spLocks noChangeShapeType="1"/>
                </p:cNvSpPr>
                <p:nvPr/>
              </p:nvSpPr>
              <p:spPr bwMode="auto">
                <a:xfrm flipH="1">
                  <a:off x="3787" y="799"/>
                  <a:ext cx="318" cy="1"/>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35" name="Line 63"/>
                <p:cNvSpPr>
                  <a:spLocks noChangeShapeType="1"/>
                </p:cNvSpPr>
                <p:nvPr/>
              </p:nvSpPr>
              <p:spPr bwMode="auto">
                <a:xfrm>
                  <a:off x="4105" y="1117"/>
                  <a:ext cx="0" cy="771"/>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36" name="Line 64"/>
                <p:cNvSpPr>
                  <a:spLocks noChangeShapeType="1"/>
                </p:cNvSpPr>
                <p:nvPr/>
              </p:nvSpPr>
              <p:spPr bwMode="auto">
                <a:xfrm>
                  <a:off x="3651" y="890"/>
                  <a:ext cx="0" cy="454"/>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37" name="Line 65"/>
                <p:cNvSpPr>
                  <a:spLocks noChangeShapeType="1"/>
                </p:cNvSpPr>
                <p:nvPr/>
              </p:nvSpPr>
              <p:spPr bwMode="auto">
                <a:xfrm flipH="1">
                  <a:off x="3379" y="1325"/>
                  <a:ext cx="272" cy="0"/>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38" name="AutoShape 66"/>
                <p:cNvSpPr>
                  <a:spLocks noChangeArrowheads="1"/>
                </p:cNvSpPr>
                <p:nvPr/>
              </p:nvSpPr>
              <p:spPr bwMode="auto">
                <a:xfrm>
                  <a:off x="4377" y="1026"/>
                  <a:ext cx="272" cy="227"/>
                </a:xfrm>
                <a:prstGeom prst="triangle">
                  <a:avLst>
                    <a:gd name="adj" fmla="val 50000"/>
                  </a:avLst>
                </a:prstGeom>
                <a:noFill/>
                <a:ln w="19050">
                  <a:solidFill>
                    <a:srgbClr val="FF0000"/>
                  </a:solidFill>
                  <a:miter lim="800000"/>
                  <a:headEnd/>
                  <a:tailEnd/>
                </a:ln>
                <a:effectLst/>
              </p:spPr>
              <p:txBody>
                <a:bodyPr wrap="none" anchor="ctr"/>
                <a:lstStyle/>
                <a:p>
                  <a:endParaRPr lang="ja-JP" altLang="en-US" sz="1400" dirty="0">
                    <a:latin typeface="+mn-ea"/>
                    <a:ea typeface="+mn-ea"/>
                  </a:endParaRPr>
                </a:p>
              </p:txBody>
            </p:sp>
            <p:sp>
              <p:nvSpPr>
                <p:cNvPr id="39" name="Line 67"/>
                <p:cNvSpPr>
                  <a:spLocks noChangeShapeType="1"/>
                </p:cNvSpPr>
                <p:nvPr/>
              </p:nvSpPr>
              <p:spPr bwMode="auto">
                <a:xfrm>
                  <a:off x="4350" y="1026"/>
                  <a:ext cx="318" cy="0"/>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40" name="Line 68"/>
                <p:cNvSpPr>
                  <a:spLocks noChangeShapeType="1"/>
                </p:cNvSpPr>
                <p:nvPr/>
              </p:nvSpPr>
              <p:spPr bwMode="auto">
                <a:xfrm>
                  <a:off x="4513" y="663"/>
                  <a:ext cx="0" cy="1044"/>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41" name="Line 69"/>
                <p:cNvSpPr>
                  <a:spLocks noChangeShapeType="1"/>
                </p:cNvSpPr>
                <p:nvPr/>
              </p:nvSpPr>
              <p:spPr bwMode="auto">
                <a:xfrm flipH="1">
                  <a:off x="4105" y="663"/>
                  <a:ext cx="408" cy="0"/>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42" name="Line 70"/>
                <p:cNvSpPr>
                  <a:spLocks noChangeShapeType="1"/>
                </p:cNvSpPr>
                <p:nvPr/>
              </p:nvSpPr>
              <p:spPr bwMode="auto">
                <a:xfrm flipH="1">
                  <a:off x="4105" y="1707"/>
                  <a:ext cx="408" cy="0"/>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sp>
              <p:nvSpPr>
                <p:cNvPr id="43" name="Line 71"/>
                <p:cNvSpPr>
                  <a:spLocks noChangeShapeType="1"/>
                </p:cNvSpPr>
                <p:nvPr/>
              </p:nvSpPr>
              <p:spPr bwMode="auto">
                <a:xfrm flipH="1">
                  <a:off x="3787" y="1117"/>
                  <a:ext cx="317" cy="0"/>
                </a:xfrm>
                <a:prstGeom prst="line">
                  <a:avLst/>
                </a:prstGeom>
                <a:noFill/>
                <a:ln w="19050">
                  <a:solidFill>
                    <a:srgbClr val="FF0000"/>
                  </a:solidFill>
                  <a:round/>
                  <a:headEnd/>
                  <a:tailEnd type="triangle" w="lg" len="lg"/>
                </a:ln>
                <a:effectLst/>
              </p:spPr>
              <p:txBody>
                <a:bodyPr/>
                <a:lstStyle/>
                <a:p>
                  <a:endParaRPr lang="ja-JP" altLang="en-US" sz="1400" dirty="0">
                    <a:latin typeface="+mn-ea"/>
                    <a:ea typeface="+mn-ea"/>
                  </a:endParaRPr>
                </a:p>
              </p:txBody>
            </p:sp>
            <p:sp>
              <p:nvSpPr>
                <p:cNvPr id="44" name="Line 72"/>
                <p:cNvSpPr>
                  <a:spLocks noChangeShapeType="1"/>
                </p:cNvSpPr>
                <p:nvPr/>
              </p:nvSpPr>
              <p:spPr bwMode="auto">
                <a:xfrm>
                  <a:off x="3787" y="1434"/>
                  <a:ext cx="317" cy="1"/>
                </a:xfrm>
                <a:prstGeom prst="line">
                  <a:avLst/>
                </a:prstGeom>
                <a:noFill/>
                <a:ln w="19050">
                  <a:solidFill>
                    <a:srgbClr val="FF0000"/>
                  </a:solidFill>
                  <a:round/>
                  <a:headEnd/>
                  <a:tailEnd/>
                </a:ln>
                <a:effectLst/>
              </p:spPr>
              <p:txBody>
                <a:bodyPr/>
                <a:lstStyle/>
                <a:p>
                  <a:endParaRPr lang="ja-JP" altLang="en-US" sz="1400" dirty="0">
                    <a:latin typeface="+mn-ea"/>
                    <a:ea typeface="+mn-ea"/>
                  </a:endParaRPr>
                </a:p>
              </p:txBody>
            </p:sp>
          </p:grpSp>
          <p:sp>
            <p:nvSpPr>
              <p:cNvPr id="32" name="Rectangle 73"/>
              <p:cNvSpPr>
                <a:spLocks noChangeArrowheads="1"/>
              </p:cNvSpPr>
              <p:nvPr/>
            </p:nvSpPr>
            <p:spPr bwMode="auto">
              <a:xfrm>
                <a:off x="4525" y="3448"/>
                <a:ext cx="547" cy="136"/>
              </a:xfrm>
              <a:prstGeom prst="rect">
                <a:avLst/>
              </a:prstGeom>
              <a:noFill/>
              <a:ln w="9525">
                <a:noFill/>
                <a:miter lim="800000"/>
                <a:headEnd/>
                <a:tailEnd/>
              </a:ln>
            </p:spPr>
            <p:txBody>
              <a:bodyPr wrap="none" lIns="0" tIns="0" rIns="0" bIns="0">
                <a:spAutoFit/>
              </a:bodyPr>
              <a:lstStyle/>
              <a:p>
                <a:r>
                  <a:rPr lang="en-US" altLang="ja-JP" sz="1400" dirty="0" smtClean="0">
                    <a:latin typeface="+mn-ea"/>
                    <a:ea typeface="+mn-ea"/>
                  </a:rPr>
                  <a:t>SiC-SBD  </a:t>
                </a:r>
                <a:endParaRPr lang="en-US" altLang="ja-JP" sz="1400" dirty="0">
                  <a:latin typeface="+mn-ea"/>
                  <a:ea typeface="+mn-ea"/>
                </a:endParaRPr>
              </a:p>
            </p:txBody>
          </p:sp>
        </p:grpSp>
        <p:sp>
          <p:nvSpPr>
            <p:cNvPr id="27" name="Line 62"/>
            <p:cNvSpPr>
              <a:spLocks noChangeShapeType="1"/>
            </p:cNvSpPr>
            <p:nvPr/>
          </p:nvSpPr>
          <p:spPr bwMode="auto">
            <a:xfrm flipH="1">
              <a:off x="6393999" y="5217600"/>
              <a:ext cx="0" cy="108000"/>
            </a:xfrm>
            <a:prstGeom prst="line">
              <a:avLst/>
            </a:prstGeom>
            <a:noFill/>
            <a:ln w="19050">
              <a:solidFill>
                <a:srgbClr val="FF0000"/>
              </a:solidFill>
              <a:prstDash val="solid"/>
              <a:round/>
              <a:headEnd/>
              <a:tailEnd/>
            </a:ln>
            <a:effectLst/>
          </p:spPr>
          <p:txBody>
            <a:bodyPr/>
            <a:lstStyle/>
            <a:p>
              <a:endParaRPr lang="ja-JP" altLang="en-US" sz="1400" dirty="0">
                <a:latin typeface="+mn-ea"/>
                <a:ea typeface="+mn-ea"/>
              </a:endParaRPr>
            </a:p>
          </p:txBody>
        </p:sp>
        <p:sp>
          <p:nvSpPr>
            <p:cNvPr id="28" name="Line 62"/>
            <p:cNvSpPr>
              <a:spLocks noChangeShapeType="1"/>
            </p:cNvSpPr>
            <p:nvPr/>
          </p:nvSpPr>
          <p:spPr bwMode="auto">
            <a:xfrm flipH="1">
              <a:off x="6393999" y="5400370"/>
              <a:ext cx="0" cy="108000"/>
            </a:xfrm>
            <a:prstGeom prst="line">
              <a:avLst/>
            </a:prstGeom>
            <a:noFill/>
            <a:ln w="19050">
              <a:solidFill>
                <a:srgbClr val="FF0000"/>
              </a:solidFill>
              <a:prstDash val="solid"/>
              <a:round/>
              <a:headEnd/>
              <a:tailEnd/>
            </a:ln>
            <a:effectLst/>
          </p:spPr>
          <p:txBody>
            <a:bodyPr/>
            <a:lstStyle/>
            <a:p>
              <a:endParaRPr lang="ja-JP" altLang="en-US" sz="1400" dirty="0">
                <a:latin typeface="+mn-ea"/>
                <a:ea typeface="+mn-ea"/>
              </a:endParaRPr>
            </a:p>
          </p:txBody>
        </p:sp>
        <p:sp>
          <p:nvSpPr>
            <p:cNvPr id="29" name="Line 62"/>
            <p:cNvSpPr>
              <a:spLocks noChangeShapeType="1"/>
            </p:cNvSpPr>
            <p:nvPr/>
          </p:nvSpPr>
          <p:spPr bwMode="auto">
            <a:xfrm flipH="1">
              <a:off x="6393999" y="5564274"/>
              <a:ext cx="0" cy="108000"/>
            </a:xfrm>
            <a:prstGeom prst="line">
              <a:avLst/>
            </a:prstGeom>
            <a:noFill/>
            <a:ln w="19050">
              <a:solidFill>
                <a:srgbClr val="FF0000"/>
              </a:solidFill>
              <a:prstDash val="solid"/>
              <a:round/>
              <a:headEnd/>
              <a:tailEnd/>
            </a:ln>
            <a:effectLst/>
          </p:spPr>
          <p:txBody>
            <a:bodyPr/>
            <a:lstStyle/>
            <a:p>
              <a:endParaRPr lang="ja-JP" altLang="en-US" sz="1400" dirty="0">
                <a:latin typeface="+mn-ea"/>
                <a:ea typeface="+mn-ea"/>
              </a:endParaRPr>
            </a:p>
          </p:txBody>
        </p:sp>
      </p:grpSp>
      <p:sp>
        <p:nvSpPr>
          <p:cNvPr id="12" name="角丸四角形 11"/>
          <p:cNvSpPr/>
          <p:nvPr/>
        </p:nvSpPr>
        <p:spPr>
          <a:xfrm rot="20640000">
            <a:off x="1437228" y="3679391"/>
            <a:ext cx="2936247" cy="216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769541" y="4059110"/>
            <a:ext cx="1780773" cy="369332"/>
          </a:xfrm>
          <a:prstGeom prst="rect">
            <a:avLst/>
          </a:prstGeom>
          <a:noFill/>
        </p:spPr>
        <p:txBody>
          <a:bodyPr wrap="square" rtlCol="0">
            <a:spAutoFit/>
          </a:bodyPr>
          <a:lstStyle/>
          <a:p>
            <a:r>
              <a:rPr kumimoji="1" lang="en-US" altLang="ja-JP" dirty="0" smtClean="0"/>
              <a:t>Limited space</a:t>
            </a:r>
            <a:endParaRPr kumimoji="1" lang="ja-JP" altLang="en-US" dirty="0"/>
          </a:p>
        </p:txBody>
      </p:sp>
      <p:cxnSp>
        <p:nvCxnSpPr>
          <p:cNvPr id="14" name="直線矢印コネクタ 13"/>
          <p:cNvCxnSpPr/>
          <p:nvPr/>
        </p:nvCxnSpPr>
        <p:spPr>
          <a:xfrm flipH="1" flipV="1">
            <a:off x="3886090" y="3635621"/>
            <a:ext cx="360040" cy="405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2277503" y="232750"/>
            <a:ext cx="5490286" cy="430887"/>
          </a:xfrm>
          <a:prstGeom prst="rect">
            <a:avLst/>
          </a:prstGeom>
          <a:noFill/>
          <a:effectLst/>
        </p:spPr>
        <p:txBody>
          <a:bodyPr wrap="none" lIns="0" tIns="0" rIns="0" bIns="0" anchor="ctr">
            <a:spAutoFit/>
          </a:bodyPr>
          <a:lstStyle/>
          <a:p>
            <a:pPr algn="ctr"/>
            <a:r>
              <a:rPr lang="en-US" altLang="ja-JP" sz="2800" b="1" dirty="0" err="1">
                <a:solidFill>
                  <a:schemeClr val="bg1">
                    <a:lumMod val="50000"/>
                  </a:schemeClr>
                </a:solidFill>
                <a:latin typeface="+mj-ea"/>
                <a:ea typeface="+mj-ea"/>
                <a:cs typeface="+mj-cs"/>
              </a:rPr>
              <a:t>SiC</a:t>
            </a:r>
            <a:r>
              <a:rPr lang="en-US" altLang="ja-JP" sz="2800" b="1" dirty="0">
                <a:solidFill>
                  <a:schemeClr val="bg1">
                    <a:lumMod val="50000"/>
                  </a:schemeClr>
                </a:solidFill>
                <a:latin typeface="+mj-ea"/>
                <a:ea typeface="+mj-ea"/>
                <a:cs typeface="+mj-cs"/>
              </a:rPr>
              <a:t> Merits in railway application</a:t>
            </a:r>
          </a:p>
        </p:txBody>
      </p:sp>
      <p:sp>
        <p:nvSpPr>
          <p:cNvPr id="2" name="スライド番号プレースホルダー 1"/>
          <p:cNvSpPr>
            <a:spLocks noGrp="1"/>
          </p:cNvSpPr>
          <p:nvPr>
            <p:ph type="sldNum" sz="quarter" idx="4294967295"/>
          </p:nvPr>
        </p:nvSpPr>
        <p:spPr/>
        <p:txBody>
          <a:bodyPr/>
          <a:lstStyle/>
          <a:p>
            <a:endParaRPr lang="en-US" altLang="ja-JP" dirty="0"/>
          </a:p>
        </p:txBody>
      </p:sp>
      <p:pic>
        <p:nvPicPr>
          <p:cNvPr id="46" name="Picture 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8219" y="4797794"/>
            <a:ext cx="2400475" cy="10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562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4729" t="12251" r="15838" b="14238"/>
          <a:stretch/>
        </p:blipFill>
        <p:spPr>
          <a:xfrm>
            <a:off x="2511750" y="2851230"/>
            <a:ext cx="4752529" cy="3024336"/>
          </a:xfrm>
          <a:prstGeom prst="rect">
            <a:avLst/>
          </a:prstGeom>
        </p:spPr>
      </p:pic>
      <p:sp>
        <p:nvSpPr>
          <p:cNvPr id="6" name="テキスト ボックス 5"/>
          <p:cNvSpPr txBox="1"/>
          <p:nvPr/>
        </p:nvSpPr>
        <p:spPr>
          <a:xfrm>
            <a:off x="5174550" y="3742066"/>
            <a:ext cx="2138173" cy="646331"/>
          </a:xfrm>
          <a:prstGeom prst="rect">
            <a:avLst/>
          </a:prstGeom>
          <a:noFill/>
        </p:spPr>
        <p:txBody>
          <a:bodyPr wrap="square" rtlCol="0">
            <a:spAutoFit/>
          </a:bodyPr>
          <a:lstStyle/>
          <a:p>
            <a:r>
              <a:rPr kumimoji="1" lang="en-US" altLang="ja-JP" dirty="0" smtClean="0"/>
              <a:t>Running Resistance 47%</a:t>
            </a:r>
            <a:endParaRPr kumimoji="1" lang="ja-JP" altLang="en-US" dirty="0"/>
          </a:p>
        </p:txBody>
      </p:sp>
      <p:sp>
        <p:nvSpPr>
          <p:cNvPr id="24" name="テキスト ボックス 23"/>
          <p:cNvSpPr txBox="1"/>
          <p:nvPr/>
        </p:nvSpPr>
        <p:spPr>
          <a:xfrm>
            <a:off x="3036377" y="2845470"/>
            <a:ext cx="2138173" cy="369332"/>
          </a:xfrm>
          <a:prstGeom prst="rect">
            <a:avLst/>
          </a:prstGeom>
          <a:noFill/>
        </p:spPr>
        <p:txBody>
          <a:bodyPr wrap="square" rtlCol="0">
            <a:spAutoFit/>
          </a:bodyPr>
          <a:lstStyle/>
          <a:p>
            <a:r>
              <a:rPr lang="en-US" altLang="ja-JP" dirty="0" smtClean="0"/>
              <a:t>Gear 6</a:t>
            </a:r>
            <a:r>
              <a:rPr kumimoji="1" lang="en-US" altLang="ja-JP" dirty="0" smtClean="0"/>
              <a:t>%</a:t>
            </a:r>
            <a:endParaRPr kumimoji="1" lang="ja-JP" altLang="en-US" dirty="0"/>
          </a:p>
        </p:txBody>
      </p:sp>
      <p:sp>
        <p:nvSpPr>
          <p:cNvPr id="25" name="テキスト ボックス 24"/>
          <p:cNvSpPr txBox="1"/>
          <p:nvPr/>
        </p:nvSpPr>
        <p:spPr>
          <a:xfrm>
            <a:off x="2223719" y="3340233"/>
            <a:ext cx="2138173" cy="369332"/>
          </a:xfrm>
          <a:prstGeom prst="rect">
            <a:avLst/>
          </a:prstGeom>
          <a:noFill/>
        </p:spPr>
        <p:txBody>
          <a:bodyPr wrap="square" rtlCol="0">
            <a:spAutoFit/>
          </a:bodyPr>
          <a:lstStyle/>
          <a:p>
            <a:r>
              <a:rPr lang="en-US" altLang="ja-JP" dirty="0" smtClean="0"/>
              <a:t>Filter loss</a:t>
            </a:r>
            <a:r>
              <a:rPr kumimoji="1" lang="en-US" altLang="ja-JP" dirty="0" smtClean="0"/>
              <a:t> 11%</a:t>
            </a:r>
            <a:endParaRPr kumimoji="1" lang="ja-JP" altLang="en-US" dirty="0"/>
          </a:p>
        </p:txBody>
      </p:sp>
      <p:sp>
        <p:nvSpPr>
          <p:cNvPr id="26" name="テキスト ボックス 25"/>
          <p:cNvSpPr txBox="1"/>
          <p:nvPr/>
        </p:nvSpPr>
        <p:spPr>
          <a:xfrm>
            <a:off x="2025498" y="3851756"/>
            <a:ext cx="2474494" cy="369332"/>
          </a:xfrm>
          <a:prstGeom prst="rect">
            <a:avLst/>
          </a:prstGeom>
          <a:noFill/>
        </p:spPr>
        <p:txBody>
          <a:bodyPr wrap="square" rtlCol="0">
            <a:spAutoFit/>
          </a:bodyPr>
          <a:lstStyle/>
          <a:p>
            <a:r>
              <a:rPr lang="en-US" altLang="ja-JP" dirty="0" smtClean="0"/>
              <a:t>Mechanical brake</a:t>
            </a:r>
            <a:r>
              <a:rPr kumimoji="1" lang="en-US" altLang="ja-JP" dirty="0" smtClean="0"/>
              <a:t> 15%</a:t>
            </a:r>
            <a:endParaRPr kumimoji="1" lang="ja-JP" altLang="en-US" dirty="0"/>
          </a:p>
        </p:txBody>
      </p:sp>
      <p:sp>
        <p:nvSpPr>
          <p:cNvPr id="27" name="テキスト ボックス 26"/>
          <p:cNvSpPr txBox="1"/>
          <p:nvPr/>
        </p:nvSpPr>
        <p:spPr>
          <a:xfrm>
            <a:off x="3537938" y="4736075"/>
            <a:ext cx="2138173" cy="369332"/>
          </a:xfrm>
          <a:prstGeom prst="rect">
            <a:avLst/>
          </a:prstGeom>
          <a:noFill/>
        </p:spPr>
        <p:txBody>
          <a:bodyPr wrap="square" rtlCol="0">
            <a:spAutoFit/>
          </a:bodyPr>
          <a:lstStyle/>
          <a:p>
            <a:r>
              <a:rPr lang="en-US" altLang="ja-JP" dirty="0" smtClean="0"/>
              <a:t>Motor loss</a:t>
            </a:r>
            <a:r>
              <a:rPr kumimoji="1" lang="en-US" altLang="ja-JP" dirty="0" smtClean="0"/>
              <a:t> 17%</a:t>
            </a:r>
            <a:endParaRPr kumimoji="1" lang="ja-JP" altLang="en-US" dirty="0"/>
          </a:p>
        </p:txBody>
      </p:sp>
      <p:sp>
        <p:nvSpPr>
          <p:cNvPr id="28" name="テキスト ボックス 27"/>
          <p:cNvSpPr txBox="1"/>
          <p:nvPr/>
        </p:nvSpPr>
        <p:spPr>
          <a:xfrm>
            <a:off x="3124645" y="2455966"/>
            <a:ext cx="2138173" cy="369332"/>
          </a:xfrm>
          <a:prstGeom prst="rect">
            <a:avLst/>
          </a:prstGeom>
          <a:noFill/>
        </p:spPr>
        <p:txBody>
          <a:bodyPr wrap="square" rtlCol="0">
            <a:spAutoFit/>
          </a:bodyPr>
          <a:lstStyle/>
          <a:p>
            <a:r>
              <a:rPr lang="en-US" altLang="ja-JP" dirty="0" smtClean="0"/>
              <a:t>Invertor 2</a:t>
            </a:r>
            <a:r>
              <a:rPr kumimoji="1" lang="en-US" altLang="ja-JP" dirty="0" smtClean="0"/>
              <a:t>%</a:t>
            </a:r>
            <a:endParaRPr kumimoji="1" lang="ja-JP" altLang="en-US" dirty="0"/>
          </a:p>
        </p:txBody>
      </p:sp>
      <p:sp>
        <p:nvSpPr>
          <p:cNvPr id="29" name="テキスト ボックス 28"/>
          <p:cNvSpPr txBox="1"/>
          <p:nvPr/>
        </p:nvSpPr>
        <p:spPr>
          <a:xfrm>
            <a:off x="4888014" y="2421453"/>
            <a:ext cx="2138173" cy="369332"/>
          </a:xfrm>
          <a:prstGeom prst="rect">
            <a:avLst/>
          </a:prstGeom>
          <a:noFill/>
        </p:spPr>
        <p:txBody>
          <a:bodyPr wrap="square" rtlCol="0">
            <a:spAutoFit/>
          </a:bodyPr>
          <a:lstStyle/>
          <a:p>
            <a:r>
              <a:rPr lang="en-US" altLang="ja-JP" dirty="0" smtClean="0"/>
              <a:t>Others 2</a:t>
            </a:r>
            <a:r>
              <a:rPr kumimoji="1" lang="en-US" altLang="ja-JP" dirty="0" smtClean="0"/>
              <a:t>%</a:t>
            </a:r>
            <a:endParaRPr kumimoji="1" lang="ja-JP" altLang="en-US" dirty="0"/>
          </a:p>
        </p:txBody>
      </p:sp>
      <p:cxnSp>
        <p:nvCxnSpPr>
          <p:cNvPr id="8" name="直線矢印コネクタ 7"/>
          <p:cNvCxnSpPr/>
          <p:nvPr/>
        </p:nvCxnSpPr>
        <p:spPr>
          <a:xfrm>
            <a:off x="4361892" y="2825298"/>
            <a:ext cx="245132" cy="282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824245" y="2825298"/>
            <a:ext cx="70810" cy="303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タイトル 3"/>
          <p:cNvSpPr txBox="1">
            <a:spLocks/>
          </p:cNvSpPr>
          <p:nvPr/>
        </p:nvSpPr>
        <p:spPr>
          <a:xfrm>
            <a:off x="807319" y="1178975"/>
            <a:ext cx="7184719" cy="50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latin typeface="Meiryo UI" pitchFamily="50" charset="-128"/>
                <a:ea typeface="Meiryo UI" pitchFamily="50" charset="-128"/>
                <a:cs typeface="Meiryo UI" pitchFamily="50" charset="-128"/>
              </a:rPr>
              <a:t>Energy loss share of </a:t>
            </a:r>
            <a:r>
              <a:rPr lang="en-US" altLang="ja-JP" sz="2400" dirty="0"/>
              <a:t>Propulsion </a:t>
            </a:r>
            <a:r>
              <a:rPr lang="en-US" altLang="ja-JP" sz="2400" dirty="0" smtClean="0"/>
              <a:t>Inverter</a:t>
            </a:r>
            <a:endParaRPr lang="ja-JP" altLang="en-US" sz="2400" dirty="0"/>
          </a:p>
        </p:txBody>
      </p:sp>
      <p:sp>
        <p:nvSpPr>
          <p:cNvPr id="32" name="タイトル 3"/>
          <p:cNvSpPr txBox="1">
            <a:spLocks/>
          </p:cNvSpPr>
          <p:nvPr/>
        </p:nvSpPr>
        <p:spPr>
          <a:xfrm>
            <a:off x="902803" y="1763480"/>
            <a:ext cx="3290928" cy="500041"/>
          </a:xfrm>
          <a:prstGeom prst="rect">
            <a:avLst/>
          </a:prstGeom>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dirty="0" smtClean="0">
                <a:latin typeface="+mn-lt"/>
                <a:ea typeface="Meiryo UI" pitchFamily="50" charset="-128"/>
                <a:cs typeface="Meiryo UI" pitchFamily="50" charset="-128"/>
              </a:rPr>
              <a:t>Invertor loss is not majority </a:t>
            </a:r>
          </a:p>
        </p:txBody>
      </p:sp>
      <p:sp>
        <p:nvSpPr>
          <p:cNvPr id="17" name="円/楕円 16"/>
          <p:cNvSpPr/>
          <p:nvPr/>
        </p:nvSpPr>
        <p:spPr>
          <a:xfrm>
            <a:off x="3173760" y="4592921"/>
            <a:ext cx="2376263" cy="684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1806763" y="3799353"/>
            <a:ext cx="2376263" cy="684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p:cNvCxnSpPr/>
          <p:nvPr/>
        </p:nvCxnSpPr>
        <p:spPr>
          <a:xfrm>
            <a:off x="3124645" y="2790785"/>
            <a:ext cx="1359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787567" y="812610"/>
            <a:ext cx="4225837" cy="461665"/>
          </a:xfrm>
          <a:prstGeom prst="rect">
            <a:avLst/>
          </a:prstGeom>
        </p:spPr>
        <p:txBody>
          <a:bodyPr wrap="none">
            <a:spAutoFit/>
          </a:bodyPr>
          <a:lstStyle/>
          <a:p>
            <a:r>
              <a:rPr lang="en-US" altLang="ja-JP" sz="2400" dirty="0" smtClean="0">
                <a:solidFill>
                  <a:prstClr val="black"/>
                </a:solidFill>
                <a:latin typeface="+mj-lt"/>
                <a:ea typeface="メイリオ" pitchFamily="50" charset="-128"/>
                <a:cs typeface="メイリオ" pitchFamily="50" charset="-128"/>
              </a:rPr>
              <a:t>Save energy in smaller space</a:t>
            </a:r>
            <a:endParaRPr lang="en-US" altLang="ja-JP" sz="2400" dirty="0">
              <a:solidFill>
                <a:prstClr val="black"/>
              </a:solidFill>
              <a:latin typeface="+mj-lt"/>
              <a:ea typeface="メイリオ" pitchFamily="50" charset="-128"/>
              <a:cs typeface="メイリオ" pitchFamily="50" charset="-128"/>
            </a:endParaRPr>
          </a:p>
        </p:txBody>
      </p:sp>
      <p:sp>
        <p:nvSpPr>
          <p:cNvPr id="19" name="タイトル 3"/>
          <p:cNvSpPr txBox="1">
            <a:spLocks/>
          </p:cNvSpPr>
          <p:nvPr/>
        </p:nvSpPr>
        <p:spPr>
          <a:xfrm>
            <a:off x="163179" y="5972488"/>
            <a:ext cx="4336813" cy="500041"/>
          </a:xfrm>
          <a:prstGeom prst="rect">
            <a:avLst/>
          </a:prstGeom>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ea typeface="Meiryo UI" pitchFamily="50" charset="-128"/>
                <a:cs typeface="Meiryo UI" pitchFamily="50" charset="-128"/>
              </a:rPr>
              <a:t> focus on these two points</a:t>
            </a:r>
          </a:p>
        </p:txBody>
      </p:sp>
      <p:cxnSp>
        <p:nvCxnSpPr>
          <p:cNvPr id="7" name="直線矢印コネクタ 6"/>
          <p:cNvCxnSpPr>
            <a:stCxn id="32" idx="2"/>
          </p:cNvCxnSpPr>
          <p:nvPr/>
        </p:nvCxnSpPr>
        <p:spPr>
          <a:xfrm>
            <a:off x="2548267" y="2263521"/>
            <a:ext cx="576378" cy="478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871068" y="4515360"/>
            <a:ext cx="352651" cy="14571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endCxn id="17" idx="2"/>
          </p:cNvCxnSpPr>
          <p:nvPr/>
        </p:nvCxnSpPr>
        <p:spPr>
          <a:xfrm flipV="1">
            <a:off x="1822624" y="4935301"/>
            <a:ext cx="1351136" cy="1049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4294967295"/>
          </p:nvPr>
        </p:nvSpPr>
        <p:spPr/>
        <p:txBody>
          <a:bodyPr/>
          <a:lstStyle/>
          <a:p>
            <a:endParaRPr lang="en-US" altLang="ja-JP" dirty="0"/>
          </a:p>
        </p:txBody>
      </p:sp>
      <p:sp>
        <p:nvSpPr>
          <p:cNvPr id="37" name="正方形/長方形 44"/>
          <p:cNvSpPr/>
          <p:nvPr/>
        </p:nvSpPr>
        <p:spPr>
          <a:xfrm>
            <a:off x="2277503" y="232750"/>
            <a:ext cx="5490286" cy="430887"/>
          </a:xfrm>
          <a:prstGeom prst="rect">
            <a:avLst/>
          </a:prstGeom>
          <a:noFill/>
          <a:effectLst/>
        </p:spPr>
        <p:txBody>
          <a:bodyPr wrap="none" lIns="0" tIns="0" rIns="0" bIns="0" anchor="ctr">
            <a:spAutoFit/>
          </a:bodyPr>
          <a:lstStyle/>
          <a:p>
            <a:pPr algn="ctr"/>
            <a:r>
              <a:rPr lang="en-US" altLang="ja-JP" sz="2800" b="1" dirty="0" err="1">
                <a:solidFill>
                  <a:schemeClr val="bg1">
                    <a:lumMod val="50000"/>
                  </a:schemeClr>
                </a:solidFill>
                <a:latin typeface="+mj-ea"/>
                <a:ea typeface="+mj-ea"/>
                <a:cs typeface="+mj-cs"/>
              </a:rPr>
              <a:t>SiC</a:t>
            </a:r>
            <a:r>
              <a:rPr lang="en-US" altLang="ja-JP" sz="2800" b="1" dirty="0">
                <a:solidFill>
                  <a:schemeClr val="bg1">
                    <a:lumMod val="50000"/>
                  </a:schemeClr>
                </a:solidFill>
                <a:latin typeface="+mj-ea"/>
                <a:ea typeface="+mj-ea"/>
                <a:cs typeface="+mj-cs"/>
              </a:rPr>
              <a:t> Merits in railway application</a:t>
            </a:r>
          </a:p>
        </p:txBody>
      </p:sp>
    </p:spTree>
    <p:extLst>
      <p:ext uri="{BB962C8B-B14F-4D97-AF65-F5344CB8AC3E}">
        <p14:creationId xmlns:p14="http://schemas.microsoft.com/office/powerpoint/2010/main" val="1352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3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849801"/>
            <a:ext cx="2359198" cy="146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984890"/>
            <a:ext cx="2359198" cy="146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2"/>
          <p:cNvSpPr txBox="1">
            <a:spLocks noChangeArrowheads="1"/>
          </p:cNvSpPr>
          <p:nvPr/>
        </p:nvSpPr>
        <p:spPr bwMode="auto">
          <a:xfrm>
            <a:off x="697117" y="1508944"/>
            <a:ext cx="5747091" cy="338554"/>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600" b="1" dirty="0" smtClean="0">
                <a:latin typeface="+mn-lt"/>
              </a:rPr>
              <a:t>wave form with conventional invertor</a:t>
            </a:r>
            <a:endParaRPr lang="ja-JP" altLang="en-US" sz="1600" b="1" dirty="0" smtClean="0">
              <a:latin typeface="+mn-lt"/>
            </a:endParaRPr>
          </a:p>
        </p:txBody>
      </p:sp>
      <p:sp>
        <p:nvSpPr>
          <p:cNvPr id="30" name="Text Box 2"/>
          <p:cNvSpPr txBox="1">
            <a:spLocks noChangeArrowheads="1"/>
          </p:cNvSpPr>
          <p:nvPr/>
        </p:nvSpPr>
        <p:spPr bwMode="auto">
          <a:xfrm>
            <a:off x="769078" y="3580645"/>
            <a:ext cx="6035170" cy="338554"/>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None/>
            </a:pPr>
            <a:r>
              <a:rPr lang="en-US" altLang="ja-JP" sz="1600" b="1" dirty="0" smtClean="0">
                <a:latin typeface="+mn-lt"/>
              </a:rPr>
              <a:t>wave form with high switching SiC invertor</a:t>
            </a:r>
            <a:endParaRPr lang="ja-JP" altLang="en-US" sz="1600" b="1" dirty="0">
              <a:latin typeface="+mn-lt"/>
            </a:endParaRPr>
          </a:p>
        </p:txBody>
      </p:sp>
      <p:grpSp>
        <p:nvGrpSpPr>
          <p:cNvPr id="32" name="Group 33"/>
          <p:cNvGrpSpPr>
            <a:grpSpLocks/>
          </p:cNvGrpSpPr>
          <p:nvPr/>
        </p:nvGrpSpPr>
        <p:grpSpPr bwMode="auto">
          <a:xfrm>
            <a:off x="680742" y="836712"/>
            <a:ext cx="3976206" cy="488653"/>
            <a:chOff x="3884" y="1010"/>
            <a:chExt cx="1748" cy="313"/>
          </a:xfrm>
        </p:grpSpPr>
        <p:sp>
          <p:nvSpPr>
            <p:cNvPr id="33" name="AutoShape 34"/>
            <p:cNvSpPr>
              <a:spLocks noChangeArrowheads="1"/>
            </p:cNvSpPr>
            <p:nvPr/>
          </p:nvSpPr>
          <p:spPr bwMode="auto">
            <a:xfrm>
              <a:off x="3884" y="1010"/>
              <a:ext cx="1748" cy="313"/>
            </a:xfrm>
            <a:prstGeom prst="roundRect">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4" name="AutoShape 35"/>
            <p:cNvSpPr>
              <a:spLocks noChangeArrowheads="1"/>
            </p:cNvSpPr>
            <p:nvPr/>
          </p:nvSpPr>
          <p:spPr bwMode="auto">
            <a:xfrm>
              <a:off x="3956" y="1026"/>
              <a:ext cx="1602" cy="140"/>
            </a:xfrm>
            <a:prstGeom prst="roundRect">
              <a:avLst>
                <a:gd name="adj" fmla="val 50000"/>
              </a:avLst>
            </a:prstGeom>
            <a:gradFill rotWithShape="1">
              <a:gsLst>
                <a:gs pos="0">
                  <a:srgbClr val="EBFBFF"/>
                </a:gs>
                <a:gs pos="100000">
                  <a:srgbClr val="00CCFF"/>
                </a:gs>
              </a:gsLst>
              <a:lin ang="5400000" scaled="1"/>
            </a:gradFill>
            <a:ln>
              <a:noFill/>
            </a:ln>
            <a:effectLst/>
            <a:extLst>
              <a:ext uri="{91240B29-F687-4F45-9708-019B960494DF}">
                <a14:hiddenLine xmlns:a14="http://schemas.microsoft.com/office/drawing/2010/main" w="9525">
                  <a:solidFill>
                    <a:schemeClr val="tx1"/>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35" name="Text Box 36"/>
          <p:cNvSpPr txBox="1">
            <a:spLocks noChangeArrowheads="1"/>
          </p:cNvSpPr>
          <p:nvPr/>
        </p:nvSpPr>
        <p:spPr bwMode="auto">
          <a:xfrm>
            <a:off x="688857" y="840550"/>
            <a:ext cx="3968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2400" dirty="0"/>
              <a:t>Motor loss improvement</a:t>
            </a:r>
            <a:endParaRPr lang="ja-JP" altLang="en-US" sz="2400" dirty="0"/>
          </a:p>
        </p:txBody>
      </p:sp>
      <p:sp>
        <p:nvSpPr>
          <p:cNvPr id="5" name="正方形/長方形 4"/>
          <p:cNvSpPr/>
          <p:nvPr/>
        </p:nvSpPr>
        <p:spPr>
          <a:xfrm>
            <a:off x="2086263" y="2087616"/>
            <a:ext cx="648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Text Box 2"/>
          <p:cNvSpPr txBox="1">
            <a:spLocks noChangeArrowheads="1"/>
          </p:cNvSpPr>
          <p:nvPr/>
        </p:nvSpPr>
        <p:spPr bwMode="auto">
          <a:xfrm>
            <a:off x="2027504" y="1995763"/>
            <a:ext cx="962686"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0033CC"/>
                </a:solidFill>
                <a:latin typeface="+mn-lt"/>
              </a:rPr>
              <a:t>Current</a:t>
            </a:r>
            <a:endParaRPr lang="ja-JP" altLang="en-US" sz="1400" dirty="0" smtClean="0">
              <a:solidFill>
                <a:srgbClr val="0033CC"/>
              </a:solidFill>
              <a:latin typeface="+mn-lt"/>
            </a:endParaRPr>
          </a:p>
        </p:txBody>
      </p:sp>
      <p:sp>
        <p:nvSpPr>
          <p:cNvPr id="40" name="正方形/長方形 39"/>
          <p:cNvSpPr/>
          <p:nvPr/>
        </p:nvSpPr>
        <p:spPr>
          <a:xfrm>
            <a:off x="1438263" y="2789940"/>
            <a:ext cx="288000" cy="11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Text Box 2"/>
          <p:cNvSpPr txBox="1">
            <a:spLocks noChangeArrowheads="1"/>
          </p:cNvSpPr>
          <p:nvPr/>
        </p:nvSpPr>
        <p:spPr bwMode="auto">
          <a:xfrm>
            <a:off x="1279048" y="2761120"/>
            <a:ext cx="962686"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FF0000"/>
                </a:solidFill>
                <a:latin typeface="+mn-lt"/>
              </a:rPr>
              <a:t>voltage</a:t>
            </a:r>
          </a:p>
        </p:txBody>
      </p:sp>
      <p:pic>
        <p:nvPicPr>
          <p:cNvPr id="6" name="図 5"/>
          <p:cNvPicPr>
            <a:picLocks noChangeAspect="1"/>
          </p:cNvPicPr>
          <p:nvPr/>
        </p:nvPicPr>
        <p:blipFill rotWithShape="1">
          <a:blip r:embed="rId4"/>
          <a:srcRect l="36213" r="22253"/>
          <a:stretch/>
        </p:blipFill>
        <p:spPr>
          <a:xfrm>
            <a:off x="1222166" y="2218747"/>
            <a:ext cx="2304257" cy="688908"/>
          </a:xfrm>
          <a:prstGeom prst="rect">
            <a:avLst/>
          </a:prstGeom>
        </p:spPr>
      </p:pic>
      <p:pic>
        <p:nvPicPr>
          <p:cNvPr id="7" name="図 6"/>
          <p:cNvPicPr>
            <a:picLocks noChangeAspect="1"/>
          </p:cNvPicPr>
          <p:nvPr/>
        </p:nvPicPr>
        <p:blipFill rotWithShape="1">
          <a:blip r:embed="rId5"/>
          <a:srcRect l="14333" r="40618"/>
          <a:stretch/>
        </p:blipFill>
        <p:spPr>
          <a:xfrm>
            <a:off x="1222167" y="4361347"/>
            <a:ext cx="2304256" cy="725487"/>
          </a:xfrm>
          <a:prstGeom prst="rect">
            <a:avLst/>
          </a:prstGeom>
        </p:spPr>
      </p:pic>
      <p:sp>
        <p:nvSpPr>
          <p:cNvPr id="46" name="正方形/長方形 45"/>
          <p:cNvSpPr/>
          <p:nvPr/>
        </p:nvSpPr>
        <p:spPr>
          <a:xfrm>
            <a:off x="2702190" y="2988677"/>
            <a:ext cx="7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Text Box 2"/>
          <p:cNvSpPr txBox="1">
            <a:spLocks noChangeArrowheads="1"/>
          </p:cNvSpPr>
          <p:nvPr/>
        </p:nvSpPr>
        <p:spPr bwMode="auto">
          <a:xfrm>
            <a:off x="2310123" y="2926432"/>
            <a:ext cx="1303741"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006600"/>
                </a:solidFill>
                <a:latin typeface="+mn-lt"/>
              </a:rPr>
              <a:t>Ideal sine wave</a:t>
            </a:r>
          </a:p>
        </p:txBody>
      </p:sp>
      <p:sp>
        <p:nvSpPr>
          <p:cNvPr id="48" name="正方形/長方形 47"/>
          <p:cNvSpPr/>
          <p:nvPr/>
        </p:nvSpPr>
        <p:spPr>
          <a:xfrm>
            <a:off x="2037782" y="4263356"/>
            <a:ext cx="648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Text Box 2"/>
          <p:cNvSpPr txBox="1">
            <a:spLocks noChangeArrowheads="1"/>
          </p:cNvSpPr>
          <p:nvPr/>
        </p:nvSpPr>
        <p:spPr bwMode="auto">
          <a:xfrm>
            <a:off x="1892951" y="4118083"/>
            <a:ext cx="962686"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0033CC"/>
                </a:solidFill>
                <a:latin typeface="+mn-lt"/>
              </a:rPr>
              <a:t>Current</a:t>
            </a:r>
            <a:endParaRPr lang="ja-JP" altLang="en-US" sz="1400" dirty="0" smtClean="0">
              <a:solidFill>
                <a:srgbClr val="0033CC"/>
              </a:solidFill>
              <a:latin typeface="+mn-lt"/>
            </a:endParaRPr>
          </a:p>
        </p:txBody>
      </p:sp>
      <p:sp>
        <p:nvSpPr>
          <p:cNvPr id="50" name="正方形/長方形 49"/>
          <p:cNvSpPr/>
          <p:nvPr/>
        </p:nvSpPr>
        <p:spPr>
          <a:xfrm>
            <a:off x="1438223" y="5070431"/>
            <a:ext cx="288000" cy="11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Text Box 2"/>
          <p:cNvSpPr txBox="1">
            <a:spLocks noChangeArrowheads="1"/>
          </p:cNvSpPr>
          <p:nvPr/>
        </p:nvSpPr>
        <p:spPr bwMode="auto">
          <a:xfrm>
            <a:off x="1230567" y="4970052"/>
            <a:ext cx="962686"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FF0000"/>
                </a:solidFill>
                <a:latin typeface="+mn-lt"/>
              </a:rPr>
              <a:t>voltage</a:t>
            </a:r>
          </a:p>
        </p:txBody>
      </p:sp>
      <p:sp>
        <p:nvSpPr>
          <p:cNvPr id="53" name="正方形/長方形 52"/>
          <p:cNvSpPr/>
          <p:nvPr/>
        </p:nvSpPr>
        <p:spPr>
          <a:xfrm>
            <a:off x="2555776" y="5134001"/>
            <a:ext cx="7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Text Box 2"/>
          <p:cNvSpPr txBox="1">
            <a:spLocks noChangeArrowheads="1"/>
          </p:cNvSpPr>
          <p:nvPr/>
        </p:nvSpPr>
        <p:spPr bwMode="auto">
          <a:xfrm>
            <a:off x="2277624" y="5069319"/>
            <a:ext cx="1303741" cy="307777"/>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1400" dirty="0" smtClean="0">
                <a:solidFill>
                  <a:srgbClr val="006600"/>
                </a:solidFill>
                <a:latin typeface="+mn-lt"/>
              </a:rPr>
              <a:t>Ideal sine wave</a:t>
            </a:r>
          </a:p>
        </p:txBody>
      </p:sp>
      <p:sp>
        <p:nvSpPr>
          <p:cNvPr id="31" name="正方形/長方形 30"/>
          <p:cNvSpPr/>
          <p:nvPr/>
        </p:nvSpPr>
        <p:spPr>
          <a:xfrm>
            <a:off x="578736" y="1409928"/>
            <a:ext cx="4425312" cy="4323328"/>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p:cNvCxnSpPr>
            <a:stCxn id="31" idx="1"/>
            <a:endCxn id="31" idx="3"/>
          </p:cNvCxnSpPr>
          <p:nvPr/>
        </p:nvCxnSpPr>
        <p:spPr>
          <a:xfrm>
            <a:off x="578736" y="3571592"/>
            <a:ext cx="4425312"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7" name="左カーブ矢印 36"/>
          <p:cNvSpPr/>
          <p:nvPr/>
        </p:nvSpPr>
        <p:spPr>
          <a:xfrm>
            <a:off x="5328124" y="3111310"/>
            <a:ext cx="435671" cy="9666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テキスト ボックス 37"/>
          <p:cNvSpPr txBox="1"/>
          <p:nvPr/>
        </p:nvSpPr>
        <p:spPr>
          <a:xfrm>
            <a:off x="5926445" y="3217649"/>
            <a:ext cx="2403758" cy="707886"/>
          </a:xfrm>
          <a:prstGeom prst="rect">
            <a:avLst/>
          </a:prstGeom>
          <a:noFill/>
        </p:spPr>
        <p:txBody>
          <a:bodyPr wrap="square" rtlCol="0">
            <a:spAutoFit/>
          </a:bodyPr>
          <a:lstStyle/>
          <a:p>
            <a:r>
              <a:rPr lang="en-US" altLang="ja-JP" sz="2000" dirty="0" smtClean="0"/>
              <a:t>harmonic loss reduction</a:t>
            </a:r>
            <a:endParaRPr kumimoji="1" lang="ja-JP" altLang="en-US" sz="2000" dirty="0"/>
          </a:p>
        </p:txBody>
      </p:sp>
      <p:sp>
        <p:nvSpPr>
          <p:cNvPr id="39" name="Text Box 2"/>
          <p:cNvSpPr txBox="1">
            <a:spLocks noChangeArrowheads="1"/>
          </p:cNvSpPr>
          <p:nvPr/>
        </p:nvSpPr>
        <p:spPr bwMode="auto">
          <a:xfrm>
            <a:off x="464072" y="5840969"/>
            <a:ext cx="8385752" cy="707886"/>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2000" b="1" dirty="0" smtClean="0">
                <a:latin typeface="+mn-lt"/>
              </a:rPr>
              <a:t>Motor harmonic loss can be reduced on smaller cooling fin</a:t>
            </a:r>
          </a:p>
          <a:p>
            <a:pPr marL="0" indent="0" eaLnBrk="1" hangingPunct="1">
              <a:spcBef>
                <a:spcPts val="0"/>
              </a:spcBef>
              <a:buFontTx/>
              <a:buNone/>
            </a:pPr>
            <a:r>
              <a:rPr lang="en-US" altLang="ja-JP" sz="2000" b="1" dirty="0" smtClean="0">
                <a:latin typeface="+mn-lt"/>
              </a:rPr>
              <a:t>by SiC power module</a:t>
            </a:r>
          </a:p>
        </p:txBody>
      </p:sp>
      <p:sp>
        <p:nvSpPr>
          <p:cNvPr id="42" name="角丸四角形 41"/>
          <p:cNvSpPr/>
          <p:nvPr/>
        </p:nvSpPr>
        <p:spPr>
          <a:xfrm>
            <a:off x="394372" y="5804353"/>
            <a:ext cx="8455452" cy="764103"/>
          </a:xfrm>
          <a:prstGeom prst="roundRect">
            <a:avLst/>
          </a:prstGeom>
          <a:no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3774634" y="1851862"/>
            <a:ext cx="1224136" cy="646331"/>
          </a:xfrm>
          <a:prstGeom prst="rect">
            <a:avLst/>
          </a:prstGeom>
          <a:noFill/>
        </p:spPr>
        <p:txBody>
          <a:bodyPr wrap="square" rtlCol="0">
            <a:spAutoFit/>
          </a:bodyPr>
          <a:lstStyle/>
          <a:p>
            <a:r>
              <a:rPr kumimoji="1" lang="en-US" altLang="ja-JP" dirty="0" smtClean="0"/>
              <a:t>Current distortion</a:t>
            </a:r>
            <a:endParaRPr kumimoji="1" lang="ja-JP" altLang="en-US" dirty="0"/>
          </a:p>
        </p:txBody>
      </p:sp>
      <p:cxnSp>
        <p:nvCxnSpPr>
          <p:cNvPr id="10" name="直線矢印コネクタ 9"/>
          <p:cNvCxnSpPr>
            <a:stCxn id="2" idx="1"/>
          </p:cNvCxnSpPr>
          <p:nvPr/>
        </p:nvCxnSpPr>
        <p:spPr>
          <a:xfrm flipH="1">
            <a:off x="3108571" y="2175028"/>
            <a:ext cx="666063" cy="110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294967295"/>
          </p:nvPr>
        </p:nvSpPr>
        <p:spPr/>
        <p:txBody>
          <a:bodyPr/>
          <a:lstStyle/>
          <a:p>
            <a:endParaRPr lang="en-US" altLang="ja-JP" dirty="0"/>
          </a:p>
        </p:txBody>
      </p:sp>
      <p:sp>
        <p:nvSpPr>
          <p:cNvPr id="45" name="正方形/長方形 44"/>
          <p:cNvSpPr/>
          <p:nvPr/>
        </p:nvSpPr>
        <p:spPr>
          <a:xfrm>
            <a:off x="2277503" y="232750"/>
            <a:ext cx="5490286" cy="430887"/>
          </a:xfrm>
          <a:prstGeom prst="rect">
            <a:avLst/>
          </a:prstGeom>
          <a:noFill/>
          <a:effectLst/>
        </p:spPr>
        <p:txBody>
          <a:bodyPr wrap="none" lIns="0" tIns="0" rIns="0" bIns="0" anchor="ctr">
            <a:spAutoFit/>
          </a:bodyPr>
          <a:lstStyle/>
          <a:p>
            <a:pPr algn="ctr"/>
            <a:r>
              <a:rPr lang="en-US" altLang="ja-JP" sz="2800" b="1" dirty="0" err="1">
                <a:solidFill>
                  <a:schemeClr val="bg1">
                    <a:lumMod val="50000"/>
                  </a:schemeClr>
                </a:solidFill>
                <a:latin typeface="+mj-ea"/>
                <a:ea typeface="+mj-ea"/>
                <a:cs typeface="+mj-cs"/>
              </a:rPr>
              <a:t>SiC</a:t>
            </a:r>
            <a:r>
              <a:rPr lang="en-US" altLang="ja-JP" sz="2800" b="1" dirty="0">
                <a:solidFill>
                  <a:schemeClr val="bg1">
                    <a:lumMod val="50000"/>
                  </a:schemeClr>
                </a:solidFill>
                <a:latin typeface="+mj-ea"/>
                <a:ea typeface="+mj-ea"/>
                <a:cs typeface="+mj-cs"/>
              </a:rPr>
              <a:t> Merits in railway application</a:t>
            </a:r>
          </a:p>
        </p:txBody>
      </p:sp>
    </p:spTree>
    <p:extLst>
      <p:ext uri="{BB962C8B-B14F-4D97-AF65-F5344CB8AC3E}">
        <p14:creationId xmlns:p14="http://schemas.microsoft.com/office/powerpoint/2010/main" val="14788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animBg="1"/>
      <p:bldP spid="49" grpId="0"/>
      <p:bldP spid="50" grpId="0" animBg="1"/>
      <p:bldP spid="51" grpId="0"/>
      <p:bldP spid="53" grpId="0" animBg="1"/>
      <p:bldP spid="54" grpId="0"/>
      <p:bldP spid="37" grpId="0" animBg="1"/>
      <p:bldP spid="38" grpId="0"/>
      <p:bldP spid="39"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578736" y="5877272"/>
            <a:ext cx="8097720" cy="707886"/>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2000" b="1" dirty="0" smtClean="0">
                <a:latin typeface="+mn-lt"/>
              </a:rPr>
              <a:t>Regenerative brake power can be expanded on smaller </a:t>
            </a:r>
          </a:p>
          <a:p>
            <a:pPr marL="0" indent="0" eaLnBrk="1" hangingPunct="1">
              <a:spcBef>
                <a:spcPts val="0"/>
              </a:spcBef>
              <a:buFontTx/>
              <a:buNone/>
            </a:pPr>
            <a:r>
              <a:rPr lang="en-US" altLang="ja-JP" sz="2000" b="1" dirty="0" smtClean="0">
                <a:latin typeface="+mn-lt"/>
              </a:rPr>
              <a:t>cooling fin by SiC power module</a:t>
            </a:r>
          </a:p>
        </p:txBody>
      </p:sp>
      <p:grpSp>
        <p:nvGrpSpPr>
          <p:cNvPr id="36" name="Group 33"/>
          <p:cNvGrpSpPr>
            <a:grpSpLocks/>
          </p:cNvGrpSpPr>
          <p:nvPr/>
        </p:nvGrpSpPr>
        <p:grpSpPr bwMode="auto">
          <a:xfrm>
            <a:off x="251519" y="803611"/>
            <a:ext cx="8770265" cy="488653"/>
            <a:chOff x="3884" y="1010"/>
            <a:chExt cx="1748" cy="313"/>
          </a:xfrm>
        </p:grpSpPr>
        <p:sp>
          <p:nvSpPr>
            <p:cNvPr id="37" name="AutoShape 34"/>
            <p:cNvSpPr>
              <a:spLocks noChangeArrowheads="1"/>
            </p:cNvSpPr>
            <p:nvPr/>
          </p:nvSpPr>
          <p:spPr bwMode="auto">
            <a:xfrm>
              <a:off x="3884" y="1010"/>
              <a:ext cx="1748" cy="313"/>
            </a:xfrm>
            <a:prstGeom prst="roundRect">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8" name="AutoShape 35"/>
            <p:cNvSpPr>
              <a:spLocks noChangeArrowheads="1"/>
            </p:cNvSpPr>
            <p:nvPr/>
          </p:nvSpPr>
          <p:spPr bwMode="auto">
            <a:xfrm>
              <a:off x="3956" y="1026"/>
              <a:ext cx="1602" cy="140"/>
            </a:xfrm>
            <a:prstGeom prst="roundRect">
              <a:avLst>
                <a:gd name="adj" fmla="val 50000"/>
              </a:avLst>
            </a:prstGeom>
            <a:gradFill rotWithShape="1">
              <a:gsLst>
                <a:gs pos="0">
                  <a:srgbClr val="EBFBFF"/>
                </a:gs>
                <a:gs pos="100000">
                  <a:srgbClr val="00CCFF"/>
                </a:gs>
              </a:gsLst>
              <a:lin ang="5400000" scaled="1"/>
            </a:gradFill>
            <a:ln>
              <a:noFill/>
            </a:ln>
            <a:effectLst/>
            <a:extLst>
              <a:ext uri="{91240B29-F687-4F45-9708-019B960494DF}">
                <a14:hiddenLine xmlns:a14="http://schemas.microsoft.com/office/drawing/2010/main" w="9525">
                  <a:solidFill>
                    <a:schemeClr val="tx1"/>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57" name="Text Box 36"/>
          <p:cNvSpPr txBox="1">
            <a:spLocks noChangeArrowheads="1"/>
          </p:cNvSpPr>
          <p:nvPr/>
        </p:nvSpPr>
        <p:spPr bwMode="auto">
          <a:xfrm>
            <a:off x="251519" y="868650"/>
            <a:ext cx="87702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2000" dirty="0" smtClean="0"/>
              <a:t>Mechanical loss improvement </a:t>
            </a:r>
            <a:r>
              <a:rPr lang="en-US" altLang="ja-JP" sz="2000" dirty="0" smtClean="0">
                <a:sym typeface="Wingdings" panose="05000000000000000000" pitchFamily="2" charset="2"/>
              </a:rPr>
              <a:t> </a:t>
            </a:r>
            <a:r>
              <a:rPr lang="en-US" altLang="ja-JP" sz="2000" dirty="0" smtClean="0"/>
              <a:t>Regenerative brake </a:t>
            </a:r>
            <a:r>
              <a:rPr lang="en-US" altLang="ja-JP" sz="2000" dirty="0"/>
              <a:t>area expansion</a:t>
            </a:r>
            <a:endParaRPr lang="ja-JP" altLang="en-US" sz="2000" dirty="0"/>
          </a:p>
        </p:txBody>
      </p:sp>
      <p:grpSp>
        <p:nvGrpSpPr>
          <p:cNvPr id="18" name="グループ化 17"/>
          <p:cNvGrpSpPr/>
          <p:nvPr/>
        </p:nvGrpSpPr>
        <p:grpSpPr>
          <a:xfrm>
            <a:off x="1191907" y="3833832"/>
            <a:ext cx="4130789" cy="1827416"/>
            <a:chOff x="4346451" y="3332815"/>
            <a:chExt cx="4130789" cy="1827416"/>
          </a:xfrm>
        </p:grpSpPr>
        <p:cxnSp>
          <p:nvCxnSpPr>
            <p:cNvPr id="49" name="直線矢印コネクタ 48"/>
            <p:cNvCxnSpPr/>
            <p:nvPr/>
          </p:nvCxnSpPr>
          <p:spPr>
            <a:xfrm flipV="1">
              <a:off x="4775435" y="3386899"/>
              <a:ext cx="0" cy="140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rot="5400000" flipV="1">
              <a:off x="6074947" y="3496227"/>
              <a:ext cx="0" cy="25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965072" y="4413742"/>
              <a:ext cx="1512168" cy="369332"/>
            </a:xfrm>
            <a:prstGeom prst="rect">
              <a:avLst/>
            </a:prstGeom>
            <a:noFill/>
          </p:spPr>
          <p:txBody>
            <a:bodyPr wrap="square" rtlCol="0">
              <a:spAutoFit/>
            </a:bodyPr>
            <a:lstStyle/>
            <a:p>
              <a:r>
                <a:rPr kumimoji="1" lang="en-US" altLang="ja-JP" dirty="0" smtClean="0"/>
                <a:t>speed</a:t>
              </a:r>
              <a:endParaRPr kumimoji="1" lang="ja-JP" altLang="en-US" dirty="0"/>
            </a:p>
          </p:txBody>
        </p:sp>
        <p:sp>
          <p:nvSpPr>
            <p:cNvPr id="52" name="テキスト ボックス 51"/>
            <p:cNvSpPr txBox="1"/>
            <p:nvPr/>
          </p:nvSpPr>
          <p:spPr>
            <a:xfrm rot="16200000">
              <a:off x="3775033" y="3904233"/>
              <a:ext cx="1512168" cy="369332"/>
            </a:xfrm>
            <a:prstGeom prst="rect">
              <a:avLst/>
            </a:prstGeom>
            <a:noFill/>
          </p:spPr>
          <p:txBody>
            <a:bodyPr wrap="square" rtlCol="0">
              <a:spAutoFit/>
            </a:bodyPr>
            <a:lstStyle/>
            <a:p>
              <a:r>
                <a:rPr lang="en-US" altLang="ja-JP" dirty="0" smtClean="0"/>
                <a:t>Brake power</a:t>
              </a:r>
              <a:endParaRPr kumimoji="1" lang="ja-JP" altLang="en-US" dirty="0"/>
            </a:p>
          </p:txBody>
        </p:sp>
        <p:sp>
          <p:nvSpPr>
            <p:cNvPr id="53" name="二等辺三角形 52"/>
            <p:cNvSpPr/>
            <p:nvPr/>
          </p:nvSpPr>
          <p:spPr>
            <a:xfrm>
              <a:off x="4832842" y="4589681"/>
              <a:ext cx="576000" cy="198000"/>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p:cNvSpPr/>
            <p:nvPr/>
          </p:nvSpPr>
          <p:spPr>
            <a:xfrm>
              <a:off x="5120842" y="4099535"/>
              <a:ext cx="1692000" cy="688146"/>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p:cNvSpPr/>
            <p:nvPr/>
          </p:nvSpPr>
          <p:spPr>
            <a:xfrm>
              <a:off x="5579320" y="3429000"/>
              <a:ext cx="1224000" cy="664342"/>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rot="19740000">
              <a:off x="4825669" y="3719862"/>
              <a:ext cx="2126984" cy="36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p:cNvSpPr/>
            <p:nvPr/>
          </p:nvSpPr>
          <p:spPr>
            <a:xfrm rot="19740000">
              <a:off x="4877610" y="3333638"/>
              <a:ext cx="1255699" cy="710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0" name="直線コネクタ 59"/>
            <p:cNvCxnSpPr/>
            <p:nvPr/>
          </p:nvCxnSpPr>
          <p:spPr>
            <a:xfrm>
              <a:off x="5939215" y="4100863"/>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480622" y="4790899"/>
              <a:ext cx="781048" cy="369332"/>
            </a:xfrm>
            <a:prstGeom prst="rect">
              <a:avLst/>
            </a:prstGeom>
            <a:noFill/>
          </p:spPr>
          <p:txBody>
            <a:bodyPr wrap="square" rtlCol="0">
              <a:spAutoFit/>
            </a:bodyPr>
            <a:lstStyle/>
            <a:p>
              <a:r>
                <a:rPr kumimoji="1" lang="en-US" altLang="ja-JP" dirty="0" smtClean="0"/>
                <a:t>high</a:t>
              </a:r>
              <a:endParaRPr kumimoji="1" lang="ja-JP" altLang="en-US" dirty="0"/>
            </a:p>
          </p:txBody>
        </p:sp>
        <p:sp>
          <p:nvSpPr>
            <p:cNvPr id="62" name="テキスト ボックス 61"/>
            <p:cNvSpPr txBox="1"/>
            <p:nvPr/>
          </p:nvSpPr>
          <p:spPr>
            <a:xfrm>
              <a:off x="4608725" y="4761167"/>
              <a:ext cx="781048" cy="369332"/>
            </a:xfrm>
            <a:prstGeom prst="rect">
              <a:avLst/>
            </a:prstGeom>
            <a:noFill/>
          </p:spPr>
          <p:txBody>
            <a:bodyPr wrap="square" rtlCol="0">
              <a:spAutoFit/>
            </a:bodyPr>
            <a:lstStyle/>
            <a:p>
              <a:r>
                <a:rPr lang="en-US" altLang="ja-JP" dirty="0"/>
                <a:t>0</a:t>
              </a:r>
              <a:endParaRPr kumimoji="1" lang="ja-JP" altLang="en-US" dirty="0"/>
            </a:p>
          </p:txBody>
        </p:sp>
        <p:sp>
          <p:nvSpPr>
            <p:cNvPr id="63" name="正方形/長方形 62"/>
            <p:cNvSpPr/>
            <p:nvPr/>
          </p:nvSpPr>
          <p:spPr>
            <a:xfrm rot="19740000">
              <a:off x="5612250" y="3379380"/>
              <a:ext cx="1002136" cy="36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6" name="直線コネクタ 55"/>
            <p:cNvCxnSpPr/>
            <p:nvPr/>
          </p:nvCxnSpPr>
          <p:spPr>
            <a:xfrm flipV="1">
              <a:off x="4770227" y="3568091"/>
              <a:ext cx="2038304" cy="1222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1187624" y="1673592"/>
            <a:ext cx="4130789" cy="1827416"/>
            <a:chOff x="1187624" y="1537540"/>
            <a:chExt cx="4130789" cy="1827416"/>
          </a:xfrm>
        </p:grpSpPr>
        <p:sp>
          <p:nvSpPr>
            <p:cNvPr id="7" name="テキスト ボックス 6"/>
            <p:cNvSpPr txBox="1"/>
            <p:nvPr/>
          </p:nvSpPr>
          <p:spPr>
            <a:xfrm>
              <a:off x="3806245" y="2618467"/>
              <a:ext cx="1512168" cy="369332"/>
            </a:xfrm>
            <a:prstGeom prst="rect">
              <a:avLst/>
            </a:prstGeom>
            <a:noFill/>
          </p:spPr>
          <p:txBody>
            <a:bodyPr wrap="square" rtlCol="0">
              <a:spAutoFit/>
            </a:bodyPr>
            <a:lstStyle/>
            <a:p>
              <a:r>
                <a:rPr kumimoji="1" lang="en-US" altLang="ja-JP" dirty="0" smtClean="0"/>
                <a:t>speed</a:t>
              </a:r>
              <a:endParaRPr kumimoji="1" lang="ja-JP" altLang="en-US" dirty="0"/>
            </a:p>
          </p:txBody>
        </p:sp>
        <p:sp>
          <p:nvSpPr>
            <p:cNvPr id="13" name="正方形/長方形 12"/>
            <p:cNvSpPr/>
            <p:nvPr/>
          </p:nvSpPr>
          <p:spPr>
            <a:xfrm rot="19740000">
              <a:off x="1646050" y="1840902"/>
              <a:ext cx="2126984" cy="44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p:cNvGrpSpPr/>
            <p:nvPr/>
          </p:nvGrpSpPr>
          <p:grpSpPr>
            <a:xfrm>
              <a:off x="1187624" y="1537540"/>
              <a:ext cx="3024496" cy="1827416"/>
              <a:chOff x="4342168" y="1468571"/>
              <a:chExt cx="3024496" cy="1827416"/>
            </a:xfrm>
          </p:grpSpPr>
          <p:cxnSp>
            <p:nvCxnSpPr>
              <p:cNvPr id="6" name="直線矢印コネクタ 5"/>
              <p:cNvCxnSpPr/>
              <p:nvPr/>
            </p:nvCxnSpPr>
            <p:spPr>
              <a:xfrm flipV="1">
                <a:off x="4771152" y="1522655"/>
                <a:ext cx="0" cy="140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flipV="1">
                <a:off x="6070664" y="1631983"/>
                <a:ext cx="0" cy="25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rot="16200000">
                <a:off x="3770750" y="2039989"/>
                <a:ext cx="1512168" cy="369332"/>
              </a:xfrm>
              <a:prstGeom prst="rect">
                <a:avLst/>
              </a:prstGeom>
              <a:noFill/>
            </p:spPr>
            <p:txBody>
              <a:bodyPr wrap="square" rtlCol="0">
                <a:spAutoFit/>
              </a:bodyPr>
              <a:lstStyle/>
              <a:p>
                <a:r>
                  <a:rPr lang="en-US" altLang="ja-JP" dirty="0" smtClean="0"/>
                  <a:t>Brake power</a:t>
                </a:r>
                <a:endParaRPr kumimoji="1" lang="ja-JP" altLang="en-US" dirty="0"/>
              </a:p>
            </p:txBody>
          </p:sp>
          <p:sp>
            <p:nvSpPr>
              <p:cNvPr id="11" name="二等辺三角形 10"/>
              <p:cNvSpPr/>
              <p:nvPr/>
            </p:nvSpPr>
            <p:spPr>
              <a:xfrm>
                <a:off x="4828559" y="2725437"/>
                <a:ext cx="576000" cy="198000"/>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5116559" y="2725437"/>
                <a:ext cx="1692000" cy="1980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5114847" y="1716167"/>
                <a:ext cx="1692000" cy="1003233"/>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flipV="1">
                <a:off x="4765944" y="1703847"/>
                <a:ext cx="2038304" cy="1222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76339" y="2926655"/>
                <a:ext cx="781048" cy="369332"/>
              </a:xfrm>
              <a:prstGeom prst="rect">
                <a:avLst/>
              </a:prstGeom>
              <a:noFill/>
            </p:spPr>
            <p:txBody>
              <a:bodyPr wrap="square" rtlCol="0">
                <a:spAutoFit/>
              </a:bodyPr>
              <a:lstStyle/>
              <a:p>
                <a:r>
                  <a:rPr kumimoji="1" lang="en-US" altLang="ja-JP" dirty="0" smtClean="0"/>
                  <a:t>high</a:t>
                </a:r>
                <a:endParaRPr kumimoji="1" lang="ja-JP" altLang="en-US" dirty="0"/>
              </a:p>
            </p:txBody>
          </p:sp>
          <p:sp>
            <p:nvSpPr>
              <p:cNvPr id="48" name="テキスト ボックス 47"/>
              <p:cNvSpPr txBox="1"/>
              <p:nvPr/>
            </p:nvSpPr>
            <p:spPr>
              <a:xfrm>
                <a:off x="4604442" y="2896923"/>
                <a:ext cx="781048" cy="369332"/>
              </a:xfrm>
              <a:prstGeom prst="rect">
                <a:avLst/>
              </a:prstGeom>
              <a:noFill/>
            </p:spPr>
            <p:txBody>
              <a:bodyPr wrap="square" rtlCol="0">
                <a:spAutoFit/>
              </a:bodyPr>
              <a:lstStyle/>
              <a:p>
                <a:r>
                  <a:rPr lang="en-US" altLang="ja-JP" dirty="0"/>
                  <a:t>0</a:t>
                </a:r>
                <a:endParaRPr kumimoji="1" lang="ja-JP" altLang="en-US" dirty="0"/>
              </a:p>
            </p:txBody>
          </p:sp>
          <p:cxnSp>
            <p:nvCxnSpPr>
              <p:cNvPr id="15" name="直線コネクタ 14"/>
              <p:cNvCxnSpPr/>
              <p:nvPr/>
            </p:nvCxnSpPr>
            <p:spPr>
              <a:xfrm>
                <a:off x="5138539" y="2715277"/>
                <a:ext cx="1656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rot="19740000">
              <a:off x="1691594" y="1867695"/>
              <a:ext cx="1905285" cy="46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p:cNvSpPr/>
            <p:nvPr/>
          </p:nvSpPr>
          <p:spPr>
            <a:xfrm rot="19740000">
              <a:off x="1765482" y="1597589"/>
              <a:ext cx="1071796" cy="46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p:cNvSpPr txBox="1"/>
          <p:nvPr/>
        </p:nvSpPr>
        <p:spPr>
          <a:xfrm>
            <a:off x="832389" y="1371982"/>
            <a:ext cx="4752026" cy="369332"/>
          </a:xfrm>
          <a:prstGeom prst="rect">
            <a:avLst/>
          </a:prstGeom>
          <a:noFill/>
        </p:spPr>
        <p:txBody>
          <a:bodyPr wrap="square" rtlCol="0">
            <a:spAutoFit/>
          </a:bodyPr>
          <a:lstStyle/>
          <a:p>
            <a:r>
              <a:rPr kumimoji="1" lang="en-US" altLang="ja-JP" b="1" dirty="0" smtClean="0"/>
              <a:t>Conventional </a:t>
            </a:r>
            <a:r>
              <a:rPr lang="en-US" altLang="ja-JP" b="1" dirty="0" smtClean="0"/>
              <a:t>brake </a:t>
            </a:r>
            <a:r>
              <a:rPr kumimoji="1" lang="en-US" altLang="ja-JP" b="1" dirty="0" smtClean="0"/>
              <a:t>system</a:t>
            </a:r>
            <a:endParaRPr kumimoji="1" lang="ja-JP" altLang="en-US" b="1" dirty="0"/>
          </a:p>
        </p:txBody>
      </p:sp>
      <p:sp>
        <p:nvSpPr>
          <p:cNvPr id="66" name="テキスト ボックス 65"/>
          <p:cNvSpPr txBox="1"/>
          <p:nvPr/>
        </p:nvSpPr>
        <p:spPr>
          <a:xfrm>
            <a:off x="903667" y="3533642"/>
            <a:ext cx="4110214" cy="369332"/>
          </a:xfrm>
          <a:prstGeom prst="rect">
            <a:avLst/>
          </a:prstGeom>
          <a:noFill/>
        </p:spPr>
        <p:txBody>
          <a:bodyPr wrap="square" rtlCol="0">
            <a:spAutoFit/>
          </a:bodyPr>
          <a:lstStyle/>
          <a:p>
            <a:r>
              <a:rPr lang="en-US" altLang="ja-JP" b="1" dirty="0" smtClean="0"/>
              <a:t>Developed</a:t>
            </a:r>
            <a:r>
              <a:rPr kumimoji="1" lang="en-US" altLang="ja-JP" b="1" dirty="0" smtClean="0"/>
              <a:t> brake system</a:t>
            </a:r>
            <a:endParaRPr kumimoji="1" lang="ja-JP" altLang="en-US" b="1" dirty="0"/>
          </a:p>
        </p:txBody>
      </p:sp>
      <p:sp>
        <p:nvSpPr>
          <p:cNvPr id="67" name="テキスト ボックス 66"/>
          <p:cNvSpPr txBox="1"/>
          <p:nvPr/>
        </p:nvSpPr>
        <p:spPr>
          <a:xfrm>
            <a:off x="4011633" y="1991455"/>
            <a:ext cx="1881879" cy="369332"/>
          </a:xfrm>
          <a:prstGeom prst="rect">
            <a:avLst/>
          </a:prstGeom>
          <a:noFill/>
        </p:spPr>
        <p:txBody>
          <a:bodyPr wrap="square" rtlCol="0">
            <a:spAutoFit/>
          </a:bodyPr>
          <a:lstStyle/>
          <a:p>
            <a:r>
              <a:rPr lang="en-US" altLang="ja-JP" dirty="0" smtClean="0"/>
              <a:t>Mechanical </a:t>
            </a:r>
            <a:r>
              <a:rPr kumimoji="1" lang="en-US" altLang="ja-JP" dirty="0" smtClean="0"/>
              <a:t>brake </a:t>
            </a:r>
            <a:endParaRPr kumimoji="1" lang="ja-JP" altLang="en-US" dirty="0"/>
          </a:p>
        </p:txBody>
      </p:sp>
      <p:sp>
        <p:nvSpPr>
          <p:cNvPr id="43" name="テキスト ボックス 42"/>
          <p:cNvSpPr txBox="1"/>
          <p:nvPr/>
        </p:nvSpPr>
        <p:spPr>
          <a:xfrm>
            <a:off x="4005830" y="2481640"/>
            <a:ext cx="2576591" cy="369332"/>
          </a:xfrm>
          <a:prstGeom prst="rect">
            <a:avLst/>
          </a:prstGeom>
          <a:noFill/>
        </p:spPr>
        <p:txBody>
          <a:bodyPr wrap="square" rtlCol="0">
            <a:spAutoFit/>
          </a:bodyPr>
          <a:lstStyle/>
          <a:p>
            <a:r>
              <a:rPr lang="en-US" altLang="ja-JP" dirty="0" smtClean="0"/>
              <a:t>Regenerative brake</a:t>
            </a:r>
            <a:r>
              <a:rPr kumimoji="1" lang="en-US" altLang="ja-JP" dirty="0" smtClean="0"/>
              <a:t> </a:t>
            </a:r>
            <a:endParaRPr kumimoji="1" lang="ja-JP" altLang="en-US" dirty="0"/>
          </a:p>
        </p:txBody>
      </p:sp>
      <p:cxnSp>
        <p:nvCxnSpPr>
          <p:cNvPr id="4" name="直線矢印コネクタ 3"/>
          <p:cNvCxnSpPr>
            <a:stCxn id="67" idx="1"/>
          </p:cNvCxnSpPr>
          <p:nvPr/>
        </p:nvCxnSpPr>
        <p:spPr>
          <a:xfrm flipH="1">
            <a:off x="3481555" y="2176121"/>
            <a:ext cx="530078" cy="261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43" idx="1"/>
          </p:cNvCxnSpPr>
          <p:nvPr/>
        </p:nvCxnSpPr>
        <p:spPr>
          <a:xfrm flipH="1">
            <a:off x="3441970" y="2666306"/>
            <a:ext cx="563860" cy="360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064651" y="4025982"/>
            <a:ext cx="1881879" cy="369332"/>
          </a:xfrm>
          <a:prstGeom prst="rect">
            <a:avLst/>
          </a:prstGeom>
          <a:noFill/>
        </p:spPr>
        <p:txBody>
          <a:bodyPr wrap="square" rtlCol="0">
            <a:spAutoFit/>
          </a:bodyPr>
          <a:lstStyle/>
          <a:p>
            <a:r>
              <a:rPr lang="en-US" altLang="ja-JP" dirty="0" smtClean="0"/>
              <a:t>Mechanical </a:t>
            </a:r>
            <a:r>
              <a:rPr kumimoji="1" lang="en-US" altLang="ja-JP" dirty="0" smtClean="0"/>
              <a:t>brake </a:t>
            </a:r>
            <a:endParaRPr kumimoji="1" lang="ja-JP" altLang="en-US" dirty="0"/>
          </a:p>
        </p:txBody>
      </p:sp>
      <p:sp>
        <p:nvSpPr>
          <p:cNvPr id="70" name="テキスト ボックス 69"/>
          <p:cNvSpPr txBox="1"/>
          <p:nvPr/>
        </p:nvSpPr>
        <p:spPr>
          <a:xfrm>
            <a:off x="4063278" y="4539365"/>
            <a:ext cx="2576591" cy="369332"/>
          </a:xfrm>
          <a:prstGeom prst="rect">
            <a:avLst/>
          </a:prstGeom>
          <a:noFill/>
        </p:spPr>
        <p:txBody>
          <a:bodyPr wrap="square" rtlCol="0">
            <a:spAutoFit/>
          </a:bodyPr>
          <a:lstStyle/>
          <a:p>
            <a:r>
              <a:rPr lang="en-US" altLang="ja-JP" dirty="0" smtClean="0"/>
              <a:t>Regenerative brake</a:t>
            </a:r>
            <a:r>
              <a:rPr kumimoji="1" lang="en-US" altLang="ja-JP" dirty="0" smtClean="0"/>
              <a:t> </a:t>
            </a:r>
            <a:endParaRPr kumimoji="1" lang="ja-JP" altLang="en-US" dirty="0"/>
          </a:p>
        </p:txBody>
      </p:sp>
      <p:cxnSp>
        <p:nvCxnSpPr>
          <p:cNvPr id="71" name="直線矢印コネクタ 70"/>
          <p:cNvCxnSpPr>
            <a:stCxn id="69" idx="1"/>
          </p:cNvCxnSpPr>
          <p:nvPr/>
        </p:nvCxnSpPr>
        <p:spPr>
          <a:xfrm flipH="1">
            <a:off x="3534573" y="4210648"/>
            <a:ext cx="530078" cy="261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70" idx="1"/>
          </p:cNvCxnSpPr>
          <p:nvPr/>
        </p:nvCxnSpPr>
        <p:spPr>
          <a:xfrm flipH="1">
            <a:off x="3494988" y="4724031"/>
            <a:ext cx="568290" cy="337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578736" y="1409928"/>
            <a:ext cx="5865472" cy="4323328"/>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p:cNvCxnSpPr>
            <a:stCxn id="8" idx="1"/>
            <a:endCxn id="8" idx="3"/>
          </p:cNvCxnSpPr>
          <p:nvPr/>
        </p:nvCxnSpPr>
        <p:spPr>
          <a:xfrm>
            <a:off x="578736" y="3571592"/>
            <a:ext cx="5865472"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394372" y="5872347"/>
            <a:ext cx="8292428" cy="725005"/>
          </a:xfrm>
          <a:prstGeom prst="roundRect">
            <a:avLst/>
          </a:prstGeom>
          <a:no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左カーブ矢印 20"/>
          <p:cNvSpPr/>
          <p:nvPr/>
        </p:nvSpPr>
        <p:spPr>
          <a:xfrm>
            <a:off x="6591430" y="3040726"/>
            <a:ext cx="435671" cy="9666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テキスト ボックス 21"/>
          <p:cNvSpPr txBox="1"/>
          <p:nvPr/>
        </p:nvSpPr>
        <p:spPr>
          <a:xfrm>
            <a:off x="7009415" y="3177842"/>
            <a:ext cx="2163863" cy="646331"/>
          </a:xfrm>
          <a:prstGeom prst="rect">
            <a:avLst/>
          </a:prstGeom>
          <a:noFill/>
        </p:spPr>
        <p:txBody>
          <a:bodyPr wrap="square" rtlCol="0">
            <a:spAutoFit/>
          </a:bodyPr>
          <a:lstStyle/>
          <a:p>
            <a:r>
              <a:rPr kumimoji="1" lang="en-US" altLang="ja-JP" dirty="0" smtClean="0"/>
              <a:t>Regeneration brake power </a:t>
            </a:r>
            <a:r>
              <a:rPr lang="en-US" altLang="ja-JP" dirty="0" smtClean="0"/>
              <a:t>is</a:t>
            </a:r>
            <a:r>
              <a:rPr kumimoji="1" lang="en-US" altLang="ja-JP" dirty="0" smtClean="0"/>
              <a:t> expanded </a:t>
            </a:r>
            <a:endParaRPr kumimoji="1" lang="ja-JP" altLang="en-US" dirty="0"/>
          </a:p>
        </p:txBody>
      </p:sp>
      <p:sp>
        <p:nvSpPr>
          <p:cNvPr id="64" name="テキスト ボックス 63"/>
          <p:cNvSpPr txBox="1"/>
          <p:nvPr/>
        </p:nvSpPr>
        <p:spPr>
          <a:xfrm>
            <a:off x="6641898" y="1742976"/>
            <a:ext cx="2379887" cy="923330"/>
          </a:xfrm>
          <a:prstGeom prst="rect">
            <a:avLst/>
          </a:prstGeom>
          <a:solidFill>
            <a:srgbClr val="99FF66"/>
          </a:solidFill>
          <a:ln>
            <a:solidFill>
              <a:srgbClr val="006600"/>
            </a:solidFill>
          </a:ln>
        </p:spPr>
        <p:txBody>
          <a:bodyPr wrap="square" rtlCol="0">
            <a:spAutoFit/>
          </a:bodyPr>
          <a:lstStyle/>
          <a:p>
            <a:r>
              <a:rPr lang="en-US" altLang="ja-JP" dirty="0" smtClean="0"/>
              <a:t>Regenerative brake can return kinetic energy to catenary</a:t>
            </a:r>
            <a:r>
              <a:rPr kumimoji="1" lang="en-US" altLang="ja-JP" dirty="0" smtClean="0"/>
              <a:t> </a:t>
            </a:r>
            <a:endParaRPr kumimoji="1" lang="ja-JP" altLang="en-US" dirty="0"/>
          </a:p>
        </p:txBody>
      </p:sp>
      <p:sp>
        <p:nvSpPr>
          <p:cNvPr id="2" name="正方形/長方形 1"/>
          <p:cNvSpPr/>
          <p:nvPr/>
        </p:nvSpPr>
        <p:spPr>
          <a:xfrm>
            <a:off x="4820565" y="4929450"/>
            <a:ext cx="1439689" cy="646331"/>
          </a:xfrm>
          <a:prstGeom prst="rect">
            <a:avLst/>
          </a:prstGeom>
          <a:ln>
            <a:solidFill>
              <a:srgbClr val="0033CC"/>
            </a:solidFill>
          </a:ln>
        </p:spPr>
        <p:txBody>
          <a:bodyPr wrap="none">
            <a:spAutoFit/>
          </a:bodyPr>
          <a:lstStyle/>
          <a:p>
            <a:pPr algn="ctr"/>
            <a:r>
              <a:rPr lang="ja-JP" altLang="en-US" dirty="0"/>
              <a:t>Synchronous </a:t>
            </a:r>
            <a:endParaRPr lang="en-US" altLang="ja-JP" dirty="0" smtClean="0"/>
          </a:p>
          <a:p>
            <a:pPr algn="ctr"/>
            <a:r>
              <a:rPr lang="ja-JP" altLang="en-US" dirty="0" smtClean="0"/>
              <a:t>rectification</a:t>
            </a:r>
            <a:endParaRPr lang="ja-JP" altLang="en-US" dirty="0"/>
          </a:p>
        </p:txBody>
      </p:sp>
      <p:pic>
        <p:nvPicPr>
          <p:cNvPr id="75" name="Picture 476"/>
          <p:cNvPicPr>
            <a:picLocks noChangeAspect="1" noChangeArrowheads="1"/>
          </p:cNvPicPr>
          <p:nvPr/>
        </p:nvPicPr>
        <p:blipFill>
          <a:blip r:embed="rId2" cstate="print">
            <a:lum bright="10000"/>
          </a:blip>
          <a:srcRect/>
          <a:stretch>
            <a:fillRect/>
          </a:stretch>
        </p:blipFill>
        <p:spPr bwMode="auto">
          <a:xfrm>
            <a:off x="7848416" y="4718228"/>
            <a:ext cx="468000" cy="458856"/>
          </a:xfrm>
          <a:prstGeom prst="rect">
            <a:avLst/>
          </a:prstGeom>
          <a:noFill/>
          <a:ln w="9525">
            <a:noFill/>
            <a:miter lim="800000"/>
            <a:headEnd/>
            <a:tailEnd/>
          </a:ln>
        </p:spPr>
      </p:pic>
      <p:pic>
        <p:nvPicPr>
          <p:cNvPr id="77" name="Picture 46"/>
          <p:cNvPicPr>
            <a:picLocks noChangeAspect="1" noChangeArrowheads="1"/>
          </p:cNvPicPr>
          <p:nvPr/>
        </p:nvPicPr>
        <p:blipFill>
          <a:blip r:embed="rId3" cstate="print"/>
          <a:srcRect/>
          <a:stretch>
            <a:fillRect/>
          </a:stretch>
        </p:blipFill>
        <p:spPr bwMode="auto">
          <a:xfrm>
            <a:off x="7029410" y="4509120"/>
            <a:ext cx="648000" cy="678564"/>
          </a:xfrm>
          <a:prstGeom prst="rect">
            <a:avLst/>
          </a:prstGeom>
          <a:noFill/>
          <a:ln w="9525">
            <a:noFill/>
            <a:miter lim="800000"/>
            <a:headEnd/>
            <a:tailEnd/>
          </a:ln>
          <a:effectLst/>
        </p:spPr>
      </p:pic>
      <p:sp>
        <p:nvSpPr>
          <p:cNvPr id="5" name="テキスト ボックス 4"/>
          <p:cNvSpPr txBox="1"/>
          <p:nvPr/>
        </p:nvSpPr>
        <p:spPr>
          <a:xfrm>
            <a:off x="6949503" y="5179556"/>
            <a:ext cx="868145" cy="646331"/>
          </a:xfrm>
          <a:prstGeom prst="rect">
            <a:avLst/>
          </a:prstGeom>
          <a:noFill/>
        </p:spPr>
        <p:txBody>
          <a:bodyPr wrap="square" rtlCol="0">
            <a:spAutoFit/>
          </a:bodyPr>
          <a:lstStyle/>
          <a:p>
            <a:pPr algn="ctr"/>
            <a:r>
              <a:rPr lang="en-US" altLang="ja-JP" dirty="0" smtClean="0"/>
              <a:t>SW</a:t>
            </a:r>
          </a:p>
          <a:p>
            <a:pPr algn="ctr"/>
            <a:r>
              <a:rPr kumimoji="1" lang="en-US" altLang="ja-JP" dirty="0" smtClean="0"/>
              <a:t>device</a:t>
            </a:r>
            <a:endParaRPr kumimoji="1" lang="ja-JP" altLang="en-US" dirty="0"/>
          </a:p>
        </p:txBody>
      </p:sp>
      <p:sp>
        <p:nvSpPr>
          <p:cNvPr id="78" name="テキスト ボックス 77"/>
          <p:cNvSpPr txBox="1"/>
          <p:nvPr/>
        </p:nvSpPr>
        <p:spPr>
          <a:xfrm>
            <a:off x="7677410" y="5183779"/>
            <a:ext cx="868145" cy="369332"/>
          </a:xfrm>
          <a:prstGeom prst="rect">
            <a:avLst/>
          </a:prstGeom>
          <a:noFill/>
        </p:spPr>
        <p:txBody>
          <a:bodyPr wrap="square" rtlCol="0">
            <a:spAutoFit/>
          </a:bodyPr>
          <a:lstStyle/>
          <a:p>
            <a:pPr algn="ctr"/>
            <a:r>
              <a:rPr lang="en-US" altLang="ja-JP" dirty="0" smtClean="0"/>
              <a:t>diode</a:t>
            </a:r>
          </a:p>
        </p:txBody>
      </p:sp>
      <p:sp>
        <p:nvSpPr>
          <p:cNvPr id="3" name="スライド番号プレースホルダー 2"/>
          <p:cNvSpPr>
            <a:spLocks noGrp="1"/>
          </p:cNvSpPr>
          <p:nvPr>
            <p:ph type="sldNum" sz="quarter" idx="4294967295"/>
          </p:nvPr>
        </p:nvSpPr>
        <p:spPr/>
        <p:txBody>
          <a:bodyPr/>
          <a:lstStyle/>
          <a:p>
            <a:endParaRPr lang="en-US" altLang="ja-JP" dirty="0"/>
          </a:p>
        </p:txBody>
      </p:sp>
      <p:sp>
        <p:nvSpPr>
          <p:cNvPr id="76" name="正方形/長方形 44"/>
          <p:cNvSpPr/>
          <p:nvPr/>
        </p:nvSpPr>
        <p:spPr>
          <a:xfrm>
            <a:off x="2277503" y="232750"/>
            <a:ext cx="5490286" cy="430887"/>
          </a:xfrm>
          <a:prstGeom prst="rect">
            <a:avLst/>
          </a:prstGeom>
          <a:noFill/>
          <a:effectLst/>
        </p:spPr>
        <p:txBody>
          <a:bodyPr wrap="none" lIns="0" tIns="0" rIns="0" bIns="0" anchor="ctr">
            <a:spAutoFit/>
          </a:bodyPr>
          <a:lstStyle/>
          <a:p>
            <a:pPr algn="ctr"/>
            <a:r>
              <a:rPr lang="en-US" altLang="ja-JP" sz="2800" b="1" dirty="0" err="1">
                <a:solidFill>
                  <a:schemeClr val="bg1">
                    <a:lumMod val="50000"/>
                  </a:schemeClr>
                </a:solidFill>
                <a:latin typeface="+mj-ea"/>
                <a:ea typeface="+mj-ea"/>
                <a:cs typeface="+mj-cs"/>
              </a:rPr>
              <a:t>SiC</a:t>
            </a:r>
            <a:r>
              <a:rPr lang="en-US" altLang="ja-JP" sz="2800" b="1" dirty="0">
                <a:solidFill>
                  <a:schemeClr val="bg1">
                    <a:lumMod val="50000"/>
                  </a:schemeClr>
                </a:solidFill>
                <a:latin typeface="+mj-ea"/>
                <a:ea typeface="+mj-ea"/>
                <a:cs typeface="+mj-cs"/>
              </a:rPr>
              <a:t> Merits in railway application</a:t>
            </a:r>
          </a:p>
        </p:txBody>
      </p:sp>
    </p:spTree>
    <p:extLst>
      <p:ext uri="{BB962C8B-B14F-4D97-AF65-F5344CB8AC3E}">
        <p14:creationId xmlns:p14="http://schemas.microsoft.com/office/powerpoint/2010/main" val="26830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6" grpId="0"/>
      <p:bldP spid="69" grpId="0"/>
      <p:bldP spid="70" grpId="0"/>
      <p:bldP spid="73" grpId="0" animBg="1"/>
      <p:bldP spid="21" grpId="0" animBg="1"/>
      <p:bldP spid="22" grpId="0"/>
      <p:bldP spid="2" grpId="0" animBg="1"/>
      <p:bldP spid="5" grpId="0"/>
      <p:bldP spid="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06152" y="1370779"/>
            <a:ext cx="8582705" cy="4869964"/>
            <a:chOff x="-36512" y="1308100"/>
            <a:chExt cx="9144001" cy="5188453"/>
          </a:xfrm>
        </p:grpSpPr>
        <p:pic>
          <p:nvPicPr>
            <p:cNvPr id="5" name="Picture 9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6201" y="4505326"/>
              <a:ext cx="25574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743"/>
            <a:stretch>
              <a:fillRect/>
            </a:stretch>
          </p:blipFill>
          <p:spPr bwMode="auto">
            <a:xfrm>
              <a:off x="5829302" y="4557714"/>
              <a:ext cx="26622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1225-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2427" y="1323976"/>
              <a:ext cx="1868487" cy="987425"/>
            </a:xfrm>
            <a:prstGeom prst="rect">
              <a:avLst/>
            </a:prstGeom>
            <a:noFill/>
            <a:ln w="9525">
              <a:noFill/>
              <a:miter lim="800000"/>
              <a:headEnd/>
              <a:tailEnd/>
            </a:ln>
            <a:effectLst>
              <a:outerShdw blurRad="50800" dist="38100" dir="2700000" algn="tl" rotWithShape="0">
                <a:prstClr val="black">
                  <a:alpha val="20000"/>
                </a:prstClr>
              </a:outerShdw>
            </a:effectLst>
          </p:spPr>
        </p:pic>
        <p:sp>
          <p:nvSpPr>
            <p:cNvPr id="8" name="Rectangle 29"/>
            <p:cNvSpPr>
              <a:spLocks noChangeArrowheads="1"/>
            </p:cNvSpPr>
            <p:nvPr/>
          </p:nvSpPr>
          <p:spPr bwMode="auto">
            <a:xfrm>
              <a:off x="3116687" y="2703496"/>
              <a:ext cx="2986348" cy="803310"/>
            </a:xfrm>
            <a:prstGeom prst="rect">
              <a:avLst/>
            </a:prstGeom>
            <a:noFill/>
            <a:ln w="9525">
              <a:noFill/>
              <a:miter lim="800000"/>
              <a:headEnd/>
              <a:tailEnd/>
            </a:ln>
          </p:spPr>
          <p:txBody>
            <a:bodyPr/>
            <a:lstStyle/>
            <a:p>
              <a:pPr>
                <a:defRPr/>
              </a:pPr>
              <a:r>
                <a:rPr lang="en-US" altLang="ja-JP" sz="2400" dirty="0" smtClean="0"/>
                <a:t>motor harmonic loss</a:t>
              </a:r>
            </a:p>
            <a:p>
              <a:pPr>
                <a:defRPr/>
              </a:pPr>
              <a:r>
                <a:rPr lang="en-US" altLang="ja-JP" sz="2400" dirty="0" smtClean="0">
                  <a:solidFill>
                    <a:srgbClr val="333333"/>
                  </a:solidFill>
                  <a:ea typeface="メイリオ" pitchFamily="50" charset="-128"/>
                  <a:cs typeface="メイリオ" pitchFamily="50" charset="-128"/>
                </a:rPr>
                <a:t>reduction</a:t>
              </a:r>
              <a:endParaRPr lang="en-US" altLang="ja-JP" sz="2400" dirty="0">
                <a:solidFill>
                  <a:srgbClr val="333333"/>
                </a:solidFill>
                <a:ea typeface="メイリオ" pitchFamily="50" charset="-128"/>
                <a:cs typeface="メイリオ" pitchFamily="50" charset="-128"/>
              </a:endParaRPr>
            </a:p>
          </p:txBody>
        </p:sp>
        <p:pic>
          <p:nvPicPr>
            <p:cNvPr id="9" name="Picture 3"/>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17688" y="2409825"/>
              <a:ext cx="14351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2"/>
            <p:cNvSpPr txBox="1">
              <a:spLocks noChangeArrowheads="1"/>
            </p:cNvSpPr>
            <p:nvPr/>
          </p:nvSpPr>
          <p:spPr bwMode="auto">
            <a:xfrm>
              <a:off x="2565402" y="5721869"/>
              <a:ext cx="2632076" cy="641350"/>
            </a:xfrm>
            <a:prstGeom prst="rect">
              <a:avLst/>
            </a:prstGeom>
            <a:noFill/>
            <a:ln w="9525">
              <a:noFill/>
              <a:miter lim="800000"/>
              <a:headEnd/>
              <a:tailEnd/>
            </a:ln>
          </p:spPr>
          <p:txBody>
            <a:bodyPr wrap="none" anchor="ctr"/>
            <a:lstStyle/>
            <a:p>
              <a:pPr algn="ctr">
                <a:defRPr/>
              </a:pPr>
              <a:r>
                <a:rPr lang="en-US" altLang="ja-JP" sz="2000" dirty="0" smtClean="0">
                  <a:ea typeface="メイリオ" pitchFamily="50" charset="-128"/>
                  <a:cs typeface="メイリオ" pitchFamily="50" charset="-128"/>
                </a:rPr>
                <a:t>Conventional </a:t>
              </a:r>
            </a:p>
            <a:p>
              <a:pPr algn="ctr">
                <a:defRPr/>
              </a:pPr>
              <a:r>
                <a:rPr lang="en-US" altLang="ja-JP" sz="2000" dirty="0" smtClean="0">
                  <a:ea typeface="メイリオ" pitchFamily="50" charset="-128"/>
                  <a:cs typeface="メイリオ" pitchFamily="50" charset="-128"/>
                </a:rPr>
                <a:t>inverter</a:t>
              </a:r>
            </a:p>
          </p:txBody>
        </p:sp>
        <p:sp>
          <p:nvSpPr>
            <p:cNvPr id="11" name="Text Box 78"/>
            <p:cNvSpPr txBox="1">
              <a:spLocks noChangeArrowheads="1"/>
            </p:cNvSpPr>
            <p:nvPr/>
          </p:nvSpPr>
          <p:spPr bwMode="auto">
            <a:xfrm>
              <a:off x="5638801" y="5721869"/>
              <a:ext cx="2970212" cy="774684"/>
            </a:xfrm>
            <a:prstGeom prst="rect">
              <a:avLst/>
            </a:prstGeom>
            <a:noFill/>
            <a:ln w="9525">
              <a:noFill/>
              <a:miter lim="800000"/>
              <a:headEnd/>
              <a:tailEnd/>
            </a:ln>
          </p:spPr>
          <p:txBody>
            <a:bodyPr wrap="none"/>
            <a:lstStyle/>
            <a:p>
              <a:pPr algn="ctr">
                <a:defRPr/>
              </a:pPr>
              <a:r>
                <a:rPr lang="en-US" altLang="ja-JP" sz="2000" dirty="0" smtClean="0">
                  <a:ea typeface="メイリオ" pitchFamily="50" charset="-128"/>
                  <a:cs typeface="メイリオ" pitchFamily="50" charset="-128"/>
                </a:rPr>
                <a:t>Full-SiC</a:t>
              </a:r>
            </a:p>
            <a:p>
              <a:pPr algn="ctr">
                <a:defRPr/>
              </a:pPr>
              <a:r>
                <a:rPr lang="en-US" altLang="ja-JP" sz="2000" dirty="0" smtClean="0">
                  <a:ea typeface="メイリオ" pitchFamily="50" charset="-128"/>
                  <a:cs typeface="メイリオ" pitchFamily="50" charset="-128"/>
                </a:rPr>
                <a:t>inverter</a:t>
              </a:r>
            </a:p>
          </p:txBody>
        </p:sp>
        <p:sp>
          <p:nvSpPr>
            <p:cNvPr id="13" name="二等辺三角形 12"/>
            <p:cNvSpPr/>
            <p:nvPr/>
          </p:nvSpPr>
          <p:spPr>
            <a:xfrm rot="5400000">
              <a:off x="5080002" y="4975226"/>
              <a:ext cx="833437" cy="341313"/>
            </a:xfrm>
            <a:prstGeom prst="triangle">
              <a:avLst/>
            </a:prstGeom>
            <a:gradFill flip="none" rotWithShape="1">
              <a:gsLst>
                <a:gs pos="0">
                  <a:srgbClr val="007FDE">
                    <a:shade val="30000"/>
                    <a:satMod val="115000"/>
                  </a:srgbClr>
                </a:gs>
                <a:gs pos="50000">
                  <a:srgbClr val="007FDE">
                    <a:shade val="67500"/>
                    <a:satMod val="115000"/>
                  </a:srgbClr>
                </a:gs>
                <a:gs pos="100000">
                  <a:srgbClr val="007FD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4" name="角丸四角形 13"/>
            <p:cNvSpPr/>
            <p:nvPr/>
          </p:nvSpPr>
          <p:spPr>
            <a:xfrm>
              <a:off x="6007101" y="4610101"/>
              <a:ext cx="1414462" cy="85725"/>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5" name="角丸四角形 14"/>
            <p:cNvSpPr/>
            <p:nvPr/>
          </p:nvSpPr>
          <p:spPr>
            <a:xfrm>
              <a:off x="5986464" y="4652963"/>
              <a:ext cx="66675" cy="68262"/>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6" name="角丸四角形 15"/>
            <p:cNvSpPr/>
            <p:nvPr/>
          </p:nvSpPr>
          <p:spPr>
            <a:xfrm>
              <a:off x="7361239" y="4638675"/>
              <a:ext cx="66675" cy="374650"/>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7" name="角丸四角形 16"/>
            <p:cNvSpPr/>
            <p:nvPr/>
          </p:nvSpPr>
          <p:spPr>
            <a:xfrm>
              <a:off x="7378702" y="5105400"/>
              <a:ext cx="66675" cy="388938"/>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8" name="角丸四角形 17"/>
            <p:cNvSpPr/>
            <p:nvPr/>
          </p:nvSpPr>
          <p:spPr>
            <a:xfrm>
              <a:off x="7378702" y="5511801"/>
              <a:ext cx="66675" cy="201613"/>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19" name="角丸四角形 18"/>
            <p:cNvSpPr/>
            <p:nvPr/>
          </p:nvSpPr>
          <p:spPr>
            <a:xfrm>
              <a:off x="7392989" y="5027614"/>
              <a:ext cx="66675" cy="66675"/>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20" name="角丸四角形 19"/>
            <p:cNvSpPr/>
            <p:nvPr/>
          </p:nvSpPr>
          <p:spPr>
            <a:xfrm>
              <a:off x="5805489" y="4606925"/>
              <a:ext cx="66675" cy="374650"/>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21" name="角丸四角形 20"/>
            <p:cNvSpPr/>
            <p:nvPr/>
          </p:nvSpPr>
          <p:spPr>
            <a:xfrm>
              <a:off x="5805488" y="4613276"/>
              <a:ext cx="152400" cy="68263"/>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22" name="角丸四角形 21"/>
            <p:cNvSpPr/>
            <p:nvPr/>
          </p:nvSpPr>
          <p:spPr>
            <a:xfrm>
              <a:off x="5808664" y="5102226"/>
              <a:ext cx="66675" cy="555625"/>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23" name="角丸四角形 22"/>
            <p:cNvSpPr/>
            <p:nvPr/>
          </p:nvSpPr>
          <p:spPr>
            <a:xfrm flipH="1">
              <a:off x="5741989" y="5238751"/>
              <a:ext cx="66675" cy="68263"/>
            </a:xfrm>
            <a:prstGeom prst="roundRect">
              <a:avLst>
                <a:gd name="adj" fmla="val 178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2" y="1570038"/>
              <a:ext cx="31067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2" y="1308100"/>
              <a:ext cx="1790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4178300"/>
              <a:ext cx="1771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9"/>
            <p:cNvSpPr>
              <a:spLocks noChangeArrowheads="1"/>
            </p:cNvSpPr>
            <p:nvPr/>
          </p:nvSpPr>
          <p:spPr bwMode="auto">
            <a:xfrm>
              <a:off x="3413128" y="1338024"/>
              <a:ext cx="2997200" cy="1020763"/>
            </a:xfrm>
            <a:prstGeom prst="rect">
              <a:avLst/>
            </a:prstGeom>
            <a:noFill/>
            <a:ln w="9525">
              <a:noFill/>
              <a:miter lim="800000"/>
              <a:headEnd/>
              <a:tailEnd/>
            </a:ln>
          </p:spPr>
          <p:txBody>
            <a:bodyPr/>
            <a:lstStyle/>
            <a:p>
              <a:pPr>
                <a:defRPr/>
              </a:pPr>
              <a:r>
                <a:rPr lang="en-US" altLang="ja-JP" sz="2400" dirty="0" smtClean="0">
                  <a:solidFill>
                    <a:srgbClr val="333333"/>
                  </a:solidFill>
                  <a:ea typeface="メイリオ" pitchFamily="50" charset="-128"/>
                  <a:cs typeface="メイリオ" pitchFamily="50" charset="-128"/>
                </a:rPr>
                <a:t>Regenerative power expansion </a:t>
              </a:r>
              <a:endParaRPr lang="ja-JP" altLang="en-US" sz="2400" dirty="0">
                <a:solidFill>
                  <a:srgbClr val="333333"/>
                </a:solidFill>
                <a:ea typeface="メイリオ" pitchFamily="50" charset="-128"/>
                <a:cs typeface="メイリオ" pitchFamily="50" charset="-128"/>
              </a:endParaRPr>
            </a:p>
          </p:txBody>
        </p:sp>
        <p:sp>
          <p:nvSpPr>
            <p:cNvPr id="29" name="右矢印 28"/>
            <p:cNvSpPr/>
            <p:nvPr/>
          </p:nvSpPr>
          <p:spPr>
            <a:xfrm>
              <a:off x="5627689" y="2232025"/>
              <a:ext cx="563563" cy="515938"/>
            </a:xfrm>
            <a:prstGeom prst="rightArrow">
              <a:avLst/>
            </a:pr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grpSp>
      <p:sp>
        <p:nvSpPr>
          <p:cNvPr id="30" name="テキスト ボックス 29"/>
          <p:cNvSpPr txBox="1"/>
          <p:nvPr/>
        </p:nvSpPr>
        <p:spPr>
          <a:xfrm>
            <a:off x="6156176" y="3390423"/>
            <a:ext cx="2520280" cy="646331"/>
          </a:xfrm>
          <a:prstGeom prst="rect">
            <a:avLst/>
          </a:prstGeom>
          <a:solidFill>
            <a:schemeClr val="bg1"/>
          </a:solidFill>
        </p:spPr>
        <p:txBody>
          <a:bodyPr wrap="square" rtlCol="0">
            <a:spAutoFit/>
          </a:bodyPr>
          <a:lstStyle/>
          <a:p>
            <a:pPr algn="ctr"/>
            <a:r>
              <a:rPr lang="en-US" altLang="ja-JP" dirty="0" smtClean="0">
                <a:ea typeface="メイリオ" pitchFamily="50" charset="-128"/>
                <a:cs typeface="メイリオ" pitchFamily="50" charset="-128"/>
              </a:rPr>
              <a:t>Energy consumption</a:t>
            </a:r>
          </a:p>
          <a:p>
            <a:pPr algn="ctr"/>
            <a:r>
              <a:rPr kumimoji="1" lang="en-US" altLang="ja-JP" dirty="0" smtClean="0">
                <a:ea typeface="メイリオ" pitchFamily="50" charset="-128"/>
                <a:cs typeface="メイリオ" pitchFamily="50" charset="-128"/>
              </a:rPr>
              <a:t>comparison</a:t>
            </a:r>
            <a:endParaRPr kumimoji="1" lang="ja-JP" altLang="en-US" dirty="0">
              <a:ea typeface="メイリオ" pitchFamily="50" charset="-128"/>
              <a:cs typeface="メイリオ" pitchFamily="50" charset="-128"/>
            </a:endParaRPr>
          </a:p>
        </p:txBody>
      </p:sp>
      <p:sp>
        <p:nvSpPr>
          <p:cNvPr id="32" name="Text Box 2"/>
          <p:cNvSpPr txBox="1">
            <a:spLocks noChangeArrowheads="1"/>
          </p:cNvSpPr>
          <p:nvPr/>
        </p:nvSpPr>
        <p:spPr bwMode="auto">
          <a:xfrm>
            <a:off x="146563" y="734376"/>
            <a:ext cx="4420749" cy="400110"/>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2000" b="1" dirty="0" smtClean="0">
                <a:solidFill>
                  <a:srgbClr val="0033CC"/>
                </a:solidFill>
                <a:latin typeface="+mn-lt"/>
              </a:rPr>
              <a:t> Results on SiC power module</a:t>
            </a:r>
          </a:p>
        </p:txBody>
      </p:sp>
      <p:sp>
        <p:nvSpPr>
          <p:cNvPr id="4" name="角丸四角形 3"/>
          <p:cNvSpPr/>
          <p:nvPr/>
        </p:nvSpPr>
        <p:spPr>
          <a:xfrm>
            <a:off x="0" y="1196752"/>
            <a:ext cx="8946412" cy="49188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 name="直線コネクタ 26"/>
          <p:cNvCxnSpPr/>
          <p:nvPr/>
        </p:nvCxnSpPr>
        <p:spPr>
          <a:xfrm>
            <a:off x="0" y="4005064"/>
            <a:ext cx="894641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2"/>
          <p:cNvSpPr txBox="1">
            <a:spLocks noChangeArrowheads="1"/>
          </p:cNvSpPr>
          <p:nvPr/>
        </p:nvSpPr>
        <p:spPr bwMode="auto">
          <a:xfrm>
            <a:off x="981235" y="6157596"/>
            <a:ext cx="6759117" cy="461665"/>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2400" b="1" dirty="0" smtClean="0">
                <a:solidFill>
                  <a:srgbClr val="0033CC"/>
                </a:solidFill>
                <a:latin typeface="+mn-lt"/>
              </a:rPr>
              <a:t>Save energy on smaller size was realized  </a:t>
            </a:r>
          </a:p>
        </p:txBody>
      </p:sp>
      <p:sp>
        <p:nvSpPr>
          <p:cNvPr id="2" name="スライド番号プレースホルダー 1"/>
          <p:cNvSpPr>
            <a:spLocks noGrp="1"/>
          </p:cNvSpPr>
          <p:nvPr>
            <p:ph type="sldNum" sz="quarter" idx="4294967295"/>
          </p:nvPr>
        </p:nvSpPr>
        <p:spPr/>
        <p:txBody>
          <a:bodyPr/>
          <a:lstStyle/>
          <a:p>
            <a:endParaRPr lang="en-US" altLang="ja-JP" dirty="0"/>
          </a:p>
        </p:txBody>
      </p:sp>
      <p:sp>
        <p:nvSpPr>
          <p:cNvPr id="34" name="正方形/長方形 44"/>
          <p:cNvSpPr/>
          <p:nvPr/>
        </p:nvSpPr>
        <p:spPr>
          <a:xfrm>
            <a:off x="2277503" y="232750"/>
            <a:ext cx="5490286" cy="430887"/>
          </a:xfrm>
          <a:prstGeom prst="rect">
            <a:avLst/>
          </a:prstGeom>
          <a:noFill/>
          <a:effectLst/>
        </p:spPr>
        <p:txBody>
          <a:bodyPr wrap="none" lIns="0" tIns="0" rIns="0" bIns="0" anchor="ctr">
            <a:spAutoFit/>
          </a:bodyPr>
          <a:lstStyle/>
          <a:p>
            <a:pPr algn="ctr"/>
            <a:r>
              <a:rPr lang="en-US" altLang="ja-JP" sz="2800" b="1" dirty="0" err="1">
                <a:solidFill>
                  <a:schemeClr val="bg1">
                    <a:lumMod val="50000"/>
                  </a:schemeClr>
                </a:solidFill>
                <a:latin typeface="+mj-ea"/>
                <a:ea typeface="+mj-ea"/>
                <a:cs typeface="+mj-cs"/>
              </a:rPr>
              <a:t>SiC</a:t>
            </a:r>
            <a:r>
              <a:rPr lang="en-US" altLang="ja-JP" sz="2800" b="1" dirty="0">
                <a:solidFill>
                  <a:schemeClr val="bg1">
                    <a:lumMod val="50000"/>
                  </a:schemeClr>
                </a:solidFill>
                <a:latin typeface="+mj-ea"/>
                <a:ea typeface="+mj-ea"/>
                <a:cs typeface="+mj-cs"/>
              </a:rPr>
              <a:t> Merits in railway application</a:t>
            </a:r>
          </a:p>
        </p:txBody>
      </p:sp>
    </p:spTree>
    <p:extLst>
      <p:ext uri="{BB962C8B-B14F-4D97-AF65-F5344CB8AC3E}">
        <p14:creationId xmlns:p14="http://schemas.microsoft.com/office/powerpoint/2010/main" val="3647248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619422"/>
            <a:ext cx="5734291" cy="332174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811" y="1656790"/>
            <a:ext cx="3103582" cy="3356386"/>
          </a:xfrm>
          <a:prstGeom prst="rect">
            <a:avLst/>
          </a:prstGeom>
          <a:noFill/>
          <a:extLst>
            <a:ext uri="{909E8E84-426E-40DD-AFC4-6F175D3DCCD1}">
              <a14:hiddenFill xmlns:a14="http://schemas.microsoft.com/office/drawing/2010/main">
                <a:solidFill>
                  <a:srgbClr val="FFFFFF"/>
                </a:solidFill>
              </a14:hiddenFill>
            </a:ext>
          </a:extLst>
        </p:spPr>
      </p:pic>
      <p:sp>
        <p:nvSpPr>
          <p:cNvPr id="15" name="サブタイトル 2"/>
          <p:cNvSpPr txBox="1">
            <a:spLocks/>
          </p:cNvSpPr>
          <p:nvPr/>
        </p:nvSpPr>
        <p:spPr>
          <a:xfrm>
            <a:off x="394371" y="1396910"/>
            <a:ext cx="4886094" cy="36004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dirty="0" smtClean="0">
                <a:ea typeface="メイリオ" pitchFamily="50" charset="-128"/>
                <a:cs typeface="メイリオ" pitchFamily="50" charset="-128"/>
              </a:rPr>
              <a:t>Auxiliary power supply circuit example</a:t>
            </a:r>
          </a:p>
        </p:txBody>
      </p:sp>
      <p:sp>
        <p:nvSpPr>
          <p:cNvPr id="16" name="サブタイトル 2"/>
          <p:cNvSpPr txBox="1">
            <a:spLocks/>
          </p:cNvSpPr>
          <p:nvPr/>
        </p:nvSpPr>
        <p:spPr>
          <a:xfrm>
            <a:off x="1958080" y="4657699"/>
            <a:ext cx="3195618" cy="235880"/>
          </a:xfrm>
          <a:prstGeom prst="rect">
            <a:avLst/>
          </a:prstGeom>
          <a:solidFill>
            <a:schemeClr val="bg1"/>
          </a:solidFill>
        </p:spPr>
        <p:txBody>
          <a:bodyPr vert="horz" lIns="0" tIns="0" rIns="0" bIns="0" rtlCol="0" anchor="ctr" anchorCtr="1">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1400" b="1" dirty="0" smtClean="0">
                <a:ea typeface="ＭＳ ゴシック" panose="020B0609070205080204" pitchFamily="49" charset="-128"/>
                <a:cs typeface="メイリオ" pitchFamily="50" charset="-128"/>
              </a:rPr>
              <a:t>リーケージトランス又はリアクトル</a:t>
            </a:r>
            <a:endParaRPr lang="en-US" altLang="ja-JP" sz="1400" b="1" dirty="0" smtClean="0">
              <a:ea typeface="ＭＳ ゴシック" panose="020B0609070205080204" pitchFamily="49" charset="-128"/>
              <a:cs typeface="メイリオ" pitchFamily="50" charset="-128"/>
            </a:endParaRPr>
          </a:p>
        </p:txBody>
      </p:sp>
      <p:sp>
        <p:nvSpPr>
          <p:cNvPr id="17" name="サブタイトル 2"/>
          <p:cNvSpPr txBox="1">
            <a:spLocks/>
          </p:cNvSpPr>
          <p:nvPr/>
        </p:nvSpPr>
        <p:spPr>
          <a:xfrm>
            <a:off x="5036077" y="4926583"/>
            <a:ext cx="4073804" cy="36004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1600" dirty="0" smtClean="0">
                <a:ea typeface="メイリオ" pitchFamily="50" charset="-128"/>
                <a:cs typeface="メイリオ" pitchFamily="50" charset="-128"/>
              </a:rPr>
              <a:t>volume share of Auxiliary power supply </a:t>
            </a:r>
          </a:p>
        </p:txBody>
      </p:sp>
      <p:sp>
        <p:nvSpPr>
          <p:cNvPr id="18" name="角丸四角形 17"/>
          <p:cNvSpPr/>
          <p:nvPr/>
        </p:nvSpPr>
        <p:spPr>
          <a:xfrm>
            <a:off x="394372" y="5443519"/>
            <a:ext cx="8292428" cy="1153833"/>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0" name="サブタイトル 2"/>
          <p:cNvSpPr txBox="1">
            <a:spLocks/>
          </p:cNvSpPr>
          <p:nvPr/>
        </p:nvSpPr>
        <p:spPr>
          <a:xfrm>
            <a:off x="611560" y="5510613"/>
            <a:ext cx="8142867" cy="982245"/>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dirty="0" smtClean="0">
                <a:ea typeface="メイリオ" pitchFamily="50" charset="-128"/>
                <a:cs typeface="メイリオ" pitchFamily="50" charset="-128"/>
              </a:rPr>
              <a:t>Volume share of AC filter and invertor are more than 50%</a:t>
            </a:r>
          </a:p>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1" lang="ja-JP" altLang="en-US"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    </a:t>
            </a:r>
            <a:r>
              <a:rPr kumimoji="1" lang="en-US" altLang="ja-JP" sz="16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cooling</a:t>
            </a:r>
            <a:r>
              <a:rPr kumimoji="1" lang="en-US" altLang="ja-JP" sz="1600" b="0" i="0" u="none" strike="noStrike" kern="1200" cap="none" spc="0" normalizeH="0" noProof="0" dirty="0" smtClean="0">
                <a:ln>
                  <a:noFill/>
                </a:ln>
                <a:solidFill>
                  <a:schemeClr val="tx1"/>
                </a:solidFill>
                <a:effectLst/>
                <a:uLnTx/>
                <a:uFillTx/>
                <a:ea typeface="メイリオ" pitchFamily="50" charset="-128"/>
                <a:cs typeface="メイリオ" pitchFamily="50" charset="-128"/>
              </a:rPr>
              <a:t> fin kept smaller due to power loss reduction by SiC power module</a:t>
            </a:r>
            <a:r>
              <a:rPr lang="en-US" altLang="ja-JP" sz="1600" dirty="0" smtClean="0">
                <a:ea typeface="メイリオ" pitchFamily="50" charset="-128"/>
                <a:cs typeface="メイリオ" pitchFamily="50" charset="-128"/>
              </a:rPr>
              <a:t>.</a:t>
            </a:r>
          </a:p>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1" lang="en-US" altLang="ja-JP" sz="1600" b="0" i="0" u="none" strike="noStrike" kern="1200" cap="none" spc="0" normalizeH="0" noProof="0" dirty="0">
                <a:ln>
                  <a:noFill/>
                </a:ln>
                <a:solidFill>
                  <a:schemeClr val="tx1"/>
                </a:solidFill>
                <a:effectLst/>
                <a:uLnTx/>
                <a:uFillTx/>
                <a:ea typeface="メイリオ" pitchFamily="50" charset="-128"/>
                <a:cs typeface="メイリオ" pitchFamily="50" charset="-128"/>
              </a:rPr>
              <a:t> </a:t>
            </a:r>
            <a:r>
              <a:rPr kumimoji="1" lang="en-US" altLang="ja-JP" sz="1600" b="0" i="0" u="none" strike="noStrike" kern="1200" cap="none" spc="0" normalizeH="0" noProof="0" dirty="0" smtClean="0">
                <a:ln>
                  <a:noFill/>
                </a:ln>
                <a:solidFill>
                  <a:schemeClr val="tx1"/>
                </a:solidFill>
                <a:effectLst/>
                <a:uLnTx/>
                <a:uFillTx/>
                <a:ea typeface="メイリオ" pitchFamily="50" charset="-128"/>
                <a:cs typeface="メイリオ" pitchFamily="50" charset="-128"/>
              </a:rPr>
              <a:t>   AC filter size kept smaller due to higher fc by </a:t>
            </a:r>
            <a:r>
              <a:rPr kumimoji="1" lang="en-US" altLang="ja-JP" sz="1600" b="0" i="0" u="none" strike="noStrike" kern="1200" cap="none" spc="0" normalizeH="0" noProof="0" dirty="0" err="1" smtClean="0">
                <a:ln>
                  <a:noFill/>
                </a:ln>
                <a:solidFill>
                  <a:schemeClr val="tx1"/>
                </a:solidFill>
                <a:effectLst/>
                <a:uLnTx/>
                <a:uFillTx/>
                <a:ea typeface="メイリオ" pitchFamily="50" charset="-128"/>
                <a:cs typeface="メイリオ" pitchFamily="50" charset="-128"/>
              </a:rPr>
              <a:t>SiC</a:t>
            </a:r>
            <a:r>
              <a:rPr kumimoji="1" lang="en-US" altLang="ja-JP" sz="1600" b="0" i="0" u="none" strike="noStrike" kern="1200" cap="none" spc="0" normalizeH="0" noProof="0" dirty="0" smtClean="0">
                <a:ln>
                  <a:noFill/>
                </a:ln>
                <a:solidFill>
                  <a:schemeClr val="tx1"/>
                </a:solidFill>
                <a:effectLst/>
                <a:uLnTx/>
                <a:uFillTx/>
                <a:ea typeface="メイリオ" pitchFamily="50" charset="-128"/>
                <a:cs typeface="メイリオ" pitchFamily="50" charset="-128"/>
              </a:rPr>
              <a:t> power modules.</a:t>
            </a:r>
          </a:p>
        </p:txBody>
      </p:sp>
      <p:sp>
        <p:nvSpPr>
          <p:cNvPr id="3" name="スライド番号プレースホルダー 2"/>
          <p:cNvSpPr>
            <a:spLocks noGrp="1"/>
          </p:cNvSpPr>
          <p:nvPr>
            <p:ph type="sldNum" sz="quarter" idx="4"/>
          </p:nvPr>
        </p:nvSpPr>
        <p:spPr/>
        <p:txBody>
          <a:bodyPr/>
          <a:lstStyle/>
          <a:p>
            <a:fld id="{BDBEFF64-15C5-4CED-B87A-5A348AA72764}" type="slidenum">
              <a:rPr lang="en-US" altLang="ja-JP" sz="1200" smtClean="0"/>
              <a:pPr/>
              <a:t>28</a:t>
            </a:fld>
            <a:endParaRPr lang="en-US" altLang="ja-JP" sz="1200" dirty="0"/>
          </a:p>
        </p:txBody>
      </p:sp>
      <p:sp>
        <p:nvSpPr>
          <p:cNvPr id="5" name="正方形/長方形 4"/>
          <p:cNvSpPr/>
          <p:nvPr/>
        </p:nvSpPr>
        <p:spPr>
          <a:xfrm>
            <a:off x="203633" y="1662711"/>
            <a:ext cx="566397" cy="270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83407" y="3131640"/>
            <a:ext cx="782164" cy="329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01846" y="2273606"/>
            <a:ext cx="909098" cy="47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56715" y="4184977"/>
            <a:ext cx="909098" cy="47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55576" y="4122746"/>
            <a:ext cx="1728192" cy="369332"/>
          </a:xfrm>
          <a:prstGeom prst="rect">
            <a:avLst/>
          </a:prstGeom>
          <a:noFill/>
        </p:spPr>
        <p:txBody>
          <a:bodyPr wrap="square" rtlCol="0">
            <a:spAutoFit/>
          </a:bodyPr>
          <a:lstStyle/>
          <a:p>
            <a:r>
              <a:rPr lang="en-US" altLang="ja-JP" dirty="0" smtClean="0"/>
              <a:t>capacitor</a:t>
            </a:r>
            <a:endParaRPr kumimoji="1" lang="ja-JP" altLang="en-US" dirty="0"/>
          </a:p>
        </p:txBody>
      </p:sp>
      <p:sp>
        <p:nvSpPr>
          <p:cNvPr id="27" name="正方形/長方形 26"/>
          <p:cNvSpPr/>
          <p:nvPr/>
        </p:nvSpPr>
        <p:spPr>
          <a:xfrm>
            <a:off x="3122924" y="2250003"/>
            <a:ext cx="1521083" cy="47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07884" y="2386032"/>
            <a:ext cx="1728192" cy="369332"/>
          </a:xfrm>
          <a:prstGeom prst="rect">
            <a:avLst/>
          </a:prstGeom>
          <a:noFill/>
        </p:spPr>
        <p:txBody>
          <a:bodyPr wrap="square" rtlCol="0">
            <a:spAutoFit/>
          </a:bodyPr>
          <a:lstStyle/>
          <a:p>
            <a:r>
              <a:rPr kumimoji="1" lang="en-US" altLang="ja-JP" dirty="0" smtClean="0">
                <a:solidFill>
                  <a:srgbClr val="FF0000"/>
                </a:solidFill>
              </a:rPr>
              <a:t>AC filter</a:t>
            </a:r>
            <a:endParaRPr kumimoji="1" lang="ja-JP" altLang="en-US" dirty="0">
              <a:solidFill>
                <a:srgbClr val="FF0000"/>
              </a:solidFill>
            </a:endParaRPr>
          </a:p>
        </p:txBody>
      </p:sp>
      <p:sp>
        <p:nvSpPr>
          <p:cNvPr id="28" name="正方形/長方形 27"/>
          <p:cNvSpPr/>
          <p:nvPr/>
        </p:nvSpPr>
        <p:spPr>
          <a:xfrm>
            <a:off x="1607564" y="2358762"/>
            <a:ext cx="1301167" cy="34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800401" y="2422438"/>
            <a:ext cx="1728192" cy="369332"/>
          </a:xfrm>
          <a:prstGeom prst="rect">
            <a:avLst/>
          </a:prstGeom>
          <a:noFill/>
        </p:spPr>
        <p:txBody>
          <a:bodyPr wrap="square" rtlCol="0">
            <a:spAutoFit/>
          </a:bodyPr>
          <a:lstStyle/>
          <a:p>
            <a:r>
              <a:rPr lang="en-US" altLang="ja-JP" dirty="0" smtClean="0">
                <a:solidFill>
                  <a:srgbClr val="FF0000"/>
                </a:solidFill>
              </a:rPr>
              <a:t>invertor</a:t>
            </a:r>
            <a:endParaRPr kumimoji="1" lang="ja-JP" altLang="en-US" dirty="0">
              <a:solidFill>
                <a:srgbClr val="FF0000"/>
              </a:solidFill>
            </a:endParaRPr>
          </a:p>
        </p:txBody>
      </p:sp>
      <p:sp>
        <p:nvSpPr>
          <p:cNvPr id="29" name="正方形/長方形 28"/>
          <p:cNvSpPr/>
          <p:nvPr/>
        </p:nvSpPr>
        <p:spPr>
          <a:xfrm>
            <a:off x="5158016" y="3050055"/>
            <a:ext cx="683779" cy="58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036076" y="2882915"/>
            <a:ext cx="942589" cy="369332"/>
          </a:xfrm>
          <a:prstGeom prst="rect">
            <a:avLst/>
          </a:prstGeom>
          <a:noFill/>
        </p:spPr>
        <p:txBody>
          <a:bodyPr wrap="square" rtlCol="0">
            <a:spAutoFit/>
          </a:bodyPr>
          <a:lstStyle/>
          <a:p>
            <a:r>
              <a:rPr kumimoji="1" lang="en-US" altLang="ja-JP" dirty="0" smtClean="0"/>
              <a:t>AC out</a:t>
            </a:r>
            <a:endParaRPr kumimoji="1" lang="ja-JP" altLang="en-US" dirty="0"/>
          </a:p>
        </p:txBody>
      </p:sp>
      <p:sp>
        <p:nvSpPr>
          <p:cNvPr id="6" name="正方形/長方形 5"/>
          <p:cNvSpPr/>
          <p:nvPr/>
        </p:nvSpPr>
        <p:spPr>
          <a:xfrm>
            <a:off x="2015141" y="4610110"/>
            <a:ext cx="3205895" cy="331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584441" y="4508062"/>
            <a:ext cx="1596541" cy="369332"/>
          </a:xfrm>
          <a:prstGeom prst="rect">
            <a:avLst/>
          </a:prstGeom>
          <a:noFill/>
        </p:spPr>
        <p:txBody>
          <a:bodyPr wrap="square" rtlCol="0">
            <a:spAutoFit/>
          </a:bodyPr>
          <a:lstStyle/>
          <a:p>
            <a:r>
              <a:rPr lang="en-US" altLang="ja-JP" dirty="0" smtClean="0"/>
              <a:t>Trans former</a:t>
            </a:r>
            <a:endParaRPr kumimoji="1" lang="ja-JP" altLang="en-US" dirty="0"/>
          </a:p>
        </p:txBody>
      </p:sp>
      <p:sp>
        <p:nvSpPr>
          <p:cNvPr id="32" name="テキスト ボックス 31"/>
          <p:cNvSpPr txBox="1"/>
          <p:nvPr/>
        </p:nvSpPr>
        <p:spPr>
          <a:xfrm>
            <a:off x="882246" y="2124912"/>
            <a:ext cx="1030591" cy="646331"/>
          </a:xfrm>
          <a:prstGeom prst="rect">
            <a:avLst/>
          </a:prstGeom>
          <a:noFill/>
        </p:spPr>
        <p:txBody>
          <a:bodyPr wrap="square" rtlCol="0">
            <a:spAutoFit/>
          </a:bodyPr>
          <a:lstStyle/>
          <a:p>
            <a:r>
              <a:rPr lang="en-US" altLang="ja-JP" dirty="0" smtClean="0"/>
              <a:t>Filter</a:t>
            </a:r>
          </a:p>
          <a:p>
            <a:r>
              <a:rPr lang="en-US" altLang="ja-JP" dirty="0" smtClean="0"/>
              <a:t>r</a:t>
            </a:r>
            <a:r>
              <a:rPr lang="en-US" altLang="ja-JP" dirty="0"/>
              <a:t>e</a:t>
            </a:r>
            <a:r>
              <a:rPr kumimoji="1" lang="en-US" altLang="ja-JP" dirty="0" smtClean="0"/>
              <a:t>actor</a:t>
            </a:r>
            <a:endParaRPr kumimoji="1" lang="ja-JP" altLang="en-US" dirty="0"/>
          </a:p>
        </p:txBody>
      </p:sp>
      <p:sp>
        <p:nvSpPr>
          <p:cNvPr id="33" name="テキスト ボックス 32"/>
          <p:cNvSpPr txBox="1"/>
          <p:nvPr/>
        </p:nvSpPr>
        <p:spPr>
          <a:xfrm>
            <a:off x="286550" y="3020050"/>
            <a:ext cx="1030591" cy="369332"/>
          </a:xfrm>
          <a:prstGeom prst="rect">
            <a:avLst/>
          </a:prstGeom>
          <a:noFill/>
        </p:spPr>
        <p:txBody>
          <a:bodyPr wrap="square" rtlCol="0">
            <a:spAutoFit/>
          </a:bodyPr>
          <a:lstStyle/>
          <a:p>
            <a:r>
              <a:rPr lang="en-US" altLang="ja-JP" dirty="0" smtClean="0"/>
              <a:t>breaker</a:t>
            </a:r>
          </a:p>
        </p:txBody>
      </p:sp>
      <p:pic>
        <p:nvPicPr>
          <p:cNvPr id="9" name="図 8"/>
          <p:cNvPicPr>
            <a:picLocks noChangeAspect="1"/>
          </p:cNvPicPr>
          <p:nvPr/>
        </p:nvPicPr>
        <p:blipFill>
          <a:blip r:embed="rId5"/>
          <a:stretch>
            <a:fillRect/>
          </a:stretch>
        </p:blipFill>
        <p:spPr>
          <a:xfrm>
            <a:off x="5888914" y="1713940"/>
            <a:ext cx="3168000" cy="3087460"/>
          </a:xfrm>
          <a:prstGeom prst="rect">
            <a:avLst/>
          </a:prstGeom>
        </p:spPr>
      </p:pic>
      <p:sp>
        <p:nvSpPr>
          <p:cNvPr id="34" name="テキスト ボックス 33"/>
          <p:cNvSpPr txBox="1"/>
          <p:nvPr/>
        </p:nvSpPr>
        <p:spPr>
          <a:xfrm>
            <a:off x="7677673" y="2682828"/>
            <a:ext cx="1728192" cy="369332"/>
          </a:xfrm>
          <a:prstGeom prst="rect">
            <a:avLst/>
          </a:prstGeom>
          <a:noFill/>
        </p:spPr>
        <p:txBody>
          <a:bodyPr wrap="square" rtlCol="0">
            <a:spAutoFit/>
          </a:bodyPr>
          <a:lstStyle/>
          <a:p>
            <a:r>
              <a:rPr kumimoji="1" lang="en-US" altLang="ja-JP" dirty="0" smtClean="0"/>
              <a:t>AC filter</a:t>
            </a:r>
            <a:endParaRPr kumimoji="1" lang="ja-JP" altLang="en-US" dirty="0"/>
          </a:p>
        </p:txBody>
      </p:sp>
      <p:sp>
        <p:nvSpPr>
          <p:cNvPr id="35" name="テキスト ボックス 34"/>
          <p:cNvSpPr txBox="1"/>
          <p:nvPr/>
        </p:nvSpPr>
        <p:spPr>
          <a:xfrm>
            <a:off x="7486958" y="3780776"/>
            <a:ext cx="1728192" cy="369332"/>
          </a:xfrm>
          <a:prstGeom prst="rect">
            <a:avLst/>
          </a:prstGeom>
          <a:noFill/>
        </p:spPr>
        <p:txBody>
          <a:bodyPr wrap="square" rtlCol="0">
            <a:spAutoFit/>
          </a:bodyPr>
          <a:lstStyle/>
          <a:p>
            <a:r>
              <a:rPr lang="en-US" altLang="ja-JP" dirty="0" smtClean="0"/>
              <a:t>invertor</a:t>
            </a:r>
            <a:endParaRPr kumimoji="1" lang="ja-JP" altLang="en-US" dirty="0"/>
          </a:p>
        </p:txBody>
      </p:sp>
      <p:sp>
        <p:nvSpPr>
          <p:cNvPr id="36" name="テキスト ボックス 35"/>
          <p:cNvSpPr txBox="1"/>
          <p:nvPr/>
        </p:nvSpPr>
        <p:spPr>
          <a:xfrm>
            <a:off x="6407918" y="3642276"/>
            <a:ext cx="1030591" cy="646331"/>
          </a:xfrm>
          <a:prstGeom prst="rect">
            <a:avLst/>
          </a:prstGeom>
          <a:noFill/>
        </p:spPr>
        <p:txBody>
          <a:bodyPr wrap="square" rtlCol="0">
            <a:spAutoFit/>
          </a:bodyPr>
          <a:lstStyle/>
          <a:p>
            <a:r>
              <a:rPr lang="en-US" altLang="ja-JP" dirty="0" smtClean="0"/>
              <a:t>Filter</a:t>
            </a:r>
          </a:p>
          <a:p>
            <a:r>
              <a:rPr lang="en-US" altLang="ja-JP" dirty="0" smtClean="0"/>
              <a:t>r</a:t>
            </a:r>
            <a:r>
              <a:rPr lang="en-US" altLang="ja-JP" dirty="0"/>
              <a:t>e</a:t>
            </a:r>
            <a:r>
              <a:rPr kumimoji="1" lang="en-US" altLang="ja-JP" dirty="0" smtClean="0"/>
              <a:t>actor</a:t>
            </a:r>
            <a:endParaRPr kumimoji="1" lang="ja-JP" altLang="en-US" dirty="0"/>
          </a:p>
        </p:txBody>
      </p:sp>
      <p:sp>
        <p:nvSpPr>
          <p:cNvPr id="37" name="テキスト ボックス 36"/>
          <p:cNvSpPr txBox="1"/>
          <p:nvPr/>
        </p:nvSpPr>
        <p:spPr>
          <a:xfrm>
            <a:off x="5985811" y="3022892"/>
            <a:ext cx="1728192" cy="369332"/>
          </a:xfrm>
          <a:prstGeom prst="rect">
            <a:avLst/>
          </a:prstGeom>
          <a:noFill/>
        </p:spPr>
        <p:txBody>
          <a:bodyPr wrap="square" rtlCol="0">
            <a:spAutoFit/>
          </a:bodyPr>
          <a:lstStyle/>
          <a:p>
            <a:r>
              <a:rPr lang="en-US" altLang="ja-JP" dirty="0" smtClean="0"/>
              <a:t>capacitor</a:t>
            </a:r>
            <a:endParaRPr kumimoji="1" lang="ja-JP" altLang="en-US" dirty="0"/>
          </a:p>
        </p:txBody>
      </p:sp>
      <p:sp>
        <p:nvSpPr>
          <p:cNvPr id="38" name="テキスト ボックス 37"/>
          <p:cNvSpPr txBox="1"/>
          <p:nvPr/>
        </p:nvSpPr>
        <p:spPr>
          <a:xfrm>
            <a:off x="6407918" y="1621404"/>
            <a:ext cx="1728192" cy="369332"/>
          </a:xfrm>
          <a:prstGeom prst="rect">
            <a:avLst/>
          </a:prstGeom>
          <a:noFill/>
        </p:spPr>
        <p:txBody>
          <a:bodyPr wrap="square" rtlCol="0">
            <a:spAutoFit/>
          </a:bodyPr>
          <a:lstStyle/>
          <a:p>
            <a:r>
              <a:rPr lang="en-US" altLang="ja-JP" dirty="0" smtClean="0"/>
              <a:t>others</a:t>
            </a:r>
            <a:endParaRPr kumimoji="1" lang="ja-JP" altLang="en-US" dirty="0"/>
          </a:p>
        </p:txBody>
      </p:sp>
      <p:sp>
        <p:nvSpPr>
          <p:cNvPr id="2" name="角丸四角形 1"/>
          <p:cNvSpPr/>
          <p:nvPr/>
        </p:nvSpPr>
        <p:spPr>
          <a:xfrm>
            <a:off x="107504" y="1170418"/>
            <a:ext cx="5802404" cy="3770750"/>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993506" y="2311281"/>
            <a:ext cx="1030591" cy="369332"/>
          </a:xfrm>
          <a:prstGeom prst="rect">
            <a:avLst/>
          </a:prstGeom>
          <a:noFill/>
        </p:spPr>
        <p:txBody>
          <a:bodyPr wrap="square" rtlCol="0">
            <a:spAutoFit/>
          </a:bodyPr>
          <a:lstStyle/>
          <a:p>
            <a:r>
              <a:rPr lang="en-US" altLang="ja-JP" dirty="0" smtClean="0"/>
              <a:t>breaker</a:t>
            </a:r>
          </a:p>
        </p:txBody>
      </p:sp>
      <p:sp>
        <p:nvSpPr>
          <p:cNvPr id="42" name="サブタイトル 2"/>
          <p:cNvSpPr txBox="1">
            <a:spLocks/>
          </p:cNvSpPr>
          <p:nvPr/>
        </p:nvSpPr>
        <p:spPr>
          <a:xfrm>
            <a:off x="174404" y="800084"/>
            <a:ext cx="4886094" cy="36004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2000" b="1" dirty="0" smtClean="0">
                <a:solidFill>
                  <a:srgbClr val="0033CC"/>
                </a:solidFill>
                <a:ea typeface="メイリオ" pitchFamily="50" charset="-128"/>
                <a:cs typeface="メイリオ" pitchFamily="50" charset="-128"/>
              </a:rPr>
              <a:t>Auxiliary power supply </a:t>
            </a:r>
          </a:p>
        </p:txBody>
      </p:sp>
      <p:sp>
        <p:nvSpPr>
          <p:cNvPr id="10" name="フリーフォーム 9"/>
          <p:cNvSpPr/>
          <p:nvPr/>
        </p:nvSpPr>
        <p:spPr>
          <a:xfrm>
            <a:off x="7260609" y="1856096"/>
            <a:ext cx="1583357" cy="2797791"/>
          </a:xfrm>
          <a:custGeom>
            <a:avLst/>
            <a:gdLst>
              <a:gd name="connsiteX0" fmla="*/ 177421 w 1583357"/>
              <a:gd name="connsiteY0" fmla="*/ 0 h 2797791"/>
              <a:gd name="connsiteX1" fmla="*/ 1009934 w 1583357"/>
              <a:gd name="connsiteY1" fmla="*/ 300250 h 2797791"/>
              <a:gd name="connsiteX2" fmla="*/ 1487606 w 1583357"/>
              <a:gd name="connsiteY2" fmla="*/ 941695 h 2797791"/>
              <a:gd name="connsiteX3" fmla="*/ 1542197 w 1583357"/>
              <a:gd name="connsiteY3" fmla="*/ 1774208 h 2797791"/>
              <a:gd name="connsiteX4" fmla="*/ 1009934 w 1583357"/>
              <a:gd name="connsiteY4" fmla="*/ 2538483 h 2797791"/>
              <a:gd name="connsiteX5" fmla="*/ 0 w 1583357"/>
              <a:gd name="connsiteY5" fmla="*/ 2797791 h 279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357" h="2797791">
                <a:moveTo>
                  <a:pt x="177421" y="0"/>
                </a:moveTo>
                <a:cubicBezTo>
                  <a:pt x="484495" y="71650"/>
                  <a:pt x="791570" y="143301"/>
                  <a:pt x="1009934" y="300250"/>
                </a:cubicBezTo>
                <a:cubicBezTo>
                  <a:pt x="1228298" y="457199"/>
                  <a:pt x="1398896" y="696036"/>
                  <a:pt x="1487606" y="941695"/>
                </a:cubicBezTo>
                <a:cubicBezTo>
                  <a:pt x="1576316" y="1187354"/>
                  <a:pt x="1621809" y="1508077"/>
                  <a:pt x="1542197" y="1774208"/>
                </a:cubicBezTo>
                <a:cubicBezTo>
                  <a:pt x="1462585" y="2040339"/>
                  <a:pt x="1266967" y="2367886"/>
                  <a:pt x="1009934" y="2538483"/>
                </a:cubicBezTo>
                <a:cubicBezTo>
                  <a:pt x="752901" y="2709080"/>
                  <a:pt x="376450" y="2753435"/>
                  <a:pt x="0" y="27977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0" idx="0"/>
          </p:cNvCxnSpPr>
          <p:nvPr/>
        </p:nvCxnSpPr>
        <p:spPr>
          <a:xfrm>
            <a:off x="7438030" y="1856096"/>
            <a:ext cx="479" cy="13961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7280511" y="3296556"/>
            <a:ext cx="157519" cy="13638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259012" y="116650"/>
            <a:ext cx="5200463" cy="523220"/>
          </a:xfrm>
          <a:prstGeom prst="rect">
            <a:avLst/>
          </a:prstGeom>
        </p:spPr>
        <p:txBody>
          <a:bodyPr wrap="none">
            <a:spAutoFit/>
          </a:bodyPr>
          <a:lstStyle/>
          <a:p>
            <a:r>
              <a:rPr lang="en-US" altLang="ja-JP" sz="2800" b="1" dirty="0">
                <a:solidFill>
                  <a:schemeClr val="bg1">
                    <a:lumMod val="50000"/>
                  </a:schemeClr>
                </a:solidFill>
                <a:latin typeface="+mj-ea"/>
                <a:ea typeface="+mj-ea"/>
                <a:cs typeface="+mj-cs"/>
              </a:rPr>
              <a:t>Save energy in smaller space</a:t>
            </a:r>
            <a:endParaRPr lang="en-US" altLang="ja-JP" sz="2800" b="1" dirty="0">
              <a:solidFill>
                <a:schemeClr val="bg1">
                  <a:lumMod val="50000"/>
                </a:schemeClr>
              </a:solidFill>
              <a:latin typeface="+mj-ea"/>
              <a:ea typeface="+mj-ea"/>
              <a:cs typeface="+mj-cs"/>
            </a:endParaRPr>
          </a:p>
        </p:txBody>
      </p:sp>
    </p:spTree>
    <p:extLst>
      <p:ext uri="{BB962C8B-B14F-4D97-AF65-F5344CB8AC3E}">
        <p14:creationId xmlns:p14="http://schemas.microsoft.com/office/powerpoint/2010/main" val="681472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64457" y="4944727"/>
            <a:ext cx="8033227" cy="1291593"/>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2"/>
          <p:cNvSpPr txBox="1">
            <a:spLocks/>
          </p:cNvSpPr>
          <p:nvPr/>
        </p:nvSpPr>
        <p:spPr>
          <a:xfrm>
            <a:off x="610465" y="5008622"/>
            <a:ext cx="8142515" cy="1170036"/>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a:t>
            </a:r>
            <a:r>
              <a:rPr lang="en-US" altLang="ja-JP" sz="2000" dirty="0" smtClean="0">
                <a:ea typeface="メイリオ" pitchFamily="50" charset="-128"/>
                <a:cs typeface="メイリオ" pitchFamily="50" charset="-128"/>
              </a:rPr>
              <a:t>size : 20% down  &amp;  </a:t>
            </a:r>
            <a:r>
              <a:rPr kumimoji="1" lang="en-US" altLang="ja-JP" sz="2000" b="0" i="0" u="none" strike="noStrike" kern="1200" cap="none" spc="0" normalizeH="0" noProof="0" dirty="0" smtClean="0">
                <a:ln>
                  <a:noFill/>
                </a:ln>
                <a:solidFill>
                  <a:schemeClr val="tx1"/>
                </a:solidFill>
                <a:effectLst/>
                <a:uLnTx/>
                <a:uFillTx/>
                <a:ea typeface="メイリオ" pitchFamily="50" charset="-128"/>
                <a:cs typeface="メイリオ" pitchFamily="50" charset="-128"/>
              </a:rPr>
              <a:t>weight : 15% down</a:t>
            </a:r>
            <a:endParaRPr lang="en-US" altLang="ja-JP" sz="2000" dirty="0">
              <a:ea typeface="メイリオ" pitchFamily="50" charset="-128"/>
              <a:cs typeface="メイリオ" pitchFamily="50" charset="-128"/>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a:t>
            </a:r>
            <a:r>
              <a:rPr lang="en-US" altLang="ja-JP" sz="2000" dirty="0" smtClean="0">
                <a:ea typeface="メイリオ" pitchFamily="50" charset="-128"/>
                <a:cs typeface="メイリオ" pitchFamily="50" charset="-128"/>
              </a:rPr>
              <a:t>energy saving</a:t>
            </a:r>
            <a:r>
              <a:rPr kumimoji="1" lang="ja-JP" altLang="en-US"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  </a:t>
            </a:r>
            <a:r>
              <a:rPr kumimoji="1" lang="en-US" altLang="ja-JP"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a:t>
            </a:r>
            <a:r>
              <a:rPr kumimoji="1" lang="en-US" altLang="ja-JP" sz="2000" b="0" i="0" u="none" strike="noStrike" kern="1200" cap="none" spc="0" normalizeH="0" noProof="0" dirty="0" smtClean="0">
                <a:ln>
                  <a:noFill/>
                </a:ln>
                <a:solidFill>
                  <a:schemeClr val="tx1"/>
                </a:solidFill>
                <a:effectLst/>
                <a:uLnTx/>
                <a:uFillTx/>
                <a:ea typeface="メイリオ" pitchFamily="50" charset="-128"/>
                <a:cs typeface="メイリオ" pitchFamily="50" charset="-128"/>
              </a:rPr>
              <a:t> total loss reduce </a:t>
            </a:r>
            <a:r>
              <a:rPr kumimoji="1" lang="en-US" altLang="ja-JP"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30%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000" dirty="0" smtClean="0">
                <a:ea typeface="メイリオ" pitchFamily="50" charset="-128"/>
                <a:cs typeface="メイリオ" pitchFamily="50" charset="-128"/>
              </a:rPr>
              <a:t>●</a:t>
            </a:r>
            <a:r>
              <a:rPr lang="en-US" altLang="ja-JP" sz="2000" dirty="0" smtClean="0">
                <a:ea typeface="メイリオ" pitchFamily="50" charset="-128"/>
                <a:cs typeface="メイリオ" pitchFamily="50" charset="-128"/>
              </a:rPr>
              <a:t>noise reduction  -4dB</a:t>
            </a:r>
            <a:endParaRPr kumimoji="1" lang="en-US" altLang="ja-JP"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endParaRPr>
          </a:p>
        </p:txBody>
      </p:sp>
      <p:pic>
        <p:nvPicPr>
          <p:cNvPr id="13" name="Picture 3" descr="fig4last_SIV外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032" y="1782904"/>
            <a:ext cx="3600000" cy="16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a:xfrm>
            <a:off x="5117301" y="2143157"/>
            <a:ext cx="3380384" cy="1272819"/>
          </a:xfrm>
          <a:prstGeom prst="roundRect">
            <a:avLst>
              <a:gd name="adj" fmla="val 12078"/>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サブタイトル 2"/>
          <p:cNvSpPr txBox="1">
            <a:spLocks/>
          </p:cNvSpPr>
          <p:nvPr/>
        </p:nvSpPr>
        <p:spPr>
          <a:xfrm>
            <a:off x="5117300" y="2244878"/>
            <a:ext cx="3655996" cy="1328138"/>
          </a:xfrm>
          <a:prstGeom prst="rect">
            <a:avLst/>
          </a:prstGeom>
          <a:noFill/>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dirty="0" smtClean="0">
                <a:ea typeface="メイリオ" pitchFamily="50" charset="-128"/>
                <a:cs typeface="メイリオ" pitchFamily="50" charset="-128"/>
              </a:rPr>
              <a:t>Out put  : AC 200V 60Hz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dirty="0">
                <a:ea typeface="メイリオ" pitchFamily="50" charset="-128"/>
                <a:cs typeface="メイリオ" pitchFamily="50" charset="-128"/>
              </a:rPr>
              <a:t>O</a:t>
            </a:r>
            <a:r>
              <a:rPr lang="en-US" altLang="ja-JP" dirty="0" smtClean="0">
                <a:ea typeface="メイリオ" pitchFamily="50" charset="-128"/>
                <a:cs typeface="メイリオ" pitchFamily="50" charset="-128"/>
              </a:rPr>
              <a:t>utput power</a:t>
            </a:r>
            <a:r>
              <a:rPr lang="ja-JP" altLang="en-US" dirty="0" smtClean="0">
                <a:ea typeface="メイリオ" pitchFamily="50" charset="-128"/>
                <a:cs typeface="メイリオ" pitchFamily="50" charset="-128"/>
              </a:rPr>
              <a:t>：</a:t>
            </a:r>
            <a:r>
              <a:rPr lang="en-US" altLang="ja-JP" dirty="0" smtClean="0">
                <a:ea typeface="メイリオ" pitchFamily="50" charset="-128"/>
                <a:cs typeface="メイリオ" pitchFamily="50" charset="-128"/>
              </a:rPr>
              <a:t>140kVA</a:t>
            </a:r>
          </a:p>
          <a:p>
            <a:pPr lvl="0">
              <a:spcBef>
                <a:spcPct val="20000"/>
              </a:spcBef>
              <a:defRPr/>
            </a:pPr>
            <a:r>
              <a:rPr lang="en-US" altLang="ja-JP" dirty="0" smtClean="0">
                <a:ea typeface="メイリオ" pitchFamily="50" charset="-128"/>
                <a:cs typeface="メイリオ" pitchFamily="50" charset="-128"/>
              </a:rPr>
              <a:t>Cooling</a:t>
            </a:r>
            <a:r>
              <a:rPr lang="ja-JP" altLang="en-US" dirty="0" smtClean="0">
                <a:ea typeface="メイリオ" pitchFamily="50" charset="-128"/>
                <a:cs typeface="メイリオ" pitchFamily="50" charset="-128"/>
              </a:rPr>
              <a:t>：</a:t>
            </a:r>
            <a:r>
              <a:rPr lang="en-US" altLang="ja-JP" dirty="0" smtClean="0">
                <a:ea typeface="メイリオ" pitchFamily="50" charset="-128"/>
                <a:cs typeface="メイリオ" pitchFamily="50" charset="-128"/>
              </a:rPr>
              <a:t>air cooling</a:t>
            </a:r>
            <a:endParaRPr lang="en-US" altLang="ja-JP" dirty="0">
              <a:ea typeface="メイリオ" pitchFamily="50" charset="-128"/>
              <a:cs typeface="メイリオ" pitchFamily="50" charset="-128"/>
            </a:endParaRPr>
          </a:p>
        </p:txBody>
      </p:sp>
      <p:sp>
        <p:nvSpPr>
          <p:cNvPr id="11" name="サブタイトル 2"/>
          <p:cNvSpPr txBox="1">
            <a:spLocks/>
          </p:cNvSpPr>
          <p:nvPr/>
        </p:nvSpPr>
        <p:spPr>
          <a:xfrm>
            <a:off x="1776364" y="3392996"/>
            <a:ext cx="3082801" cy="36004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dirty="0" smtClean="0">
                <a:ea typeface="メイリオ" pitchFamily="50" charset="-128"/>
                <a:cs typeface="メイリオ" pitchFamily="50" charset="-128"/>
              </a:rPr>
              <a:t>Power supply</a:t>
            </a:r>
          </a:p>
        </p:txBody>
      </p:sp>
      <p:sp>
        <p:nvSpPr>
          <p:cNvPr id="12" name="タイトル 3"/>
          <p:cNvSpPr txBox="1">
            <a:spLocks/>
          </p:cNvSpPr>
          <p:nvPr/>
        </p:nvSpPr>
        <p:spPr>
          <a:xfrm>
            <a:off x="251520" y="997278"/>
            <a:ext cx="5244606"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rgbClr val="0033CC"/>
                </a:solidFill>
                <a:latin typeface="+mn-lt"/>
                <a:ea typeface="Meiryo UI" pitchFamily="50" charset="-128"/>
                <a:cs typeface="Meiryo UI" pitchFamily="50" charset="-128"/>
              </a:rPr>
              <a:t>Results of Auxiliary power supply</a:t>
            </a:r>
            <a:endParaRPr lang="ja-JP" altLang="en-US" sz="2800" dirty="0">
              <a:solidFill>
                <a:srgbClr val="0033CC"/>
              </a:solidFill>
              <a:latin typeface="+mn-lt"/>
              <a:ea typeface="Meiryo UI" pitchFamily="50" charset="-128"/>
              <a:cs typeface="Meiryo UI" pitchFamily="50" charset="-128"/>
            </a:endParaRPr>
          </a:p>
        </p:txBody>
      </p:sp>
      <p:sp>
        <p:nvSpPr>
          <p:cNvPr id="2" name="スライド番号プレースホルダー 1"/>
          <p:cNvSpPr>
            <a:spLocks noGrp="1"/>
          </p:cNvSpPr>
          <p:nvPr>
            <p:ph type="sldNum" sz="quarter" idx="4"/>
          </p:nvPr>
        </p:nvSpPr>
        <p:spPr/>
        <p:txBody>
          <a:bodyPr/>
          <a:lstStyle/>
          <a:p>
            <a:fld id="{BDBEFF64-15C5-4CED-B87A-5A348AA72764}" type="slidenum">
              <a:rPr lang="en-US" altLang="ja-JP" smtClean="0"/>
              <a:pPr/>
              <a:t>29</a:t>
            </a:fld>
            <a:endParaRPr lang="en-US" altLang="ja-JP" dirty="0"/>
          </a:p>
        </p:txBody>
      </p:sp>
      <p:sp>
        <p:nvSpPr>
          <p:cNvPr id="19" name="サブタイトル 2"/>
          <p:cNvSpPr txBox="1">
            <a:spLocks/>
          </p:cNvSpPr>
          <p:nvPr/>
        </p:nvSpPr>
        <p:spPr>
          <a:xfrm>
            <a:off x="539587" y="3788073"/>
            <a:ext cx="7958097" cy="982245"/>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 </a:t>
            </a:r>
            <a:r>
              <a:rPr kumimoji="1" lang="en-US" altLang="ja-JP" b="0" i="0" u="none" strike="noStrike" kern="1200" cap="none" spc="0" normalizeH="0" baseline="0" noProof="0" dirty="0" smtClean="0">
                <a:ln>
                  <a:noFill/>
                </a:ln>
                <a:solidFill>
                  <a:schemeClr val="tx1"/>
                </a:solidFill>
                <a:effectLst/>
                <a:uLnTx/>
                <a:uFillTx/>
                <a:ea typeface="メイリオ" pitchFamily="50" charset="-128"/>
                <a:cs typeface="メイリオ" pitchFamily="50" charset="-128"/>
              </a:rPr>
              <a:t>Cooling</a:t>
            </a:r>
            <a:r>
              <a:rPr kumimoji="1" lang="en-US" altLang="ja-JP" b="0" i="0" u="none" strike="noStrike" kern="1200" cap="none" spc="0" normalizeH="0" noProof="0" dirty="0" smtClean="0">
                <a:ln>
                  <a:noFill/>
                </a:ln>
                <a:solidFill>
                  <a:schemeClr val="tx1"/>
                </a:solidFill>
                <a:effectLst/>
                <a:uLnTx/>
                <a:uFillTx/>
                <a:ea typeface="メイリオ" pitchFamily="50" charset="-128"/>
                <a:cs typeface="メイリオ" pitchFamily="50" charset="-128"/>
              </a:rPr>
              <a:t> fin of inverter was kept smaller due to power loss reduction</a:t>
            </a:r>
          </a:p>
          <a:p>
            <a:pPr marR="0" lvl="0" defTabSz="914400" rtl="0" eaLnBrk="1" fontAlgn="auto" latinLnBrk="0" hangingPunct="1">
              <a:lnSpc>
                <a:spcPct val="100000"/>
              </a:lnSpc>
              <a:spcBef>
                <a:spcPct val="20000"/>
              </a:spcBef>
              <a:spcAft>
                <a:spcPts val="0"/>
              </a:spcAft>
              <a:buClrTx/>
              <a:buSzTx/>
              <a:tabLst/>
              <a:defRPr/>
            </a:pPr>
            <a:r>
              <a:rPr lang="en-US" altLang="ja-JP" dirty="0">
                <a:ea typeface="メイリオ" pitchFamily="50" charset="-128"/>
                <a:cs typeface="メイリオ" pitchFamily="50" charset="-128"/>
              </a:rPr>
              <a:t> </a:t>
            </a:r>
            <a:r>
              <a:rPr lang="en-US" altLang="ja-JP" dirty="0" smtClean="0">
                <a:ea typeface="メイリオ" pitchFamily="50" charset="-128"/>
                <a:cs typeface="メイリオ" pitchFamily="50" charset="-128"/>
              </a:rPr>
              <a:t>     </a:t>
            </a:r>
            <a:r>
              <a:rPr kumimoji="1" lang="en-US" altLang="ja-JP" b="0" i="0" u="none" strike="noStrike" kern="1200" cap="none" spc="0" normalizeH="0" noProof="0" dirty="0" smtClean="0">
                <a:ln>
                  <a:noFill/>
                </a:ln>
                <a:solidFill>
                  <a:schemeClr val="tx1"/>
                </a:solidFill>
                <a:effectLst/>
                <a:uLnTx/>
                <a:uFillTx/>
                <a:ea typeface="メイリオ" pitchFamily="50" charset="-128"/>
                <a:cs typeface="メイリオ" pitchFamily="50" charset="-128"/>
              </a:rPr>
              <a:t> by SiC power module</a:t>
            </a:r>
            <a:r>
              <a:rPr lang="en-US" altLang="ja-JP" dirty="0" smtClean="0">
                <a:ea typeface="メイリオ" pitchFamily="50" charset="-128"/>
                <a:cs typeface="メイリオ" pitchFamily="50" charset="-128"/>
              </a:rPr>
              <a:t>.</a:t>
            </a:r>
          </a:p>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1" lang="en-US" altLang="ja-JP" b="0" i="0" u="none" strike="noStrike" kern="1200" cap="none" spc="0" normalizeH="0" noProof="0" dirty="0">
                <a:ln>
                  <a:noFill/>
                </a:ln>
                <a:solidFill>
                  <a:schemeClr val="tx1"/>
                </a:solidFill>
                <a:effectLst/>
                <a:uLnTx/>
                <a:uFillTx/>
                <a:ea typeface="メイリオ" pitchFamily="50" charset="-128"/>
                <a:cs typeface="メイリオ" pitchFamily="50" charset="-128"/>
              </a:rPr>
              <a:t> </a:t>
            </a:r>
            <a:r>
              <a:rPr kumimoji="1" lang="en-US" altLang="ja-JP" b="0" i="0" u="none" strike="noStrike" kern="1200" cap="none" spc="0" normalizeH="0" noProof="0" dirty="0" smtClean="0">
                <a:ln>
                  <a:noFill/>
                </a:ln>
                <a:solidFill>
                  <a:schemeClr val="tx1"/>
                </a:solidFill>
                <a:effectLst/>
                <a:uLnTx/>
                <a:uFillTx/>
                <a:ea typeface="メイリオ" pitchFamily="50" charset="-128"/>
                <a:cs typeface="メイリオ" pitchFamily="50" charset="-128"/>
              </a:rPr>
              <a:t> AC filter size kept smaller due to higher fc by </a:t>
            </a:r>
            <a:r>
              <a:rPr kumimoji="1" lang="en-US" altLang="ja-JP" b="0" i="0" u="none" strike="noStrike" kern="1200" cap="none" spc="0" normalizeH="0" noProof="0" dirty="0" err="1" smtClean="0">
                <a:ln>
                  <a:noFill/>
                </a:ln>
                <a:solidFill>
                  <a:schemeClr val="tx1"/>
                </a:solidFill>
                <a:effectLst/>
                <a:uLnTx/>
                <a:uFillTx/>
                <a:ea typeface="メイリオ" pitchFamily="50" charset="-128"/>
                <a:cs typeface="メイリオ" pitchFamily="50" charset="-128"/>
              </a:rPr>
              <a:t>SiC</a:t>
            </a:r>
            <a:r>
              <a:rPr kumimoji="1" lang="en-US" altLang="ja-JP" b="0" i="0" u="none" strike="noStrike" kern="1200" cap="none" spc="0" normalizeH="0" noProof="0" dirty="0" smtClean="0">
                <a:ln>
                  <a:noFill/>
                </a:ln>
                <a:solidFill>
                  <a:schemeClr val="tx1"/>
                </a:solidFill>
                <a:effectLst/>
                <a:uLnTx/>
                <a:uFillTx/>
                <a:ea typeface="メイリオ" pitchFamily="50" charset="-128"/>
                <a:cs typeface="メイリオ" pitchFamily="50" charset="-128"/>
              </a:rPr>
              <a:t> power modules.</a:t>
            </a:r>
          </a:p>
        </p:txBody>
      </p:sp>
      <p:sp>
        <p:nvSpPr>
          <p:cNvPr id="20" name="Text Box 2"/>
          <p:cNvSpPr txBox="1">
            <a:spLocks noChangeArrowheads="1"/>
          </p:cNvSpPr>
          <p:nvPr/>
        </p:nvSpPr>
        <p:spPr bwMode="auto">
          <a:xfrm>
            <a:off x="167963" y="6267284"/>
            <a:ext cx="8877798" cy="461665"/>
          </a:xfrm>
          <a:prstGeom prst="rect">
            <a:avLst/>
          </a:prstGeom>
          <a:noFill/>
          <a:ln>
            <a:noFill/>
          </a:ln>
          <a:effectLst/>
          <a:extLst>
            <a:ext uri="{909E8E84-426E-40DD-AFC4-6F175D3DCCD1}">
              <a14:hiddenFill xmlns:a14="http://schemas.microsoft.com/office/drawing/2010/main">
                <a:solidFill>
                  <a:srgbClr val="E8ECFF"/>
                </a:solidFill>
              </a14:hiddenFill>
            </a:ext>
            <a:ext uri="{91240B29-F687-4F45-9708-019B960494DF}">
              <a14:hiddenLine xmlns:a14="http://schemas.microsoft.com/office/drawing/2010/main" w="9525">
                <a:solidFill>
                  <a:srgbClr val="7D7A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spcBef>
                <a:spcPct val="20000"/>
              </a:spcBef>
              <a:buChar char="•"/>
              <a:tabLst>
                <a:tab pos="285750" algn="l"/>
                <a:tab pos="1238250" algn="l"/>
                <a:tab pos="5810250" algn="l"/>
              </a:tabLst>
              <a:defRPr kumimoji="1" sz="3200">
                <a:solidFill>
                  <a:schemeClr val="tx1"/>
                </a:solidFill>
                <a:latin typeface="Times New Roman" pitchFamily="18" charset="0"/>
                <a:ea typeface="ＭＳ Ｐゴシック" pitchFamily="50" charset="-128"/>
              </a:defRPr>
            </a:lvl1pPr>
            <a:lvl2pPr marL="800100" indent="-342900" algn="l" eaLnBrk="0" hangingPunct="0">
              <a:spcBef>
                <a:spcPct val="20000"/>
              </a:spcBef>
              <a:buChar char="–"/>
              <a:tabLst>
                <a:tab pos="285750" algn="l"/>
                <a:tab pos="1238250" algn="l"/>
                <a:tab pos="5810250" algn="l"/>
              </a:tabLst>
              <a:defRPr kumimoji="1" sz="2800">
                <a:solidFill>
                  <a:schemeClr val="tx1"/>
                </a:solidFill>
                <a:latin typeface="Times New Roman" pitchFamily="18" charset="0"/>
                <a:ea typeface="ＭＳ Ｐゴシック" pitchFamily="50" charset="-128"/>
              </a:defRPr>
            </a:lvl2pPr>
            <a:lvl3pPr marL="1257300" indent="-342900" algn="l" eaLnBrk="0" hangingPunct="0">
              <a:spcBef>
                <a:spcPct val="20000"/>
              </a:spcBef>
              <a:buChar char="•"/>
              <a:tabLst>
                <a:tab pos="285750" algn="l"/>
                <a:tab pos="1238250" algn="l"/>
                <a:tab pos="5810250" algn="l"/>
              </a:tabLst>
              <a:defRPr kumimoji="1" sz="2400">
                <a:solidFill>
                  <a:schemeClr val="tx1"/>
                </a:solidFill>
                <a:latin typeface="Times New Roman" pitchFamily="18" charset="0"/>
                <a:ea typeface="ＭＳ Ｐゴシック" pitchFamily="50" charset="-128"/>
              </a:defRPr>
            </a:lvl3pPr>
            <a:lvl4pPr marL="17145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4pPr>
            <a:lvl5pPr marL="2171700" indent="-342900" algn="l" eaLnBrk="0" hangingPunct="0">
              <a:spcBef>
                <a:spcPct val="20000"/>
              </a:spcBef>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5pPr>
            <a:lvl6pPr marL="26289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6pPr>
            <a:lvl7pPr marL="30861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7pPr>
            <a:lvl8pPr marL="35433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8pPr>
            <a:lvl9pPr marL="4000500" indent="-342900" eaLnBrk="0" fontAlgn="base" hangingPunct="0">
              <a:spcBef>
                <a:spcPct val="20000"/>
              </a:spcBef>
              <a:spcAft>
                <a:spcPct val="0"/>
              </a:spcAft>
              <a:buChar char="»"/>
              <a:tabLst>
                <a:tab pos="285750" algn="l"/>
                <a:tab pos="1238250" algn="l"/>
                <a:tab pos="5810250" algn="l"/>
              </a:tabLst>
              <a:defRPr kumimoji="1" sz="2000">
                <a:solidFill>
                  <a:schemeClr val="tx1"/>
                </a:solidFill>
                <a:latin typeface="Times New Roman" pitchFamily="18" charset="0"/>
                <a:ea typeface="ＭＳ Ｐゴシック" pitchFamily="50" charset="-128"/>
              </a:defRPr>
            </a:lvl9pPr>
          </a:lstStyle>
          <a:p>
            <a:pPr marL="0" indent="0" eaLnBrk="1" hangingPunct="1">
              <a:spcBef>
                <a:spcPts val="0"/>
              </a:spcBef>
              <a:buFontTx/>
              <a:buNone/>
            </a:pPr>
            <a:r>
              <a:rPr lang="en-US" altLang="ja-JP" sz="2400" b="1" dirty="0" smtClean="0">
                <a:solidFill>
                  <a:srgbClr val="0033CC"/>
                </a:solidFill>
                <a:latin typeface="+mn-lt"/>
              </a:rPr>
              <a:t>To Save energy </a:t>
            </a:r>
            <a:r>
              <a:rPr lang="en-US" altLang="ja-JP" sz="2400" b="1" dirty="0">
                <a:solidFill>
                  <a:srgbClr val="0033CC"/>
                </a:solidFill>
                <a:latin typeface="+mn-lt"/>
              </a:rPr>
              <a:t> </a:t>
            </a:r>
            <a:r>
              <a:rPr lang="en-US" altLang="ja-JP" sz="2400" b="1" dirty="0" smtClean="0">
                <a:solidFill>
                  <a:srgbClr val="0033CC"/>
                </a:solidFill>
                <a:latin typeface="+mn-lt"/>
              </a:rPr>
              <a:t>in smaller space is realized by SiC module  </a:t>
            </a:r>
          </a:p>
        </p:txBody>
      </p:sp>
      <p:sp>
        <p:nvSpPr>
          <p:cNvPr id="16" name="正方形/長方形 15"/>
          <p:cNvSpPr/>
          <p:nvPr/>
        </p:nvSpPr>
        <p:spPr>
          <a:xfrm>
            <a:off x="2259012" y="116650"/>
            <a:ext cx="5200463" cy="523220"/>
          </a:xfrm>
          <a:prstGeom prst="rect">
            <a:avLst/>
          </a:prstGeom>
        </p:spPr>
        <p:txBody>
          <a:bodyPr wrap="none">
            <a:spAutoFit/>
          </a:bodyPr>
          <a:lstStyle/>
          <a:p>
            <a:r>
              <a:rPr lang="en-US" altLang="ja-JP" sz="2800" b="1" dirty="0">
                <a:solidFill>
                  <a:schemeClr val="bg1">
                    <a:lumMod val="50000"/>
                  </a:schemeClr>
                </a:solidFill>
                <a:latin typeface="+mj-ea"/>
                <a:ea typeface="+mj-ea"/>
                <a:cs typeface="+mj-cs"/>
              </a:rPr>
              <a:t>Save energy in smaller space</a:t>
            </a:r>
            <a:endParaRPr lang="en-US" altLang="ja-JP" sz="2800" b="1" dirty="0">
              <a:solidFill>
                <a:schemeClr val="bg1">
                  <a:lumMod val="50000"/>
                </a:schemeClr>
              </a:solidFill>
              <a:latin typeface="+mj-ea"/>
              <a:ea typeface="+mj-ea"/>
              <a:cs typeface="+mj-cs"/>
            </a:endParaRPr>
          </a:p>
        </p:txBody>
      </p:sp>
    </p:spTree>
    <p:extLst>
      <p:ext uri="{BB962C8B-B14F-4D97-AF65-F5344CB8AC3E}">
        <p14:creationId xmlns:p14="http://schemas.microsoft.com/office/powerpoint/2010/main" val="329829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23354" y="1124744"/>
            <a:ext cx="8806526" cy="2262158"/>
          </a:xfrm>
          <a:prstGeom prst="rect">
            <a:avLst/>
          </a:prstGeom>
          <a:noFill/>
          <a:ln w="9525">
            <a:noFill/>
            <a:miter lim="800000"/>
            <a:headEnd/>
            <a:tailEnd/>
          </a:ln>
          <a:effectLst/>
        </p:spPr>
        <p:txBody>
          <a:bodyPr wrap="square">
            <a:spAutoFit/>
          </a:bodyPr>
          <a:lstStyle/>
          <a:p>
            <a:pPr>
              <a:lnSpc>
                <a:spcPts val="1800"/>
              </a:lnSpc>
              <a:spcBef>
                <a:spcPts val="600"/>
              </a:spcBef>
            </a:pPr>
            <a:r>
              <a:rPr lang="ja-JP" altLang="en-US" sz="2200" dirty="0" smtClean="0">
                <a:solidFill>
                  <a:srgbClr val="009900"/>
                </a:solidFill>
                <a:latin typeface="Arial" charset="0"/>
                <a:ea typeface="HGP創英角ｺﾞｼｯｸUB" pitchFamily="50" charset="-128"/>
              </a:rPr>
              <a:t>　　</a:t>
            </a:r>
            <a:r>
              <a:rPr lang="en-US" altLang="ja-JP" sz="2200" b="1" dirty="0" smtClean="0">
                <a:solidFill>
                  <a:srgbClr val="FF0000"/>
                </a:solidFill>
                <a:latin typeface="Arial" charset="0"/>
                <a:ea typeface="HGP創英角ｺﾞｼｯｸUB" pitchFamily="50" charset="-128"/>
              </a:rPr>
              <a:t>Point</a:t>
            </a:r>
          </a:p>
          <a:p>
            <a:pPr>
              <a:lnSpc>
                <a:spcPts val="1800"/>
              </a:lnSpc>
              <a:spcBef>
                <a:spcPts val="600"/>
              </a:spcBef>
            </a:pPr>
            <a:endParaRPr lang="en-US" altLang="ja-JP" sz="2200" b="1" dirty="0" smtClean="0">
              <a:solidFill>
                <a:srgbClr val="FF0000"/>
              </a:solidFill>
              <a:latin typeface="Arial" charset="0"/>
              <a:ea typeface="HGP創英角ｺﾞｼｯｸUB" pitchFamily="50" charset="-128"/>
            </a:endParaRPr>
          </a:p>
          <a:p>
            <a:pPr>
              <a:lnSpc>
                <a:spcPts val="1800"/>
              </a:lnSpc>
              <a:spcBef>
                <a:spcPts val="600"/>
              </a:spcBef>
            </a:pPr>
            <a:r>
              <a:rPr lang="ja-JP" altLang="en-US" sz="2200" dirty="0" smtClean="0">
                <a:solidFill>
                  <a:srgbClr val="FF0000"/>
                </a:solidFill>
                <a:latin typeface="Arial" charset="0"/>
                <a:ea typeface="HGP創英角ｺﾞｼｯｸUB" pitchFamily="50" charset="-128"/>
              </a:rPr>
              <a:t>◆</a:t>
            </a:r>
            <a:r>
              <a:rPr lang="ja-JP" altLang="en-US" sz="2200" dirty="0" smtClean="0">
                <a:solidFill>
                  <a:srgbClr val="009900"/>
                </a:solidFill>
                <a:latin typeface="Arial" charset="0"/>
                <a:ea typeface="HGP創英角ｺﾞｼｯｸUB" pitchFamily="50" charset="-128"/>
              </a:rPr>
              <a:t>　</a:t>
            </a:r>
            <a:r>
              <a:rPr lang="en-US" altLang="ja-JP" sz="2200" dirty="0" smtClean="0">
                <a:solidFill>
                  <a:srgbClr val="000000"/>
                </a:solidFill>
                <a:latin typeface="Arial" charset="0"/>
                <a:ea typeface="HGP創英角ｺﾞｼｯｸUB" pitchFamily="50" charset="-128"/>
              </a:rPr>
              <a:t>7</a:t>
            </a:r>
            <a:r>
              <a:rPr lang="en-US" altLang="ja-JP" sz="2200" baseline="30000" dirty="0" smtClean="0">
                <a:solidFill>
                  <a:srgbClr val="000000"/>
                </a:solidFill>
                <a:latin typeface="Arial" charset="0"/>
                <a:ea typeface="HGP創英角ｺﾞｼｯｸUB" pitchFamily="50" charset="-128"/>
              </a:rPr>
              <a:t>th</a:t>
            </a:r>
            <a:r>
              <a:rPr lang="en-US" altLang="ja-JP" sz="2200" dirty="0" smtClean="0">
                <a:solidFill>
                  <a:srgbClr val="000000"/>
                </a:solidFill>
                <a:latin typeface="Arial" charset="0"/>
                <a:ea typeface="HGP創英角ｺﾞｼｯｸUB" pitchFamily="50" charset="-128"/>
              </a:rPr>
              <a:t> gen. </a:t>
            </a:r>
            <a:r>
              <a:rPr lang="en-US" altLang="ja-JP" sz="2200" dirty="0">
                <a:solidFill>
                  <a:srgbClr val="000000"/>
                </a:solidFill>
                <a:latin typeface="Arial" charset="0"/>
                <a:ea typeface="HGP創英角ｺﾞｼｯｸUB" pitchFamily="50" charset="-128"/>
              </a:rPr>
              <a:t>IGBT chip and RFC diode chip </a:t>
            </a:r>
            <a:r>
              <a:rPr lang="en-US" altLang="ja-JP" sz="2200" dirty="0" smtClean="0">
                <a:solidFill>
                  <a:srgbClr val="000000"/>
                </a:solidFill>
                <a:latin typeface="Arial" charset="0"/>
                <a:ea typeface="HGP創英角ｺﾞｼｯｸUB" pitchFamily="50" charset="-128"/>
              </a:rPr>
              <a:t>reduce </a:t>
            </a:r>
            <a:r>
              <a:rPr lang="en-US" altLang="ja-JP" sz="2200" dirty="0">
                <a:solidFill>
                  <a:srgbClr val="000000"/>
                </a:solidFill>
                <a:latin typeface="Arial" charset="0"/>
                <a:ea typeface="HGP創英角ｺﾞｼｯｸUB" pitchFamily="50" charset="-128"/>
              </a:rPr>
              <a:t>power loss</a:t>
            </a:r>
          </a:p>
          <a:p>
            <a:pPr>
              <a:spcBef>
                <a:spcPct val="50000"/>
              </a:spcBef>
            </a:pPr>
            <a:endParaRPr lang="en-US" altLang="ja-JP" sz="800" dirty="0" smtClean="0">
              <a:solidFill>
                <a:srgbClr val="009900"/>
              </a:solidFill>
              <a:latin typeface="Arial" charset="0"/>
              <a:ea typeface="HGP創英角ｺﾞｼｯｸUB" pitchFamily="50" charset="-128"/>
            </a:endParaRPr>
          </a:p>
          <a:p>
            <a:pPr>
              <a:spcBef>
                <a:spcPts val="0"/>
              </a:spcBef>
            </a:pPr>
            <a:r>
              <a:rPr lang="ja-JP" altLang="en-US" sz="2200" dirty="0" smtClean="0">
                <a:solidFill>
                  <a:srgbClr val="FF0000"/>
                </a:solidFill>
                <a:latin typeface="Arial" charset="0"/>
                <a:ea typeface="HGP創英角ｺﾞｼｯｸUB" pitchFamily="50" charset="-128"/>
              </a:rPr>
              <a:t>◆</a:t>
            </a:r>
            <a:r>
              <a:rPr lang="ja-JP" altLang="en-US" sz="2200" dirty="0" smtClean="0">
                <a:solidFill>
                  <a:srgbClr val="009900"/>
                </a:solidFill>
                <a:latin typeface="Arial" charset="0"/>
                <a:ea typeface="HGP創英角ｺﾞｼｯｸUB" pitchFamily="50" charset="-128"/>
              </a:rPr>
              <a:t>　</a:t>
            </a:r>
            <a:r>
              <a:rPr lang="en-US" altLang="ja-JP" sz="2200" dirty="0">
                <a:solidFill>
                  <a:srgbClr val="000000"/>
                </a:solidFill>
                <a:latin typeface="Arial"/>
                <a:ea typeface="ＭＳ Ｐゴシック" pitchFamily="50" charset="-128"/>
              </a:rPr>
              <a:t>Industry-leading power </a:t>
            </a:r>
            <a:r>
              <a:rPr lang="en-US" altLang="ja-JP" sz="2200" dirty="0" smtClean="0">
                <a:solidFill>
                  <a:srgbClr val="000000"/>
                </a:solidFill>
                <a:latin typeface="Arial"/>
                <a:ea typeface="ＭＳ Ｐゴシック" pitchFamily="50" charset="-128"/>
              </a:rPr>
              <a:t>density* </a:t>
            </a:r>
            <a:r>
              <a:rPr lang="en-US" altLang="ja-JP" sz="2200" dirty="0">
                <a:solidFill>
                  <a:srgbClr val="000000"/>
                </a:solidFill>
                <a:latin typeface="Arial"/>
                <a:ea typeface="ＭＳ Ｐゴシック" pitchFamily="50" charset="-128"/>
              </a:rPr>
              <a:t>for increased </a:t>
            </a:r>
            <a:r>
              <a:rPr lang="en-US" altLang="ja-JP" sz="2200" dirty="0" smtClean="0">
                <a:solidFill>
                  <a:srgbClr val="000000"/>
                </a:solidFill>
                <a:latin typeface="Arial"/>
                <a:ea typeface="ＭＳ Ｐゴシック" pitchFamily="50" charset="-128"/>
              </a:rPr>
              <a:t>inverter capacity</a:t>
            </a:r>
            <a:endParaRPr lang="ja-JP" altLang="ja-JP" sz="2200" dirty="0">
              <a:solidFill>
                <a:srgbClr val="000000"/>
              </a:solidFill>
              <a:latin typeface="Arial"/>
              <a:ea typeface="ＭＳ Ｐゴシック" pitchFamily="50" charset="-128"/>
            </a:endParaRPr>
          </a:p>
          <a:p>
            <a:pPr>
              <a:spcBef>
                <a:spcPts val="0"/>
              </a:spcBef>
            </a:pPr>
            <a:endParaRPr lang="ja-JP" altLang="en-US" sz="800" dirty="0" smtClean="0">
              <a:solidFill>
                <a:srgbClr val="009900"/>
              </a:solidFill>
              <a:latin typeface="Arial" charset="0"/>
              <a:ea typeface="HGP創英角ｺﾞｼｯｸUB" pitchFamily="50" charset="-128"/>
            </a:endParaRPr>
          </a:p>
          <a:p>
            <a:pPr marL="444500" indent="-444500"/>
            <a:r>
              <a:rPr lang="ja-JP" altLang="en-US" sz="2200" dirty="0" smtClean="0">
                <a:solidFill>
                  <a:srgbClr val="FF0000"/>
                </a:solidFill>
                <a:latin typeface="Arial" charset="0"/>
                <a:ea typeface="HGP創英角ｺﾞｼｯｸUB" pitchFamily="50" charset="-128"/>
              </a:rPr>
              <a:t>◆</a:t>
            </a:r>
            <a:r>
              <a:rPr lang="ja-JP" altLang="en-US" sz="2200" dirty="0" smtClean="0">
                <a:solidFill>
                  <a:srgbClr val="009900"/>
                </a:solidFill>
                <a:latin typeface="Arial" charset="0"/>
                <a:ea typeface="HGP創英角ｺﾞｼｯｸUB" pitchFamily="50" charset="-128"/>
              </a:rPr>
              <a:t>　</a:t>
            </a:r>
            <a:r>
              <a:rPr lang="en-US" altLang="ja-JP" sz="2200" dirty="0" smtClean="0">
                <a:solidFill>
                  <a:srgbClr val="000000"/>
                </a:solidFill>
                <a:latin typeface="Arial" charset="0"/>
                <a:ea typeface="ＭＳ Ｐゴシック" pitchFamily="50" charset="-128"/>
              </a:rPr>
              <a:t>The terminal layout is optimized for easy paralleling and flexible inverter configurations and capacities</a:t>
            </a:r>
            <a:endParaRPr lang="ja-JP" altLang="ja-JP" sz="2200" dirty="0">
              <a:solidFill>
                <a:srgbClr val="000000"/>
              </a:solidFill>
              <a:latin typeface="Arial" charset="0"/>
              <a:ea typeface="ＭＳ Ｐゴシック"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1613" y="3968400"/>
            <a:ext cx="1625048" cy="2281318"/>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38" y="3936088"/>
            <a:ext cx="2234047" cy="2039783"/>
          </a:xfrm>
          <a:prstGeom prst="rect">
            <a:avLst/>
          </a:prstGeom>
          <a:ln>
            <a:noFill/>
          </a:ln>
          <a:effectLst/>
        </p:spPr>
      </p:pic>
      <p:pic>
        <p:nvPicPr>
          <p:cNvPr id="6" name="図 5"/>
          <p:cNvPicPr>
            <a:picLocks noChangeAspect="1"/>
          </p:cNvPicPr>
          <p:nvPr/>
        </p:nvPicPr>
        <p:blipFill rotWithShape="1">
          <a:blip r:embed="rId5" cstate="email">
            <a:clrChange>
              <a:clrFrom>
                <a:srgbClr val="F3F4F8"/>
              </a:clrFrom>
              <a:clrTo>
                <a:srgbClr val="F3F4F8">
                  <a:alpha val="0"/>
                </a:srgbClr>
              </a:clrTo>
            </a:clrChange>
            <a:extLst>
              <a:ext uri="{28A0092B-C50C-407E-A947-70E740481C1C}">
                <a14:useLocalDpi xmlns:a14="http://schemas.microsoft.com/office/drawing/2010/main"/>
              </a:ext>
            </a:extLst>
          </a:blip>
          <a:srcRect/>
          <a:stretch/>
        </p:blipFill>
        <p:spPr>
          <a:xfrm rot="290462">
            <a:off x="2451507" y="3899990"/>
            <a:ext cx="2147227" cy="1988824"/>
          </a:xfrm>
          <a:prstGeom prst="rect">
            <a:avLst/>
          </a:prstGeom>
        </p:spPr>
      </p:pic>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78154" y="4086963"/>
            <a:ext cx="1260555" cy="2032953"/>
          </a:xfrm>
          <a:prstGeom prst="rect">
            <a:avLst/>
          </a:prstGeom>
        </p:spPr>
      </p:pic>
      <p:sp>
        <p:nvSpPr>
          <p:cNvPr id="8" name="正方形/長方形 7"/>
          <p:cNvSpPr/>
          <p:nvPr/>
        </p:nvSpPr>
        <p:spPr>
          <a:xfrm>
            <a:off x="378712" y="5975871"/>
            <a:ext cx="1598898" cy="30452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LV100 type</a:t>
            </a:r>
            <a:endParaRPr kumimoji="0" lang="ja-JP" altLang="en-US" sz="16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正方形/長方形 8"/>
          <p:cNvSpPr/>
          <p:nvPr/>
        </p:nvSpPr>
        <p:spPr>
          <a:xfrm>
            <a:off x="2931154" y="5975871"/>
            <a:ext cx="1598898" cy="30452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HV100 type</a:t>
            </a:r>
            <a:endParaRPr kumimoji="0" lang="ja-JP" altLang="en-US" sz="16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0" name="Rectangle 4"/>
          <p:cNvSpPr>
            <a:spLocks noChangeArrowheads="1"/>
          </p:cNvSpPr>
          <p:nvPr/>
        </p:nvSpPr>
        <p:spPr bwMode="auto">
          <a:xfrm>
            <a:off x="4678824" y="3812933"/>
            <a:ext cx="4093536" cy="2629764"/>
          </a:xfrm>
          <a:prstGeom prst="rect">
            <a:avLst/>
          </a:prstGeom>
          <a:no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noProof="0" dirty="0" smtClean="0">
              <a:ln>
                <a:noFill/>
              </a:ln>
              <a:solidFill>
                <a:srgbClr val="000000"/>
              </a:solidFill>
              <a:effectLst/>
              <a:uLnTx/>
              <a:uFillTx/>
              <a:latin typeface="Arial" charset="0"/>
              <a:ea typeface="HGP創英角ｺﾞｼｯｸUB" pitchFamily="50" charset="-128"/>
            </a:endParaRPr>
          </a:p>
        </p:txBody>
      </p:sp>
      <p:sp>
        <p:nvSpPr>
          <p:cNvPr id="11" name="テキスト ボックス 10"/>
          <p:cNvSpPr txBox="1"/>
          <p:nvPr/>
        </p:nvSpPr>
        <p:spPr>
          <a:xfrm>
            <a:off x="5965665" y="3561251"/>
            <a:ext cx="1774083" cy="36933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000000"/>
                </a:solidFill>
                <a:effectLst/>
                <a:uLnTx/>
                <a:uFillTx/>
                <a:latin typeface="Arial" charset="0"/>
                <a:ea typeface="ＭＳ Ｐゴシック" pitchFamily="50" charset="-128"/>
              </a:rPr>
              <a:t>Internal circuit</a:t>
            </a:r>
            <a:endParaRPr kumimoji="0" lang="ja-JP" altLang="en-US" sz="1800" b="0" i="0" u="none" strike="noStrike" kern="0" cap="none" spc="0" normalizeH="0" baseline="0" noProof="0" dirty="0" smtClean="0">
              <a:ln>
                <a:noFill/>
              </a:ln>
              <a:solidFill>
                <a:srgbClr val="000000"/>
              </a:solidFill>
              <a:effectLst/>
              <a:uLnTx/>
              <a:uFillTx/>
              <a:latin typeface="Arial" charset="0"/>
              <a:ea typeface="ＭＳ Ｐゴシック" pitchFamily="50" charset="-128"/>
            </a:endParaRPr>
          </a:p>
        </p:txBody>
      </p:sp>
      <p:sp>
        <p:nvSpPr>
          <p:cNvPr id="12" name="正方形/長方形 11"/>
          <p:cNvSpPr/>
          <p:nvPr/>
        </p:nvSpPr>
        <p:spPr>
          <a:xfrm>
            <a:off x="5253809" y="6195551"/>
            <a:ext cx="1598898" cy="30452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LV100 type</a:t>
            </a:r>
            <a:endParaRPr kumimoji="0" lang="ja-JP" altLang="en-US" sz="11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3" name="正方形/長方形 12"/>
          <p:cNvSpPr/>
          <p:nvPr/>
        </p:nvSpPr>
        <p:spPr>
          <a:xfrm>
            <a:off x="7176273" y="6195551"/>
            <a:ext cx="1598898" cy="30452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HV100 type</a:t>
            </a:r>
            <a:endParaRPr kumimoji="0" lang="ja-JP" altLang="en-US" sz="11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5" name="タイトル 1"/>
          <p:cNvSpPr txBox="1">
            <a:spLocks/>
          </p:cNvSpPr>
          <p:nvPr/>
        </p:nvSpPr>
        <p:spPr>
          <a:xfrm>
            <a:off x="1730288" y="169184"/>
            <a:ext cx="6178143" cy="48873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kern="1200">
                <a:solidFill>
                  <a:schemeClr val="tx1">
                    <a:lumMod val="75000"/>
                    <a:lumOff val="25000"/>
                  </a:schemeClr>
                </a:solidFill>
                <a:latin typeface="+mj-lt"/>
                <a:ea typeface="+mj-ea"/>
                <a:cs typeface="+mj-cs"/>
              </a:defRPr>
            </a:lvl1pPr>
          </a:lstStyle>
          <a:p>
            <a:pPr algn="ctr" fontAlgn="auto">
              <a:spcAft>
                <a:spcPts val="0"/>
              </a:spcAft>
              <a:defRPr/>
            </a:pPr>
            <a:r>
              <a:rPr lang="en-US" altLang="ja-JP" b="1" dirty="0">
                <a:solidFill>
                  <a:schemeClr val="bg1">
                    <a:lumMod val="50000"/>
                  </a:schemeClr>
                </a:solidFill>
                <a:latin typeface="+mj-ea"/>
              </a:rPr>
              <a:t>LV100/HV100 Type</a:t>
            </a:r>
          </a:p>
        </p:txBody>
      </p:sp>
    </p:spTree>
    <p:extLst>
      <p:ext uri="{BB962C8B-B14F-4D97-AF65-F5344CB8AC3E}">
        <p14:creationId xmlns:p14="http://schemas.microsoft.com/office/powerpoint/2010/main" val="4000232090"/>
      </p:ext>
    </p:extLst>
  </p:cSld>
  <p:clrMapOvr>
    <a:masterClrMapping/>
  </p:clrMapOvr>
  <p:transition advTm="4541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endParaRPr lang="en-US" altLang="ja-JP" dirty="0"/>
          </a:p>
        </p:txBody>
      </p:sp>
      <p:sp>
        <p:nvSpPr>
          <p:cNvPr id="34" name="正方形/長方形 44"/>
          <p:cNvSpPr/>
          <p:nvPr/>
        </p:nvSpPr>
        <p:spPr>
          <a:xfrm>
            <a:off x="1619672" y="219417"/>
            <a:ext cx="7146636" cy="369332"/>
          </a:xfrm>
          <a:prstGeom prst="rect">
            <a:avLst/>
          </a:prstGeom>
          <a:noFill/>
          <a:effectLst/>
        </p:spPr>
        <p:txBody>
          <a:bodyPr wrap="none" lIns="0" tIns="0" rIns="0" bIns="0" anchor="ctr">
            <a:spAutoFit/>
          </a:bodyPr>
          <a:lstStyle/>
          <a:p>
            <a:r>
              <a:rPr lang="en-US" sz="2400" b="1" dirty="0" smtClean="0">
                <a:solidFill>
                  <a:schemeClr val="bg1">
                    <a:lumMod val="50000"/>
                  </a:schemeClr>
                </a:solidFill>
                <a:latin typeface="+mj-ea"/>
                <a:ea typeface="+mj-ea"/>
                <a:cs typeface="+mj-cs"/>
              </a:rPr>
              <a:t>1.7kV </a:t>
            </a:r>
            <a:r>
              <a:rPr lang="en-US" sz="2400" b="1" dirty="0" err="1">
                <a:solidFill>
                  <a:schemeClr val="bg1">
                    <a:lumMod val="50000"/>
                  </a:schemeClr>
                </a:solidFill>
                <a:latin typeface="+mj-ea"/>
                <a:ea typeface="+mj-ea"/>
                <a:cs typeface="+mj-cs"/>
              </a:rPr>
              <a:t>SiC</a:t>
            </a:r>
            <a:r>
              <a:rPr lang="en-US" sz="2400" b="1" dirty="0">
                <a:solidFill>
                  <a:schemeClr val="bg1">
                    <a:lumMod val="50000"/>
                  </a:schemeClr>
                </a:solidFill>
                <a:latin typeface="+mj-ea"/>
                <a:ea typeface="+mj-ea"/>
                <a:cs typeface="+mj-cs"/>
              </a:rPr>
              <a:t> Hybrid Module for Traction </a:t>
            </a:r>
            <a:r>
              <a:rPr lang="en-US" sz="2400" b="1" dirty="0" smtClean="0">
                <a:solidFill>
                  <a:schemeClr val="bg1">
                    <a:lumMod val="50000"/>
                  </a:schemeClr>
                </a:solidFill>
                <a:latin typeface="+mj-ea"/>
                <a:ea typeface="+mj-ea"/>
                <a:cs typeface="+mj-cs"/>
              </a:rPr>
              <a:t>Application</a:t>
            </a:r>
            <a:endParaRPr lang="en-US" altLang="ja-JP" sz="2400" b="1" dirty="0">
              <a:solidFill>
                <a:schemeClr val="bg1">
                  <a:lumMod val="50000"/>
                </a:schemeClr>
              </a:solidFill>
              <a:latin typeface="+mj-ea"/>
              <a:ea typeface="+mj-ea"/>
              <a:cs typeface="+mj-cs"/>
            </a:endParaRPr>
          </a:p>
        </p:txBody>
      </p:sp>
      <p:pic>
        <p:nvPicPr>
          <p:cNvPr id="12" name="Рисунок 11"/>
          <p:cNvPicPr>
            <a:picLocks noChangeAspect="1"/>
          </p:cNvPicPr>
          <p:nvPr/>
        </p:nvPicPr>
        <p:blipFill>
          <a:blip r:embed="rId2"/>
          <a:stretch>
            <a:fillRect/>
          </a:stretch>
        </p:blipFill>
        <p:spPr>
          <a:xfrm>
            <a:off x="251520" y="836712"/>
            <a:ext cx="8540610" cy="5112568"/>
          </a:xfrm>
          <a:prstGeom prst="rect">
            <a:avLst/>
          </a:prstGeom>
        </p:spPr>
      </p:pic>
    </p:spTree>
    <p:extLst>
      <p:ext uri="{BB962C8B-B14F-4D97-AF65-F5344CB8AC3E}">
        <p14:creationId xmlns:p14="http://schemas.microsoft.com/office/powerpoint/2010/main" val="302574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838200"/>
            <a:ext cx="8686800" cy="504056"/>
          </a:xfrm>
        </p:spPr>
        <p:txBody>
          <a:bodyPr/>
          <a:lstStyle/>
          <a:p>
            <a:r>
              <a:rPr lang="en-US" sz="2800" dirty="0" smtClean="0"/>
              <a:t>END</a:t>
            </a:r>
            <a:endParaRPr lang="en-US" sz="2800" dirty="0"/>
          </a:p>
        </p:txBody>
      </p:sp>
      <p:pic>
        <p:nvPicPr>
          <p:cNvPr id="4" name="Picture 2" descr="chenge2"/>
          <p:cNvPicPr>
            <a:picLocks noChangeAspect="1" noChangeArrowheads="1"/>
          </p:cNvPicPr>
          <p:nvPr/>
        </p:nvPicPr>
        <p:blipFill>
          <a:blip r:embed="rId2" cstate="print"/>
          <a:srcRect/>
          <a:stretch>
            <a:fillRect/>
          </a:stretch>
        </p:blipFill>
        <p:spPr bwMode="auto">
          <a:xfrm>
            <a:off x="2267744" y="1484784"/>
            <a:ext cx="4505325" cy="1885950"/>
          </a:xfrm>
          <a:prstGeom prst="rect">
            <a:avLst/>
          </a:prstGeom>
          <a:noFill/>
        </p:spPr>
      </p:pic>
      <p:sp>
        <p:nvSpPr>
          <p:cNvPr id="2" name="Прямоугольник 1"/>
          <p:cNvSpPr/>
          <p:nvPr/>
        </p:nvSpPr>
        <p:spPr>
          <a:xfrm>
            <a:off x="2411760" y="4077072"/>
            <a:ext cx="4572000" cy="923330"/>
          </a:xfrm>
          <a:prstGeom prst="rect">
            <a:avLst/>
          </a:prstGeom>
        </p:spPr>
        <p:txBody>
          <a:bodyPr>
            <a:spAutoFit/>
          </a:bodyPr>
          <a:lstStyle/>
          <a:p>
            <a:r>
              <a:rPr lang="ru-RU" altLang="ja-JP" dirty="0" smtClean="0"/>
              <a:t>Виктор Толстопятов</a:t>
            </a:r>
            <a:endParaRPr lang="en-US" altLang="ja-JP" dirty="0" smtClean="0"/>
          </a:p>
          <a:p>
            <a:r>
              <a:rPr lang="en-US" altLang="ja-JP" dirty="0" smtClean="0">
                <a:hlinkClick r:id="rId3"/>
              </a:rPr>
              <a:t>victor.tolstopyatov@mer.mee.com</a:t>
            </a:r>
            <a:endParaRPr lang="en-US" altLang="ja-JP" dirty="0" smtClean="0"/>
          </a:p>
          <a:p>
            <a:r>
              <a:rPr lang="en-US" altLang="ja-JP" dirty="0" smtClean="0"/>
              <a:t>Phone/WhatsApp: +7-985-490-26-03</a:t>
            </a:r>
            <a:endParaRPr lang="en-US" altLang="ja-JP" dirty="0"/>
          </a:p>
        </p:txBody>
      </p:sp>
    </p:spTree>
    <p:extLst>
      <p:ext uri="{BB962C8B-B14F-4D97-AF65-F5344CB8AC3E}">
        <p14:creationId xmlns:p14="http://schemas.microsoft.com/office/powerpoint/2010/main" val="2385307362"/>
      </p:ext>
    </p:extLst>
  </p:cSld>
  <p:clrMapOvr>
    <a:masterClrMapping/>
  </p:clrMapOvr>
  <mc:AlternateContent xmlns:mc="http://schemas.openxmlformats.org/markup-compatibility/2006" xmlns:p14="http://schemas.microsoft.com/office/powerpoint/2010/main">
    <mc:Choice Requires="p14">
      <p:transition spd="slow" p14:dur="2000" advTm="20170"/>
    </mc:Choice>
    <mc:Fallback xmlns="">
      <p:transition spd="slow" advTm="201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360764" y="188640"/>
            <a:ext cx="7459708" cy="566053"/>
          </a:xfrm>
          <a:prstGeom prst="rect">
            <a:avLst/>
          </a:prstGeom>
        </p:spPr>
        <p:txBody>
          <a:bodyPr/>
          <a:lstStyle/>
          <a:p>
            <a:r>
              <a:rPr lang="en-US" altLang="ja-JP" sz="2800" b="1" kern="1200" dirty="0">
                <a:solidFill>
                  <a:schemeClr val="bg1">
                    <a:lumMod val="50000"/>
                  </a:schemeClr>
                </a:solidFill>
                <a:latin typeface="+mj-ea"/>
              </a:rPr>
              <a:t>X-series Dual</a:t>
            </a:r>
            <a:r>
              <a:rPr lang="ja-JP" altLang="en-US" sz="2800" b="1" kern="1200" dirty="0">
                <a:solidFill>
                  <a:schemeClr val="bg1">
                    <a:lumMod val="50000"/>
                  </a:schemeClr>
                </a:solidFill>
                <a:latin typeface="+mj-ea"/>
              </a:rPr>
              <a:t> </a:t>
            </a:r>
            <a:r>
              <a:rPr lang="en-US" altLang="ja-JP" sz="2800" b="1" kern="1200" dirty="0">
                <a:solidFill>
                  <a:schemeClr val="bg1">
                    <a:lumMod val="50000"/>
                  </a:schemeClr>
                </a:solidFill>
                <a:latin typeface="+mj-ea"/>
              </a:rPr>
              <a:t>type : LV100 / HV100</a:t>
            </a:r>
            <a:endParaRPr lang="ja-JP" altLang="en-US" sz="2800" b="1" kern="1200" dirty="0">
              <a:solidFill>
                <a:schemeClr val="bg1">
                  <a:lumMod val="50000"/>
                </a:schemeClr>
              </a:solidFill>
              <a:latin typeface="+mj-ea"/>
            </a:endParaRPr>
          </a:p>
        </p:txBody>
      </p:sp>
      <p:graphicFrame>
        <p:nvGraphicFramePr>
          <p:cNvPr id="11" name="表 10"/>
          <p:cNvGraphicFramePr>
            <a:graphicFrameLocks noGrp="1"/>
          </p:cNvGraphicFramePr>
          <p:nvPr>
            <p:extLst>
              <p:ext uri="{D42A27DB-BD31-4B8C-83A1-F6EECF244321}">
                <p14:modId xmlns:p14="http://schemas.microsoft.com/office/powerpoint/2010/main" val="3478398538"/>
              </p:ext>
            </p:extLst>
          </p:nvPr>
        </p:nvGraphicFramePr>
        <p:xfrm>
          <a:off x="87600" y="1255340"/>
          <a:ext cx="8732872" cy="4263229"/>
        </p:xfrm>
        <a:graphic>
          <a:graphicData uri="http://schemas.openxmlformats.org/drawingml/2006/table">
            <a:tbl>
              <a:tblPr firstRow="1" bandRow="1">
                <a:tableStyleId>{21E4AEA4-8DFA-4A89-87EB-49C32662AFE0}</a:tableStyleId>
              </a:tblPr>
              <a:tblGrid>
                <a:gridCol w="1729232">
                  <a:extLst>
                    <a:ext uri="{9D8B030D-6E8A-4147-A177-3AD203B41FA5}">
                      <a16:colId xmlns:a16="http://schemas.microsoft.com/office/drawing/2014/main" val="20000"/>
                    </a:ext>
                  </a:extLst>
                </a:gridCol>
                <a:gridCol w="1540363">
                  <a:extLst>
                    <a:ext uri="{9D8B030D-6E8A-4147-A177-3AD203B41FA5}">
                      <a16:colId xmlns:a16="http://schemas.microsoft.com/office/drawing/2014/main" val="20001"/>
                    </a:ext>
                  </a:extLst>
                </a:gridCol>
                <a:gridCol w="1540363">
                  <a:extLst>
                    <a:ext uri="{9D8B030D-6E8A-4147-A177-3AD203B41FA5}">
                      <a16:colId xmlns:a16="http://schemas.microsoft.com/office/drawing/2014/main" val="20002"/>
                    </a:ext>
                  </a:extLst>
                </a:gridCol>
                <a:gridCol w="1307638">
                  <a:extLst>
                    <a:ext uri="{9D8B030D-6E8A-4147-A177-3AD203B41FA5}">
                      <a16:colId xmlns:a16="http://schemas.microsoft.com/office/drawing/2014/main" val="20003"/>
                    </a:ext>
                  </a:extLst>
                </a:gridCol>
                <a:gridCol w="1307638">
                  <a:extLst>
                    <a:ext uri="{9D8B030D-6E8A-4147-A177-3AD203B41FA5}">
                      <a16:colId xmlns:a16="http://schemas.microsoft.com/office/drawing/2014/main" val="20004"/>
                    </a:ext>
                  </a:extLst>
                </a:gridCol>
                <a:gridCol w="1307638">
                  <a:extLst>
                    <a:ext uri="{9D8B030D-6E8A-4147-A177-3AD203B41FA5}">
                      <a16:colId xmlns:a16="http://schemas.microsoft.com/office/drawing/2014/main" val="20005"/>
                    </a:ext>
                  </a:extLst>
                </a:gridCol>
              </a:tblGrid>
              <a:tr h="2191579">
                <a:tc>
                  <a:txBody>
                    <a:bodyPr/>
                    <a:lstStyle/>
                    <a:p>
                      <a:pPr algn="ctr"/>
                      <a:endParaRPr kumimoji="1" lang="en-US" altLang="ja-JP" sz="1800" b="0" dirty="0" smtClean="0">
                        <a:solidFill>
                          <a:schemeClr val="tx1"/>
                        </a:solidFill>
                        <a:latin typeface="+mj-lt"/>
                        <a:ea typeface="HGP創英角ｺﾞｼｯｸUB" panose="020B0900000000000000" pitchFamily="50" charset="-128"/>
                      </a:endParaRPr>
                    </a:p>
                  </a:txBody>
                  <a:tcPr marL="128016" marR="128016" marT="64008" marB="64008" anchor="ctr"/>
                </a:tc>
                <a:tc gridSpan="2">
                  <a:txBody>
                    <a:bodyPr/>
                    <a:lstStyle/>
                    <a:p>
                      <a:pPr algn="ctr"/>
                      <a:endParaRPr kumimoji="1" lang="en-US" altLang="ja-JP" sz="18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gridSpan="3">
                  <a:txBody>
                    <a:bodyPr/>
                    <a:lstStyle/>
                    <a:p>
                      <a:pPr algn="ctr"/>
                      <a:endParaRPr kumimoji="1" lang="en-US" altLang="ja-JP" sz="18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85318">
                <a:tc>
                  <a:txBody>
                    <a:bodyPr/>
                    <a:lstStyle/>
                    <a:p>
                      <a:pPr algn="ctr"/>
                      <a:r>
                        <a:rPr kumimoji="1" lang="en-US" altLang="ja-JP" sz="1800" dirty="0" smtClean="0"/>
                        <a:t>Type</a:t>
                      </a:r>
                      <a:endParaRPr kumimoji="1" lang="en-US" altLang="ja-JP" sz="1800" dirty="0" smtClean="0">
                        <a:latin typeface="+mj-lt"/>
                        <a:ea typeface="HGP創英角ｺﾞｼｯｸUB" panose="020B0900000000000000" pitchFamily="50" charset="-128"/>
                      </a:endParaRPr>
                    </a:p>
                  </a:txBody>
                  <a:tcPr marL="128016" marR="128016" marT="64008" marB="64008" anchor="ctr"/>
                </a:tc>
                <a:tc gridSpan="2">
                  <a:txBody>
                    <a:bodyPr/>
                    <a:lstStyle/>
                    <a:p>
                      <a:pPr algn="ctr"/>
                      <a:r>
                        <a:rPr kumimoji="1" lang="en-US" altLang="ja-JP" sz="1600" dirty="0" smtClean="0"/>
                        <a:t>LV100</a:t>
                      </a:r>
                      <a:endParaRPr kumimoji="1" lang="en-US" altLang="ja-JP" sz="16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HV100</a:t>
                      </a:r>
                      <a:endParaRPr kumimoji="1" lang="en-US" altLang="ja-JP" sz="16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85318">
                <a:tc>
                  <a:txBody>
                    <a:bodyPr/>
                    <a:lstStyle/>
                    <a:p>
                      <a:pPr algn="ctr"/>
                      <a:r>
                        <a:rPr kumimoji="1" lang="en-US" altLang="ja-JP" sz="1800" dirty="0" smtClean="0"/>
                        <a:t>Isolation</a:t>
                      </a:r>
                      <a:endParaRPr kumimoji="1" lang="en-US" altLang="ja-JP" sz="1800" dirty="0" smtClean="0">
                        <a:latin typeface="+mj-lt"/>
                        <a:ea typeface="HGP創英角ｺﾞｼｯｸUB" panose="020B0900000000000000" pitchFamily="50" charset="-128"/>
                      </a:endParaRPr>
                    </a:p>
                  </a:txBody>
                  <a:tcPr marL="128016" marR="128016" marT="64008" marB="64008" anchor="ctr"/>
                </a:tc>
                <a:tc gridSpan="2">
                  <a:txBody>
                    <a:bodyPr/>
                    <a:lstStyle/>
                    <a:p>
                      <a:pPr algn="ctr"/>
                      <a:r>
                        <a:rPr kumimoji="1" lang="en-US" altLang="ja-JP" sz="1600" dirty="0" smtClean="0"/>
                        <a:t>6.0kV</a:t>
                      </a:r>
                      <a:endParaRPr kumimoji="1" lang="en-US" altLang="ja-JP" sz="16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gridSpan="3">
                  <a:txBody>
                    <a:bodyPr/>
                    <a:lstStyle/>
                    <a:p>
                      <a:pPr algn="ctr"/>
                      <a:r>
                        <a:rPr kumimoji="1" lang="en-US" altLang="ja-JP" sz="1600" dirty="0" smtClean="0"/>
                        <a:t>10.2kV</a:t>
                      </a:r>
                      <a:endParaRPr kumimoji="1" lang="en-US" altLang="ja-JP" sz="1600" dirty="0" smtClean="0">
                        <a:latin typeface="+mj-lt"/>
                        <a:ea typeface="HGP創英角ｺﾞｼｯｸUB" panose="020B0900000000000000" pitchFamily="50" charset="-128"/>
                      </a:endParaRPr>
                    </a:p>
                  </a:txBody>
                  <a:tcPr marL="128016" marR="128016" marT="64008" marB="64008"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485318">
                <a:tc>
                  <a:txBody>
                    <a:bodyPr/>
                    <a:lstStyle/>
                    <a:p>
                      <a:pPr algn="ctr"/>
                      <a:r>
                        <a:rPr kumimoji="1" lang="en-US" altLang="ja-JP" sz="1800" dirty="0" smtClean="0"/>
                        <a:t>Rated voltage</a:t>
                      </a:r>
                      <a:endParaRPr kumimoji="1" lang="en-US" altLang="ja-JP" sz="18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1.7 kV</a:t>
                      </a:r>
                      <a:endParaRPr kumimoji="1" lang="en-US" altLang="ja-JP" sz="16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3.3 kV</a:t>
                      </a:r>
                      <a:endParaRPr kumimoji="1" lang="en-US" altLang="ja-JP" sz="16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3.3 kV</a:t>
                      </a:r>
                      <a:endParaRPr kumimoji="1" lang="en-US" altLang="ja-JP" sz="16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4.5kV</a:t>
                      </a:r>
                      <a:endParaRPr kumimoji="1" lang="en-US" altLang="ja-JP" sz="16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6.5kV</a:t>
                      </a:r>
                      <a:endParaRPr kumimoji="1" lang="en-US" altLang="ja-JP" sz="1600" dirty="0" smtClean="0">
                        <a:latin typeface="+mj-lt"/>
                        <a:ea typeface="HGP創英角ｺﾞｼｯｸUB" panose="020B0900000000000000" pitchFamily="50" charset="-128"/>
                      </a:endParaRPr>
                    </a:p>
                  </a:txBody>
                  <a:tcPr marL="128016" marR="128016" marT="64008" marB="64008" anchor="ctr"/>
                </a:tc>
                <a:extLst>
                  <a:ext uri="{0D108BD9-81ED-4DB2-BD59-A6C34878D82A}">
                    <a16:rowId xmlns:a16="http://schemas.microsoft.com/office/drawing/2014/main" val="10003"/>
                  </a:ext>
                </a:extLst>
              </a:tr>
              <a:tr h="528637">
                <a:tc>
                  <a:txBody>
                    <a:bodyPr/>
                    <a:lstStyle/>
                    <a:p>
                      <a:pPr algn="ctr"/>
                      <a:r>
                        <a:rPr kumimoji="1" lang="en-US" altLang="ja-JP" sz="1800" dirty="0" smtClean="0"/>
                        <a:t>Rated current</a:t>
                      </a:r>
                      <a:endParaRPr kumimoji="1" lang="en-US" altLang="ja-JP" sz="1800" dirty="0" smtClean="0">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1200A</a:t>
                      </a:r>
                    </a:p>
                    <a:p>
                      <a:pPr algn="ctr"/>
                      <a:r>
                        <a:rPr kumimoji="1" lang="en-US" altLang="ja-JP" sz="1600" dirty="0" smtClean="0"/>
                        <a:t>900 A</a:t>
                      </a:r>
                      <a:endParaRPr kumimoji="1" lang="en-US" altLang="ja-JP" sz="1600" dirty="0" smtClean="0">
                        <a:solidFill>
                          <a:srgbClr val="C00000"/>
                        </a:solidFill>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600A</a:t>
                      </a:r>
                    </a:p>
                    <a:p>
                      <a:pPr algn="ctr"/>
                      <a:r>
                        <a:rPr kumimoji="1" lang="en-US" altLang="ja-JP" sz="1600" dirty="0" smtClean="0"/>
                        <a:t>450 A</a:t>
                      </a:r>
                      <a:endParaRPr kumimoji="1" lang="en-US" altLang="ja-JP" sz="1600" dirty="0" smtClean="0">
                        <a:solidFill>
                          <a:srgbClr val="C00000"/>
                        </a:solidFill>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600A</a:t>
                      </a:r>
                    </a:p>
                    <a:p>
                      <a:pPr algn="ctr"/>
                      <a:r>
                        <a:rPr kumimoji="1" lang="en-US" altLang="ja-JP" sz="1600" dirty="0" smtClean="0"/>
                        <a:t>450 A</a:t>
                      </a:r>
                      <a:endParaRPr kumimoji="1" lang="en-US" altLang="ja-JP" sz="1600" dirty="0" smtClean="0">
                        <a:solidFill>
                          <a:srgbClr val="C00000"/>
                        </a:solidFill>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450A</a:t>
                      </a:r>
                    </a:p>
                    <a:p>
                      <a:pPr algn="ctr"/>
                      <a:r>
                        <a:rPr kumimoji="1" lang="en-US" altLang="ja-JP" sz="1600" dirty="0" smtClean="0"/>
                        <a:t>350A</a:t>
                      </a:r>
                      <a:endParaRPr kumimoji="1" lang="en-US" altLang="ja-JP" sz="1600" dirty="0" smtClean="0">
                        <a:solidFill>
                          <a:srgbClr val="C00000"/>
                        </a:solidFill>
                        <a:latin typeface="+mj-lt"/>
                        <a:ea typeface="HGP創英角ｺﾞｼｯｸUB" panose="020B0900000000000000" pitchFamily="50" charset="-128"/>
                      </a:endParaRPr>
                    </a:p>
                  </a:txBody>
                  <a:tcPr marL="128016" marR="128016" marT="64008" marB="64008" anchor="ctr"/>
                </a:tc>
                <a:tc>
                  <a:txBody>
                    <a:bodyPr/>
                    <a:lstStyle/>
                    <a:p>
                      <a:pPr algn="ctr"/>
                      <a:r>
                        <a:rPr kumimoji="1" lang="en-US" altLang="ja-JP" sz="1600" dirty="0" smtClean="0"/>
                        <a:t>300A</a:t>
                      </a:r>
                    </a:p>
                    <a:p>
                      <a:pPr algn="ctr"/>
                      <a:r>
                        <a:rPr kumimoji="1" lang="en-US" altLang="ja-JP" sz="1600" dirty="0" smtClean="0"/>
                        <a:t>225A</a:t>
                      </a:r>
                      <a:endParaRPr kumimoji="1" lang="en-US" altLang="ja-JP" sz="1600" dirty="0" smtClean="0">
                        <a:solidFill>
                          <a:srgbClr val="C00000"/>
                        </a:solidFill>
                        <a:latin typeface="+mj-lt"/>
                        <a:ea typeface="HGP創英角ｺﾞｼｯｸUB" panose="020B0900000000000000" pitchFamily="50" charset="-128"/>
                      </a:endParaRPr>
                    </a:p>
                  </a:txBody>
                  <a:tcPr marL="128016" marR="128016" marT="64008" marB="64008" anchor="ctr"/>
                </a:tc>
                <a:extLst>
                  <a:ext uri="{0D108BD9-81ED-4DB2-BD59-A6C34878D82A}">
                    <a16:rowId xmlns:a16="http://schemas.microsoft.com/office/drawing/2014/main" val="10004"/>
                  </a:ext>
                </a:extLst>
              </a:tr>
            </a:tbl>
          </a:graphicData>
        </a:graphic>
      </p:graphicFrame>
      <p:pic>
        <p:nvPicPr>
          <p:cNvPr id="12" name="図 11"/>
          <p:cNvPicPr>
            <a:picLocks noChangeAspect="1"/>
          </p:cNvPicPr>
          <p:nvPr/>
        </p:nvPicPr>
        <p:blipFill>
          <a:blip r:embed="rId3" cstate="email"/>
          <a:stretch>
            <a:fillRect/>
          </a:stretch>
        </p:blipFill>
        <p:spPr>
          <a:xfrm>
            <a:off x="1919476" y="1282826"/>
            <a:ext cx="2796540" cy="2065020"/>
          </a:xfrm>
          <a:prstGeom prst="rect">
            <a:avLst/>
          </a:prstGeom>
        </p:spPr>
      </p:pic>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0112" y="1340768"/>
            <a:ext cx="2622702" cy="1958211"/>
          </a:xfrm>
          <a:prstGeom prst="rect">
            <a:avLst/>
          </a:prstGeom>
        </p:spPr>
      </p:pic>
    </p:spTree>
    <p:extLst>
      <p:ext uri="{BB962C8B-B14F-4D97-AF65-F5344CB8AC3E}">
        <p14:creationId xmlns:p14="http://schemas.microsoft.com/office/powerpoint/2010/main" val="3425662856"/>
      </p:ext>
    </p:extLst>
  </p:cSld>
  <p:clrMapOvr>
    <a:masterClrMapping/>
  </p:clrMapOvr>
  <mc:AlternateContent xmlns:mc="http://schemas.openxmlformats.org/markup-compatibility/2006" xmlns:p14="http://schemas.microsoft.com/office/powerpoint/2010/main">
    <mc:Choice Requires="p14">
      <p:transition spd="slow" p14:dur="2000" advTm="70457"/>
    </mc:Choice>
    <mc:Fallback xmlns="">
      <p:transition spd="slow" advTm="70457"/>
    </mc:Fallback>
  </mc:AlternateContent>
  <p:timing>
    <p:tnLst>
      <p:par>
        <p:cTn id="1" dur="indefinite" restart="never" nodeType="tmRoot"/>
      </p:par>
    </p:tnLst>
  </p:timing>
  <p:extLst mod="1">
    <p:ext uri="{3A86A75C-4F4B-4683-9AE1-C65F6400EC91}">
      <p14:laserTraceLst xmlns:p14="http://schemas.microsoft.com/office/powerpoint/2010/main">
        <p14:tracePtLst>
          <p14:tracePt t="3040" x="355600" y="5568950"/>
          <p14:tracePt t="3163" x="355600" y="5556250"/>
          <p14:tracePt t="3170" x="374650" y="5543550"/>
          <p14:tracePt t="3179" x="393700" y="5518150"/>
          <p14:tracePt t="3189" x="419100" y="5499100"/>
          <p14:tracePt t="3206" x="501650" y="5416550"/>
          <p14:tracePt t="3222" x="628650" y="5289550"/>
          <p14:tracePt t="3239" x="736600" y="5149850"/>
          <p14:tracePt t="3256" x="977900" y="4908550"/>
          <p14:tracePt t="3272" x="1231900" y="4616450"/>
          <p14:tracePt t="3289" x="1555750" y="4286250"/>
          <p14:tracePt t="3306" x="1866900" y="3930650"/>
          <p14:tracePt t="3322" x="2146300" y="3498850"/>
          <p14:tracePt t="3339" x="2247900" y="3346450"/>
          <p14:tracePt t="3356" x="2324100" y="3238500"/>
          <p14:tracePt t="3372" x="2355850" y="3206750"/>
          <p14:tracePt t="3389" x="2349500" y="3213100"/>
          <p14:tracePt t="3406" x="2343150" y="3213100"/>
          <p14:tracePt t="4151" x="2336800" y="3213100"/>
          <p14:tracePt t="4215" x="2343150" y="3213100"/>
          <p14:tracePt t="4222" x="2349500" y="3213100"/>
          <p14:tracePt t="4296" x="2355850" y="3213100"/>
          <p14:tracePt t="4336" x="2355850" y="3206750"/>
          <p14:tracePt t="4344" x="2355850" y="3194050"/>
          <p14:tracePt t="4356" x="2355850" y="3187700"/>
          <p14:tracePt t="4372" x="2368550" y="3187700"/>
          <p14:tracePt t="4389" x="2374900" y="3187700"/>
          <p14:tracePt t="4425" x="2374900" y="3194050"/>
          <p14:tracePt t="4432" x="2374900" y="3200400"/>
          <p14:tracePt t="4440" x="2374900" y="3206750"/>
          <p14:tracePt t="4456" x="2374900" y="3213100"/>
          <p14:tracePt t="4472" x="2374900" y="3232150"/>
          <p14:tracePt t="4489" x="2374900" y="3251200"/>
          <p14:tracePt t="4506" x="2374900" y="3263900"/>
          <p14:tracePt t="4522" x="2374900" y="3276600"/>
          <p14:tracePt t="4539" x="2374900" y="3295650"/>
          <p14:tracePt t="4556" x="2374900" y="3308350"/>
          <p14:tracePt t="4572" x="2381250" y="3327400"/>
          <p14:tracePt t="5253" x="2381250" y="3333750"/>
          <p14:tracePt t="5300" x="2387600" y="3333750"/>
          <p14:tracePt t="5316" x="2393950" y="3340100"/>
          <p14:tracePt t="5324" x="2406650" y="3340100"/>
          <p14:tracePt t="5340" x="2419350" y="3340100"/>
          <p14:tracePt t="5348" x="2425700" y="3340100"/>
          <p14:tracePt t="5428" x="2432050" y="3340100"/>
          <p14:tracePt t="5436" x="2438400" y="3340100"/>
          <p14:tracePt t="5445" x="2438400" y="3346450"/>
          <p14:tracePt t="5456" x="2438400" y="3352800"/>
          <p14:tracePt t="5472" x="2425700" y="3365500"/>
          <p14:tracePt t="5506" x="2425700" y="3371850"/>
          <p14:tracePt t="5623" x="2419350" y="3371850"/>
          <p14:tracePt t="5631" x="2419350" y="3365500"/>
          <p14:tracePt t="5639" x="2419350" y="3359150"/>
          <p14:tracePt t="5656" x="2419350" y="3352800"/>
          <p14:tracePt t="5672" x="2419350" y="3333750"/>
          <p14:tracePt t="5689" x="2419350" y="3327400"/>
          <p14:tracePt t="5726" x="2419350" y="3321050"/>
          <p14:tracePt t="5750" x="2419350" y="3314700"/>
          <p14:tracePt t="5758" x="2419350" y="3308350"/>
          <p14:tracePt t="5774" x="2419350" y="3302000"/>
          <p14:tracePt t="5789" x="2419350" y="3295650"/>
          <p14:tracePt t="6217" x="2425700" y="3302000"/>
          <p14:tracePt t="6229" x="2438400" y="3321050"/>
          <p14:tracePt t="6232" x="2489200" y="3346450"/>
          <p14:tracePt t="6241" x="2520950" y="3378200"/>
          <p14:tracePt t="6256" x="2590800" y="3429000"/>
          <p14:tracePt t="6272" x="2692400" y="3492500"/>
          <p14:tracePt t="6289" x="2787650" y="3556000"/>
          <p14:tracePt t="6306" x="2819400" y="3568700"/>
          <p14:tracePt t="6322" x="2914650" y="3613150"/>
          <p14:tracePt t="6339" x="2997200" y="3644900"/>
          <p14:tracePt t="6356" x="3092450" y="3657600"/>
          <p14:tracePt t="6372" x="3206750" y="3683000"/>
          <p14:tracePt t="6389" x="3321050" y="3689350"/>
          <p14:tracePt t="6406" x="3352800" y="3708400"/>
          <p14:tracePt t="6423" x="3346450" y="3740150"/>
          <p14:tracePt t="6439" x="3333750" y="3740150"/>
          <p14:tracePt t="6724" x="3327400" y="3740150"/>
          <p14:tracePt t="6756" x="3333750" y="3740150"/>
          <p14:tracePt t="6772" x="3340100" y="3740150"/>
          <p14:tracePt t="6788" x="3346450" y="3740150"/>
          <p14:tracePt t="6812" x="3352800" y="3740150"/>
          <p14:tracePt t="6836" x="3346450" y="3740150"/>
          <p14:tracePt t="6852" x="3352800" y="3740150"/>
          <p14:tracePt t="6861" x="3365500" y="3740150"/>
          <p14:tracePt t="6872" x="3384550" y="3740150"/>
          <p14:tracePt t="6925" x="3390900" y="3740150"/>
          <p14:tracePt t="6932" x="3397250" y="3740150"/>
          <p14:tracePt t="6940" x="3403600" y="3752850"/>
          <p14:tracePt t="6956" x="3403600" y="3765550"/>
          <p14:tracePt t="6972" x="3429000" y="3797300"/>
          <p14:tracePt t="6989" x="3429000" y="3810000"/>
          <p14:tracePt t="7006" x="3429000" y="3816350"/>
          <p14:tracePt t="7086" x="3429000" y="3822700"/>
          <p14:tracePt t="7103" x="3429000" y="3829050"/>
          <p14:tracePt t="7119" x="3422650" y="3835400"/>
          <p14:tracePt t="7127" x="3422650" y="3841750"/>
          <p14:tracePt t="7139" x="3422650" y="3848100"/>
          <p14:tracePt t="7156" x="3422650" y="3854450"/>
          <p14:tracePt t="7172" x="3422650" y="3867150"/>
          <p14:tracePt t="7262" x="3422650" y="3873500"/>
          <p14:tracePt t="7270" x="3416300" y="3879850"/>
          <p14:tracePt t="7278" x="3409950" y="3886200"/>
          <p14:tracePt t="7289" x="3409950" y="3898900"/>
          <p14:tracePt t="7306" x="3403600" y="3911600"/>
          <p14:tracePt t="7322" x="3397250" y="3924300"/>
          <p14:tracePt t="8035" x="3397250" y="3917950"/>
          <p14:tracePt t="8042" x="3390900" y="3917950"/>
          <p14:tracePt t="8050" x="3390900" y="3911600"/>
          <p14:tracePt t="8058" x="3384550" y="3911600"/>
          <p14:tracePt t="8072" x="3378200" y="3911600"/>
          <p14:tracePt t="8089" x="3371850" y="3905250"/>
          <p14:tracePt t="8106" x="3371850" y="3898900"/>
          <p14:tracePt t="8122" x="3365500" y="3898900"/>
          <p14:tracePt t="8139" x="3365500" y="3892550"/>
          <p14:tracePt t="8196" x="3359150" y="3892550"/>
          <p14:tracePt t="8204" x="3346450" y="3917950"/>
          <p14:tracePt t="8221" x="3340100" y="3930650"/>
          <p14:tracePt t="8236" x="3340100" y="3937000"/>
          <p14:tracePt t="9057" x="3333750" y="3937000"/>
          <p14:tracePt t="9064" x="3321050" y="3937000"/>
          <p14:tracePt t="9152" x="3314700" y="3937000"/>
          <p14:tracePt t="9242" x="3308350" y="3937000"/>
          <p14:tracePt t="9258" x="3295650" y="3937000"/>
          <p14:tracePt t="9330" x="3289300" y="3937000"/>
          <p14:tracePt t="9490" x="3282950" y="3937000"/>
          <p14:tracePt t="9531" x="3276600" y="3937000"/>
          <p14:tracePt t="9538" x="3270250" y="3937000"/>
          <p14:tracePt t="9546" x="3263900" y="3937000"/>
          <p14:tracePt t="9556" x="3257550" y="3937000"/>
          <p14:tracePt t="9573" x="3251200" y="3937000"/>
          <p14:tracePt t="9700" x="3244850" y="3937000"/>
          <p14:tracePt t="9710" x="3238500" y="3937000"/>
          <p14:tracePt t="9772" x="3238500" y="3930650"/>
          <p14:tracePt t="9789" x="3232150" y="3930650"/>
          <p14:tracePt t="9813" x="3225800" y="3930650"/>
          <p14:tracePt t="9829" x="3225800" y="3924300"/>
          <p14:tracePt t="10810" x="3232150" y="3924300"/>
          <p14:tracePt t="10874" x="3232150" y="3917950"/>
          <p14:tracePt t="10891" x="3244850" y="3911600"/>
          <p14:tracePt t="10907" x="3251200" y="3911600"/>
          <p14:tracePt t="10914" x="3257550" y="3911600"/>
          <p14:tracePt t="10923" x="3263900" y="3905250"/>
          <p14:tracePt t="10947" x="3270250" y="3905250"/>
          <p14:tracePt t="10956" x="3276600" y="3905250"/>
          <p14:tracePt t="10972" x="3282950" y="3905250"/>
          <p14:tracePt t="11260" x="3282950" y="3911600"/>
          <p14:tracePt t="11268" x="3282950" y="3917950"/>
          <p14:tracePt t="11896" x="3276600" y="3917950"/>
          <p14:tracePt t="11921" x="3270250" y="3917950"/>
          <p14:tracePt t="11944" x="3263900" y="3917950"/>
          <p14:tracePt t="11952" x="3257550" y="3911600"/>
          <p14:tracePt t="11963" x="3251200" y="3911600"/>
          <p14:tracePt t="11972" x="3244850" y="3911600"/>
          <p14:tracePt t="11989" x="3232150" y="3905250"/>
          <p14:tracePt t="12006" x="3213100" y="3898900"/>
          <p14:tracePt t="12022" x="3194050" y="3892550"/>
          <p14:tracePt t="12056" x="3187700" y="3892550"/>
          <p14:tracePt t="12072" x="3181350" y="3886200"/>
          <p14:tracePt t="12089" x="3175000" y="3879850"/>
          <p14:tracePt t="12106" x="3168650" y="3879850"/>
          <p14:tracePt t="12122" x="3168650" y="3873500"/>
          <p14:tracePt t="12733" x="3175000" y="3873500"/>
          <p14:tracePt t="12756" x="3181350" y="3873500"/>
          <p14:tracePt t="12764" x="3187700" y="3873500"/>
          <p14:tracePt t="12772" x="3194050" y="3873500"/>
          <p14:tracePt t="12789" x="3200400" y="3873500"/>
          <p14:tracePt t="12806" x="3206750" y="3873500"/>
          <p14:tracePt t="12828" x="3213100" y="3873500"/>
          <p14:tracePt t="12839" x="3219450" y="3873500"/>
          <p14:tracePt t="12868" x="3225800" y="3873500"/>
          <p14:tracePt t="13544" x="3232150" y="3873500"/>
          <p14:tracePt t="13954" x="3232150" y="3879850"/>
          <p14:tracePt t="13971" x="3232150" y="3886200"/>
          <p14:tracePt t="13986" x="3232150" y="3892550"/>
          <p14:tracePt t="13994" x="3232150" y="3898900"/>
          <p14:tracePt t="14006" x="3232150" y="3905250"/>
          <p14:tracePt t="14028" x="3225800" y="3905250"/>
          <p14:tracePt t="14044" x="3225800" y="3911600"/>
          <p14:tracePt t="14061" x="3225800" y="3917950"/>
          <p14:tracePt t="14108" x="3225800" y="3924300"/>
          <p14:tracePt t="14116" x="3219450" y="3930650"/>
          <p14:tracePt t="14125" x="3219450" y="3949700"/>
          <p14:tracePt t="14139" x="3219450" y="3968750"/>
          <p14:tracePt t="14156" x="3219450" y="3987800"/>
          <p14:tracePt t="14173" x="3219450" y="3994150"/>
          <p14:tracePt t="14189" x="3219450" y="4000500"/>
          <p14:tracePt t="14268" x="3219450" y="4006850"/>
          <p14:tracePt t="14276" x="3219450" y="4013200"/>
          <p14:tracePt t="14292" x="3219450" y="4032250"/>
          <p14:tracePt t="14300" x="3219450" y="4038600"/>
          <p14:tracePt t="14309" x="3219450" y="4057650"/>
          <p14:tracePt t="14322" x="3219450" y="4064000"/>
          <p14:tracePt t="14339" x="3213100" y="4108450"/>
          <p14:tracePt t="14356" x="3206750" y="4159250"/>
          <p14:tracePt t="14373" x="3206750" y="4191000"/>
          <p14:tracePt t="14389" x="3206750" y="4216400"/>
          <p14:tracePt t="14406" x="3206750" y="4229100"/>
          <p14:tracePt t="14423" x="3206750" y="4254500"/>
          <p14:tracePt t="14439" x="3206750" y="4267200"/>
          <p14:tracePt t="14456" x="3206750" y="4273550"/>
          <p14:tracePt t="14473" x="3206750" y="4279900"/>
          <p14:tracePt t="14489" x="3206750" y="4286250"/>
          <p14:tracePt t="14523" x="3219450" y="4286250"/>
          <p14:tracePt t="14539" x="3232150" y="4292600"/>
          <p14:tracePt t="14556" x="3244850" y="4298950"/>
          <p14:tracePt t="14573" x="3263900" y="4311650"/>
          <p14:tracePt t="14589" x="3276600" y="4324350"/>
          <p14:tracePt t="14606" x="3302000" y="4324350"/>
          <p14:tracePt t="14622" x="3308350" y="4324350"/>
          <p14:tracePt t="14639" x="3333750" y="4324350"/>
          <p14:tracePt t="14656" x="3346450" y="4318000"/>
          <p14:tracePt t="14673" x="3352800" y="4298950"/>
          <p14:tracePt t="14689" x="3365500" y="4279900"/>
          <p14:tracePt t="14706" x="3384550" y="4248150"/>
          <p14:tracePt t="14723" x="3403600" y="4222750"/>
          <p14:tracePt t="14739" x="3409950" y="4216400"/>
          <p14:tracePt t="14756" x="3409950" y="4203700"/>
          <p14:tracePt t="14773" x="3409950" y="4197350"/>
          <p14:tracePt t="14789" x="3378200" y="4165600"/>
          <p14:tracePt t="14806" x="3340100" y="4140200"/>
          <p14:tracePt t="14823" x="3257550" y="4076700"/>
          <p14:tracePt t="14839" x="3213100" y="4044950"/>
          <p14:tracePt t="14856" x="3155950" y="4025900"/>
          <p14:tracePt t="14872" x="3105150" y="4025900"/>
          <p14:tracePt t="14889" x="3060700" y="4025900"/>
          <p14:tracePt t="14906" x="3028950" y="4025900"/>
          <p14:tracePt t="14922" x="2997200" y="4025900"/>
          <p14:tracePt t="14956" x="2984500" y="4038600"/>
          <p14:tracePt t="14973" x="2984500" y="4044950"/>
          <p14:tracePt t="14989" x="2978150" y="4070350"/>
          <p14:tracePt t="15006" x="2965450" y="4089400"/>
          <p14:tracePt t="15023" x="2959100" y="4121150"/>
          <p14:tracePt t="15040" x="2952750" y="4140200"/>
          <p14:tracePt t="15056" x="2952750" y="4165600"/>
          <p14:tracePt t="15073" x="2959100" y="4178300"/>
          <p14:tracePt t="15089" x="2971800" y="4197350"/>
          <p14:tracePt t="15106" x="2997200" y="4222750"/>
          <p14:tracePt t="15123" x="3009900" y="4229100"/>
          <p14:tracePt t="15139" x="3028950" y="4241800"/>
          <p14:tracePt t="15156" x="3048000" y="4254500"/>
          <p14:tracePt t="15173" x="3073400" y="4260850"/>
          <p14:tracePt t="15189" x="3105150" y="4273550"/>
          <p14:tracePt t="15206" x="3143250" y="4286250"/>
          <p14:tracePt t="15223" x="3175000" y="4292600"/>
          <p14:tracePt t="15239" x="3200400" y="4292600"/>
          <p14:tracePt t="15256" x="3238500" y="4298950"/>
          <p14:tracePt t="15273" x="3257550" y="4305300"/>
          <p14:tracePt t="15289" x="3282950" y="4305300"/>
          <p14:tracePt t="15306" x="3295650" y="4311650"/>
          <p14:tracePt t="15323" x="3314700" y="4311650"/>
          <p14:tracePt t="15339" x="3327400" y="4311650"/>
          <p14:tracePt t="15356" x="3333750" y="4311650"/>
          <p14:tracePt t="15373" x="3340100" y="4311650"/>
          <p14:tracePt t="15406" x="3346450" y="4318000"/>
          <p14:tracePt t="15626" x="3346450" y="4298950"/>
          <p14:tracePt t="15634" x="3346450" y="4267200"/>
          <p14:tracePt t="15642" x="3346450" y="4203700"/>
          <p14:tracePt t="15656" x="3346450" y="4152900"/>
          <p14:tracePt t="15673" x="3340100" y="4013200"/>
          <p14:tracePt t="15674" x="3321050" y="3937000"/>
          <p14:tracePt t="15689" x="3302000" y="3873500"/>
          <p14:tracePt t="15706" x="3270250" y="3657600"/>
          <p14:tracePt t="15723" x="3257550" y="3492500"/>
          <p14:tracePt t="15739" x="3257550" y="3314700"/>
          <p14:tracePt t="15756" x="3257550" y="3162300"/>
          <p14:tracePt t="15773" x="3289300" y="3022600"/>
          <p14:tracePt t="15789" x="3314700" y="2889250"/>
          <p14:tracePt t="15806" x="3321050" y="2743200"/>
          <p14:tracePt t="15823" x="3327400" y="2603500"/>
          <p14:tracePt t="15839" x="3340100" y="2489200"/>
          <p14:tracePt t="15856" x="3340100" y="2355850"/>
          <p14:tracePt t="15873" x="3333750" y="2222500"/>
          <p14:tracePt t="15889" x="3321050" y="2108200"/>
          <p14:tracePt t="15906" x="3289300" y="1993900"/>
          <p14:tracePt t="15923" x="3251200" y="1905000"/>
          <p14:tracePt t="15939" x="3206750" y="1816100"/>
          <p14:tracePt t="15956" x="3124200" y="1695450"/>
          <p14:tracePt t="15973" x="3079750" y="1651000"/>
          <p14:tracePt t="15989" x="3016250" y="1619250"/>
          <p14:tracePt t="16006" x="2959100" y="1600200"/>
          <p14:tracePt t="16023" x="2914650" y="1593850"/>
          <p14:tracePt t="16039" x="2889250" y="1593850"/>
          <p14:tracePt t="16056" x="2870200" y="1593850"/>
          <p14:tracePt t="16072" x="2832100" y="1625600"/>
          <p14:tracePt t="16089" x="2755900" y="1695450"/>
          <p14:tracePt t="16106" x="2660650" y="1790700"/>
          <p14:tracePt t="16123" x="2584450" y="1885950"/>
          <p14:tracePt t="16139" x="2501900" y="1981200"/>
          <p14:tracePt t="16156" x="2444750" y="2070100"/>
          <p14:tracePt t="16173" x="2393950" y="2139950"/>
          <p14:tracePt t="16175" x="2381250" y="2178050"/>
          <p14:tracePt t="16189" x="2355850" y="2216150"/>
          <p14:tracePt t="16206" x="2324100" y="2362200"/>
          <p14:tracePt t="16223" x="2324100" y="2463800"/>
          <p14:tracePt t="16239" x="2336800" y="2559050"/>
          <p14:tracePt t="16256" x="2381250" y="2660650"/>
          <p14:tracePt t="16272" x="2432050" y="2724150"/>
          <p14:tracePt t="16289" x="2489200" y="2774950"/>
          <p14:tracePt t="16306" x="2584450" y="2819400"/>
          <p14:tracePt t="16323" x="2743200" y="2863850"/>
          <p14:tracePt t="16339" x="2914650" y="2889250"/>
          <p14:tracePt t="16356" x="3098800" y="2895600"/>
          <p14:tracePt t="16373" x="3263900" y="2876550"/>
          <p14:tracePt t="16389" x="3390900" y="2838450"/>
          <p14:tracePt t="16406" x="3543300" y="2768600"/>
          <p14:tracePt t="16423" x="3587750" y="2736850"/>
          <p14:tracePt t="16439" x="3606800" y="2717800"/>
          <p14:tracePt t="16473" x="3606800" y="2711450"/>
          <p14:tracePt t="16494" x="3600450" y="2711450"/>
          <p14:tracePt t="17000" x="3600450" y="2730500"/>
          <p14:tracePt t="17011" x="3600450" y="2755900"/>
          <p14:tracePt t="17018" x="3606800" y="2774950"/>
          <p14:tracePt t="17024" x="3606800" y="2806700"/>
          <p14:tracePt t="17039" x="3606800" y="2838450"/>
          <p14:tracePt t="17056" x="3613150" y="2933700"/>
          <p14:tracePt t="17073" x="3619500" y="3060700"/>
          <p14:tracePt t="17089" x="3619500" y="3168650"/>
          <p14:tracePt t="17106" x="3619500" y="3365500"/>
          <p14:tracePt t="17123" x="3619500" y="3416300"/>
          <p14:tracePt t="17139" x="3619500" y="3511550"/>
          <p14:tracePt t="17156" x="3606800" y="3625850"/>
          <p14:tracePt t="17173" x="3568700" y="3727450"/>
          <p14:tracePt t="17189" x="3536950" y="3803650"/>
          <p14:tracePt t="17206" x="3511550" y="3854450"/>
          <p14:tracePt t="17223" x="3505200" y="3867150"/>
          <p14:tracePt t="17239" x="3505200" y="3873500"/>
          <p14:tracePt t="17256" x="3505200" y="3879850"/>
          <p14:tracePt t="17273" x="3498850" y="3898900"/>
          <p14:tracePt t="17289" x="3486150" y="3924300"/>
          <p14:tracePt t="17306" x="3448050" y="3956050"/>
          <p14:tracePt t="17323" x="3429000" y="3968750"/>
          <p14:tracePt t="17339" x="3403600" y="3981450"/>
          <p14:tracePt t="17356" x="3384550" y="3987800"/>
          <p14:tracePt t="17373" x="3371850" y="4006850"/>
          <p14:tracePt t="17389" x="3365500" y="4019550"/>
          <p14:tracePt t="17406" x="3352800" y="4032250"/>
          <p14:tracePt t="17423" x="3352800" y="4038600"/>
          <p14:tracePt t="17439" x="3346450" y="4044950"/>
          <p14:tracePt t="17473" x="3340100" y="4044950"/>
          <p14:tracePt t="17556" x="3340100" y="4038600"/>
          <p14:tracePt t="17573" x="3340100" y="4013200"/>
          <p14:tracePt t="17580" x="3340100" y="3987800"/>
          <p14:tracePt t="17589" x="3340100" y="3968750"/>
          <p14:tracePt t="17606" x="3340100" y="3943350"/>
          <p14:tracePt t="17623" x="3340100" y="3937000"/>
          <p14:tracePt t="17639" x="3340100" y="3924300"/>
          <p14:tracePt t="17656" x="3333750" y="3911600"/>
          <p14:tracePt t="17689" x="3327400" y="3905250"/>
          <p14:tracePt t="17725" x="3321050" y="3905250"/>
          <p14:tracePt t="17846" x="3327400" y="3905250"/>
          <p14:tracePt t="17852" x="3333750" y="3905250"/>
          <p14:tracePt t="17862" x="3352800" y="3898900"/>
          <p14:tracePt t="17873" x="3384550" y="3898900"/>
          <p14:tracePt t="17889" x="3416300" y="3892550"/>
          <p14:tracePt t="17906" x="3467100" y="3886200"/>
          <p14:tracePt t="17923" x="3524250" y="3886200"/>
          <p14:tracePt t="17939" x="3568700" y="3879850"/>
          <p14:tracePt t="17956" x="3606800" y="3867150"/>
          <p14:tracePt t="17973" x="3638550" y="3860800"/>
          <p14:tracePt t="17989" x="3644900" y="3860800"/>
          <p14:tracePt t="18023" x="3651250" y="3860800"/>
          <p14:tracePt t="18046" x="3657600" y="3860800"/>
          <p14:tracePt t="18056" x="3657600" y="3867150"/>
          <p14:tracePt t="18312" x="3657600" y="3873500"/>
          <p14:tracePt t="18320" x="3657600" y="3879850"/>
          <p14:tracePt t="18328" x="3657600" y="3886200"/>
          <p14:tracePt t="18344" x="3651250" y="3886200"/>
          <p14:tracePt t="18441" x="3644900" y="3886200"/>
          <p14:tracePt t="18456" x="3632200" y="3886200"/>
          <p14:tracePt t="18472" x="3625850" y="3886200"/>
          <p14:tracePt t="18480" x="3619500" y="3886200"/>
          <p14:tracePt t="18496" x="3613150" y="3879850"/>
          <p14:tracePt t="18506" x="3606800" y="3873500"/>
          <p14:tracePt t="18523" x="3606800" y="3867150"/>
          <p14:tracePt t="18539" x="3600450" y="3854450"/>
          <p14:tracePt t="18556" x="3594100" y="3841750"/>
          <p14:tracePt t="18590" x="3581400" y="3848100"/>
          <p14:tracePt t="18606" x="3575050" y="3848100"/>
          <p14:tracePt t="18779" x="3562350" y="3848100"/>
          <p14:tracePt t="18786" x="3562350" y="3841750"/>
          <p14:tracePt t="18794" x="3543300" y="3841750"/>
          <p14:tracePt t="18806" x="3530600" y="3841750"/>
          <p14:tracePt t="18823" x="3511550" y="3829050"/>
          <p14:tracePt t="18839" x="3467100" y="3816350"/>
          <p14:tracePt t="18856" x="3403600" y="3765550"/>
          <p14:tracePt t="18873" x="3346450" y="3721100"/>
          <p14:tracePt t="18889" x="3282950" y="3695700"/>
          <p14:tracePt t="18906" x="3175000" y="3663950"/>
          <p14:tracePt t="18923" x="3105150" y="3625850"/>
          <p14:tracePt t="18939" x="2997200" y="3581400"/>
          <p14:tracePt t="18956" x="2876550" y="3549650"/>
          <p14:tracePt t="18973" x="2794000" y="3498850"/>
          <p14:tracePt t="18989" x="2705100" y="3448050"/>
          <p14:tracePt t="19006" x="2641600" y="3378200"/>
          <p14:tracePt t="19023" x="2578100" y="3308350"/>
          <p14:tracePt t="19039" x="2520950" y="3232150"/>
          <p14:tracePt t="19056" x="2457450" y="3168650"/>
          <p14:tracePt t="19073" x="2393950" y="3117850"/>
          <p14:tracePt t="19090" x="2330450" y="3060700"/>
          <p14:tracePt t="19106" x="2286000" y="3022600"/>
          <p14:tracePt t="19123" x="2247900" y="2990850"/>
          <p14:tracePt t="19139" x="2216150" y="2952750"/>
          <p14:tracePt t="19156" x="2152650" y="2889250"/>
          <p14:tracePt t="19173" x="2120900" y="2863850"/>
          <p14:tracePt t="19189" x="2108200" y="2838450"/>
          <p14:tracePt t="19206" x="2082800" y="2819400"/>
          <p14:tracePt t="19223" x="2063750" y="2787650"/>
          <p14:tracePt t="19239" x="2038350" y="2762250"/>
          <p14:tracePt t="19256" x="2025650" y="2743200"/>
          <p14:tracePt t="19273" x="2006600" y="2717800"/>
          <p14:tracePt t="19289" x="1993900" y="2705100"/>
          <p14:tracePt t="19306" x="1987550" y="2686050"/>
          <p14:tracePt t="19323" x="1981200" y="2679700"/>
          <p14:tracePt t="19339" x="1981200" y="2667000"/>
          <p14:tracePt t="19356" x="1974850" y="2660650"/>
          <p14:tracePt t="19373" x="1968500" y="2654300"/>
          <p14:tracePt t="19406" x="1962150" y="2654300"/>
          <p14:tracePt t="19487" x="1955800" y="2647950"/>
          <p14:tracePt t="19502" x="1955800" y="2641600"/>
          <p14:tracePt t="19510" x="1955800" y="2635250"/>
          <p14:tracePt t="19526" x="1955800" y="2628900"/>
          <p14:tracePt t="19539" x="1955800" y="2622550"/>
          <p14:tracePt t="19806" x="1955800" y="2628900"/>
          <p14:tracePt t="19816" x="1962150" y="2628900"/>
          <p14:tracePt t="19825" x="1962150" y="2635250"/>
          <p14:tracePt t="19839" x="1974850" y="2635250"/>
          <p14:tracePt t="19856" x="1987550" y="2647950"/>
          <p14:tracePt t="19873" x="1993900" y="2660650"/>
          <p14:tracePt t="19889" x="2000250" y="2673350"/>
          <p14:tracePt t="19906" x="2012950" y="2679700"/>
          <p14:tracePt t="19923" x="2012950" y="2686050"/>
          <p14:tracePt t="19956" x="2012950" y="2692400"/>
          <p14:tracePt t="20096" x="2006600" y="2698750"/>
          <p14:tracePt t="20112" x="2000250" y="2698750"/>
          <p14:tracePt t="20259" x="1993900" y="2698750"/>
          <p14:tracePt t="20266" x="1987550" y="2698750"/>
          <p14:tracePt t="20340" x="1981200" y="2698750"/>
          <p14:tracePt t="20435" x="1974850" y="2698750"/>
          <p14:tracePt t="20514" x="1974850" y="2692400"/>
          <p14:tracePt t="20548" x="1968500" y="2692400"/>
          <p14:tracePt t="20797" x="1981200" y="2711450"/>
          <p14:tracePt t="20804" x="1987550" y="2717800"/>
          <p14:tracePt t="20812" x="2006600" y="2730500"/>
          <p14:tracePt t="20823" x="2012950" y="2749550"/>
          <p14:tracePt t="20839" x="2038350" y="2781300"/>
          <p14:tracePt t="20856" x="2089150" y="2819400"/>
          <p14:tracePt t="20873" x="2133600" y="2863850"/>
          <p14:tracePt t="20889" x="2171700" y="2895600"/>
          <p14:tracePt t="20906" x="2197100" y="2921000"/>
          <p14:tracePt t="20923" x="2228850" y="2959100"/>
          <p14:tracePt t="20939" x="2247900" y="2978150"/>
          <p14:tracePt t="20956" x="2273300" y="2997200"/>
          <p14:tracePt t="20973" x="2305050" y="3016250"/>
          <p14:tracePt t="20989" x="2355850" y="3048000"/>
          <p14:tracePt t="21006" x="2393950" y="3073400"/>
          <p14:tracePt t="21023" x="2438400" y="3092450"/>
          <p14:tracePt t="21039" x="2463800" y="3117850"/>
          <p14:tracePt t="21056" x="2501900" y="3136900"/>
          <p14:tracePt t="21073" x="2540000" y="3149600"/>
          <p14:tracePt t="21089" x="2571750" y="3168650"/>
          <p14:tracePt t="21106" x="2590800" y="3181350"/>
          <p14:tracePt t="21123" x="2616200" y="3194050"/>
          <p14:tracePt t="21139" x="2647950" y="3213100"/>
          <p14:tracePt t="21156" x="2673350" y="3232150"/>
          <p14:tracePt t="21173" x="2724150" y="3251200"/>
          <p14:tracePt t="21190" x="2806700" y="3289300"/>
          <p14:tracePt t="21206" x="2844800" y="3302000"/>
          <p14:tracePt t="21223" x="2870200" y="3321050"/>
          <p14:tracePt t="21239" x="2901950" y="3333750"/>
          <p14:tracePt t="21256" x="2921000" y="3359150"/>
          <p14:tracePt t="21273" x="2933700" y="3365500"/>
          <p14:tracePt t="21289" x="2965450" y="3378200"/>
          <p14:tracePt t="21306" x="2997200" y="3390900"/>
          <p14:tracePt t="21323" x="3035300" y="3403600"/>
          <p14:tracePt t="21339" x="3060700" y="3416300"/>
          <p14:tracePt t="21356" x="3073400" y="3416300"/>
          <p14:tracePt t="21373" x="3079750" y="3416300"/>
          <p14:tracePt t="21392" x="3079750" y="3422650"/>
          <p14:tracePt t="21424" x="3086100" y="3422650"/>
          <p14:tracePt t="21432" x="3092450" y="3422650"/>
          <p14:tracePt t="21712" x="3092450" y="3429000"/>
          <p14:tracePt t="21770" x="3086100" y="3429000"/>
          <p14:tracePt t="21784" x="3079750" y="3429000"/>
          <p14:tracePt t="21792" x="3067050" y="3429000"/>
          <p14:tracePt t="21806" x="3060700" y="3422650"/>
          <p14:tracePt t="21823" x="3028950" y="3397250"/>
          <p14:tracePt t="21839" x="2984500" y="3359150"/>
          <p14:tracePt t="21856" x="2933700" y="3308350"/>
          <p14:tracePt t="21873" x="2857500" y="3244850"/>
          <p14:tracePt t="21890" x="2736850" y="3149600"/>
          <p14:tracePt t="21906" x="2667000" y="3079750"/>
          <p14:tracePt t="21923" x="2571750" y="3016250"/>
          <p14:tracePt t="21939" x="2489200" y="2965450"/>
          <p14:tracePt t="21956" x="2432050" y="2933700"/>
          <p14:tracePt t="21973" x="2368550" y="2908300"/>
          <p14:tracePt t="21989" x="2317750" y="2882900"/>
          <p14:tracePt t="22006" x="2286000" y="2870200"/>
          <p14:tracePt t="22023" x="2247900" y="2851150"/>
          <p14:tracePt t="22039" x="2216150" y="2825750"/>
          <p14:tracePt t="22056" x="2197100" y="2806700"/>
          <p14:tracePt t="22073" x="2171700" y="2794000"/>
          <p14:tracePt t="22089" x="2152650" y="2774950"/>
          <p14:tracePt t="22106" x="2127250" y="2755900"/>
          <p14:tracePt t="22123" x="2114550" y="2749550"/>
          <p14:tracePt t="22139" x="2101850" y="2736850"/>
          <p14:tracePt t="22156" x="2089150" y="2730500"/>
          <p14:tracePt t="22173" x="2070100" y="2711450"/>
          <p14:tracePt t="22189" x="2044700" y="2698750"/>
          <p14:tracePt t="22206" x="2038350" y="2692400"/>
          <p14:tracePt t="22223" x="2019300" y="2679700"/>
          <p14:tracePt t="22239" x="2012950" y="2673350"/>
          <p14:tracePt t="22256" x="2006600" y="2667000"/>
          <p14:tracePt t="22273" x="2006600" y="2660650"/>
          <p14:tracePt t="22289" x="1993900" y="2654300"/>
          <p14:tracePt t="22323" x="1987550" y="2654300"/>
          <p14:tracePt t="22413" x="1987550" y="2647950"/>
          <p14:tracePt t="22428" x="1987550" y="2641600"/>
          <p14:tracePt t="22524" x="1987550" y="2647950"/>
          <p14:tracePt t="22564" x="1993900" y="2654300"/>
          <p14:tracePt t="22572" x="2000250" y="2660650"/>
          <p14:tracePt t="22580" x="2006600" y="2660650"/>
          <p14:tracePt t="22589" x="2019300" y="2679700"/>
          <p14:tracePt t="22606" x="2051050" y="2705100"/>
          <p14:tracePt t="22623" x="2095500" y="2743200"/>
          <p14:tracePt t="22639" x="2120900" y="2749550"/>
          <p14:tracePt t="22656" x="2171700" y="2800350"/>
          <p14:tracePt t="22673" x="2203450" y="2832100"/>
          <p14:tracePt t="22689" x="2254250" y="2876550"/>
          <p14:tracePt t="22706" x="2305050" y="2908300"/>
          <p14:tracePt t="22723" x="2393950" y="2952750"/>
          <p14:tracePt t="22739" x="2457450" y="2990850"/>
          <p14:tracePt t="22756" x="2501900" y="3022600"/>
          <p14:tracePt t="22773" x="2533650" y="3054350"/>
          <p14:tracePt t="22790" x="2565400" y="3086100"/>
          <p14:tracePt t="22806" x="2571750" y="3098800"/>
          <p14:tracePt t="22823" x="2590800" y="3117850"/>
          <p14:tracePt t="22839" x="2622550" y="3124200"/>
          <p14:tracePt t="22856" x="2654300" y="3130550"/>
          <p14:tracePt t="22873" x="2686050" y="3149600"/>
          <p14:tracePt t="22889" x="2724150" y="3168650"/>
          <p14:tracePt t="22906" x="2730500" y="3175000"/>
          <p14:tracePt t="22923" x="2743200" y="3181350"/>
          <p14:tracePt t="22939" x="2755900" y="3187700"/>
          <p14:tracePt t="22956" x="2787650" y="3206750"/>
          <p14:tracePt t="22973" x="2832100" y="3225800"/>
          <p14:tracePt t="22989" x="2876550" y="3238500"/>
          <p14:tracePt t="23006" x="2927350" y="3263900"/>
          <p14:tracePt t="23023" x="2971800" y="3295650"/>
          <p14:tracePt t="23096" x="2978150" y="3302000"/>
          <p14:tracePt t="23104" x="2984500" y="3302000"/>
          <p14:tracePt t="23184" x="2984500" y="3308350"/>
          <p14:tracePt t="23200" x="2990850" y="3308350"/>
          <p14:tracePt t="23216" x="2990850" y="3314700"/>
          <p14:tracePt t="23227" x="2997200" y="3327400"/>
          <p14:tracePt t="23232" x="2997200" y="3333750"/>
          <p14:tracePt t="23240" x="2997200" y="3340100"/>
          <p14:tracePt t="23256" x="3003550" y="3346450"/>
          <p14:tracePt t="23273" x="3003550" y="3359150"/>
          <p14:tracePt t="23289" x="3003550" y="3365500"/>
          <p14:tracePt t="23306" x="3003550" y="3371850"/>
          <p14:tracePt t="23323" x="3003550" y="3384550"/>
          <p14:tracePt t="23339" x="3009900" y="3384550"/>
          <p14:tracePt t="24207" x="2984500" y="3365500"/>
          <p14:tracePt t="24214" x="2946400" y="3327400"/>
          <p14:tracePt t="24223" x="2908300" y="3289300"/>
          <p14:tracePt t="24239" x="2819400" y="3200400"/>
          <p14:tracePt t="24256" x="2724150" y="3117850"/>
          <p14:tracePt t="24273" x="2641600" y="3054350"/>
          <p14:tracePt t="24289" x="2546350" y="2978150"/>
          <p14:tracePt t="24306" x="2476500" y="2921000"/>
          <p14:tracePt t="24323" x="2432050" y="2882900"/>
          <p14:tracePt t="24339" x="2400300" y="2857500"/>
          <p14:tracePt t="24356" x="2355850" y="2825750"/>
          <p14:tracePt t="24373" x="2324100" y="2794000"/>
          <p14:tracePt t="24389" x="2279650" y="2762250"/>
          <p14:tracePt t="24406" x="2228850" y="2711450"/>
          <p14:tracePt t="24423" x="2165350" y="2667000"/>
          <p14:tracePt t="24439" x="2095500" y="2616200"/>
          <p14:tracePt t="24456" x="2032000" y="2584450"/>
          <p14:tracePt t="24473" x="2000250" y="2565400"/>
          <p14:tracePt t="24489" x="1974850" y="2552700"/>
          <p14:tracePt t="24506" x="1962150" y="2546350"/>
          <p14:tracePt t="24523" x="1955800" y="2540000"/>
          <p14:tracePt t="24539" x="1955800" y="2520950"/>
          <p14:tracePt t="24857" x="2025650" y="2565400"/>
          <p14:tracePt t="24864" x="2146300" y="2647950"/>
          <p14:tracePt t="24873" x="2247900" y="2705100"/>
          <p14:tracePt t="24889" x="2355850" y="2781300"/>
          <p14:tracePt t="24906" x="2393950" y="2819400"/>
          <p14:tracePt t="24923" x="2438400" y="2844800"/>
          <p14:tracePt t="24939" x="2482850" y="2889250"/>
          <p14:tracePt t="24956" x="2559050" y="2965450"/>
          <p14:tracePt t="24973" x="2603500" y="3016250"/>
          <p14:tracePt t="24989" x="2622550" y="3035300"/>
          <p14:tracePt t="25023" x="2628900" y="3041650"/>
          <p14:tracePt t="25039" x="2635250" y="3041650"/>
          <p14:tracePt t="25056" x="2635250" y="3048000"/>
          <p14:tracePt t="25073" x="2641600" y="3048000"/>
          <p14:tracePt t="25089" x="2647950" y="3054350"/>
          <p14:tracePt t="25106" x="2654300" y="3060700"/>
          <p14:tracePt t="25274" x="2654300" y="3054350"/>
          <p14:tracePt t="25309" x="2654300" y="3035300"/>
          <p14:tracePt t="25314" x="2654300" y="3022600"/>
          <p14:tracePt t="25324" x="2654300" y="3016250"/>
          <p14:tracePt t="25998" x="2660650" y="3016250"/>
          <p14:tracePt t="26006" x="2667000" y="3016250"/>
          <p14:tracePt t="26015" x="2679700" y="3009900"/>
          <p14:tracePt t="26023" x="2698750" y="3009900"/>
          <p14:tracePt t="26039" x="2705100" y="3022600"/>
          <p14:tracePt t="26056" x="2711450" y="3054350"/>
          <p14:tracePt t="26073" x="2730500" y="3130550"/>
          <p14:tracePt t="26089" x="2787650" y="3257550"/>
          <p14:tracePt t="26106" x="2838450" y="3416300"/>
          <p14:tracePt t="26123" x="2908300" y="3594100"/>
          <p14:tracePt t="26139" x="2997200" y="3752850"/>
          <p14:tracePt t="26156" x="3098800" y="3892550"/>
          <p14:tracePt t="26173" x="3181350" y="4025900"/>
          <p14:tracePt t="26189" x="3244850" y="4127500"/>
          <p14:tracePt t="26206" x="3295650" y="4210050"/>
          <p14:tracePt t="26223" x="3346450" y="4292600"/>
          <p14:tracePt t="26240" x="3397250" y="4381500"/>
          <p14:tracePt t="26256" x="3409950" y="4464050"/>
          <p14:tracePt t="26273" x="3397250" y="4495800"/>
          <p14:tracePt t="26289" x="3384550" y="4495800"/>
          <p14:tracePt t="26554" x="3384550" y="4502150"/>
          <p14:tracePt t="26586" x="3384550" y="4508500"/>
          <p14:tracePt t="26602" x="3390900" y="4514850"/>
          <p14:tracePt t="26618" x="3403600" y="4514850"/>
          <p14:tracePt t="26626" x="3403600" y="4521200"/>
          <p14:tracePt t="26639" x="3416300" y="4521200"/>
          <p14:tracePt t="26656" x="3429000" y="4508500"/>
          <p14:tracePt t="26673" x="3435350" y="4502150"/>
          <p14:tracePt t="26708" x="3429000" y="4502150"/>
          <p14:tracePt t="26763" x="3429000" y="4495800"/>
          <p14:tracePt t="26770" x="3429000" y="4489450"/>
          <p14:tracePt t="26810" x="3403600" y="4489450"/>
          <p14:tracePt t="26842" x="3403600" y="4483100"/>
          <p14:tracePt t="26850" x="3403600" y="4470400"/>
          <p14:tracePt t="26858" x="3403600" y="4464050"/>
          <p14:tracePt t="26873" x="3416300" y="4451350"/>
          <p14:tracePt t="26889" x="3435350" y="4432300"/>
          <p14:tracePt t="26906" x="3460750" y="4394200"/>
          <p14:tracePt t="26923" x="3473450" y="4362450"/>
          <p14:tracePt t="26940" x="3511550" y="4318000"/>
          <p14:tracePt t="26956" x="3587750" y="4191000"/>
          <p14:tracePt t="26973" x="3619500" y="4133850"/>
          <p14:tracePt t="26989" x="3638550" y="4089400"/>
          <p14:tracePt t="27006" x="3644900" y="4070350"/>
          <p14:tracePt t="27023" x="3644900" y="4051300"/>
          <p14:tracePt t="27039" x="3644900" y="4032250"/>
          <p14:tracePt t="27056" x="3644900" y="3994150"/>
          <p14:tracePt t="27073" x="3638550" y="3930650"/>
          <p14:tracePt t="27089" x="3625850" y="3816350"/>
          <p14:tracePt t="27106" x="3581400" y="3683000"/>
          <p14:tracePt t="27123" x="3524250" y="3543300"/>
          <p14:tracePt t="27140" x="3435350" y="3403600"/>
          <p14:tracePt t="27156" x="3251200" y="3181350"/>
          <p14:tracePt t="27173" x="3117850" y="3048000"/>
          <p14:tracePt t="27189" x="2984500" y="2959100"/>
          <p14:tracePt t="27206" x="2851150" y="2863850"/>
          <p14:tracePt t="27223" x="2705100" y="2800350"/>
          <p14:tracePt t="27239" x="2584450" y="2768600"/>
          <p14:tracePt t="27257" x="2482850" y="2762250"/>
          <p14:tracePt t="27273" x="2419350" y="2768600"/>
          <p14:tracePt t="27289" x="2381250" y="2813050"/>
          <p14:tracePt t="27306" x="2381250" y="2876550"/>
          <p14:tracePt t="27323" x="2374900" y="2990850"/>
          <p14:tracePt t="27339" x="2381250" y="3111500"/>
          <p14:tracePt t="27356" x="2432050" y="3232150"/>
          <p14:tracePt t="27373" x="2470150" y="3314700"/>
          <p14:tracePt t="27390" x="2514600" y="3371850"/>
          <p14:tracePt t="27406" x="2584450" y="3422650"/>
          <p14:tracePt t="27423" x="2590800" y="3435350"/>
          <p14:tracePt t="27439" x="2616200" y="3454400"/>
          <p14:tracePt t="27502" x="2622550" y="3454400"/>
          <p14:tracePt t="27519" x="2628900" y="3460750"/>
          <p14:tracePt t="27526" x="2635250" y="3467100"/>
          <p14:tracePt t="27534" x="2641600" y="3479800"/>
          <p14:tracePt t="27542" x="2654300" y="3486150"/>
          <p14:tracePt t="27556" x="2660650" y="3498850"/>
          <p14:tracePt t="27573" x="2679700" y="3517900"/>
          <p14:tracePt t="27590" x="2698750" y="3536950"/>
          <p14:tracePt t="27606" x="2743200" y="3581400"/>
          <p14:tracePt t="27623" x="2768600" y="3606800"/>
          <p14:tracePt t="27639" x="2806700" y="3638550"/>
          <p14:tracePt t="27656" x="2838450" y="3663950"/>
          <p14:tracePt t="27673" x="2889250" y="3689350"/>
          <p14:tracePt t="27689" x="2946400" y="3714750"/>
          <p14:tracePt t="27706" x="2978150" y="3740150"/>
          <p14:tracePt t="27723" x="2984500" y="3752850"/>
          <p14:tracePt t="27739" x="2990850" y="3790950"/>
          <p14:tracePt t="28394" x="2984500" y="3790950"/>
          <p14:tracePt t="28434" x="2978150" y="3790950"/>
          <p14:tracePt t="28460" x="2971800" y="3790950"/>
          <p14:tracePt t="28516" x="2978150" y="3784600"/>
          <p14:tracePt t="28540" x="2984500" y="3778250"/>
          <p14:tracePt t="28556" x="2997200" y="3771900"/>
          <p14:tracePt t="28564" x="2997200" y="3765550"/>
          <p14:tracePt t="28612" x="2997200" y="3759200"/>
          <p14:tracePt t="28628" x="3009900" y="3759200"/>
          <p14:tracePt t="28636" x="3016250" y="3759200"/>
          <p14:tracePt t="28660" x="3016250" y="3778250"/>
          <p14:tracePt t="28668" x="3016250" y="3797300"/>
          <p14:tracePt t="28676" x="3016250" y="3810000"/>
          <p14:tracePt t="28689" x="3016250" y="3835400"/>
          <p14:tracePt t="28706" x="3016250" y="3879850"/>
          <p14:tracePt t="28723" x="3016250" y="3924300"/>
          <p14:tracePt t="28740" x="3009900" y="3981450"/>
          <p14:tracePt t="28756" x="2971800" y="4064000"/>
          <p14:tracePt t="28773" x="2959100" y="4152900"/>
          <p14:tracePt t="28789" x="2940050" y="4216400"/>
          <p14:tracePt t="28806" x="2895600" y="4305300"/>
          <p14:tracePt t="28823" x="2863850" y="4387850"/>
          <p14:tracePt t="28839" x="2851150" y="4451350"/>
          <p14:tracePt t="28856" x="2844800" y="4489450"/>
          <p14:tracePt t="28873" x="2844800" y="4514850"/>
          <p14:tracePt t="28889" x="2844800" y="4533900"/>
          <p14:tracePt t="28906" x="2825750" y="4540250"/>
          <p14:tracePt t="28922" x="2774950" y="4565650"/>
          <p14:tracePt t="28939" x="2749550" y="4565650"/>
          <p14:tracePt t="28956" x="2743200" y="4565650"/>
          <p14:tracePt t="29054" x="2736850" y="4565650"/>
          <p14:tracePt t="29190" x="2730500" y="4565650"/>
          <p14:tracePt t="29198" x="2724150" y="4565650"/>
          <p14:tracePt t="29248" x="2724150" y="4559300"/>
          <p14:tracePt t="29256" x="2730500" y="4546600"/>
          <p14:tracePt t="29262" x="2736850" y="4546600"/>
          <p14:tracePt t="29273" x="2749550" y="4546600"/>
          <p14:tracePt t="29289" x="2762250" y="4546600"/>
          <p14:tracePt t="29306" x="2762250" y="4552950"/>
          <p14:tracePt t="29323" x="2736850" y="4603750"/>
          <p14:tracePt t="29339" x="2730500" y="4654550"/>
          <p14:tracePt t="29356" x="2730500" y="4749800"/>
          <p14:tracePt t="29373" x="2724150" y="4826000"/>
          <p14:tracePt t="29389" x="2717800" y="4870450"/>
          <p14:tracePt t="29406" x="2711450" y="4895850"/>
          <p14:tracePt t="29423" x="2711450" y="4908550"/>
          <p14:tracePt t="29440" x="2705100" y="4914900"/>
          <p14:tracePt t="29456" x="2692400" y="4933950"/>
          <p14:tracePt t="29473" x="2686050" y="4946650"/>
          <p14:tracePt t="29489" x="2673350" y="4965700"/>
          <p14:tracePt t="29523" x="2667000" y="4972050"/>
          <p14:tracePt t="30332" x="2660650" y="4972050"/>
          <p14:tracePt t="30364" x="2660650" y="4965700"/>
          <p14:tracePt t="30414" x="2660650" y="4959350"/>
          <p14:tracePt t="30601" x="2660650" y="4953000"/>
          <p14:tracePt t="30630" x="2660650" y="4946650"/>
          <p14:tracePt t="30937" x="2654300" y="4946650"/>
          <p14:tracePt t="30944" x="2647950" y="4946650"/>
          <p14:tracePt t="30992" x="2641600" y="4946650"/>
          <p14:tracePt t="31000" x="2635250" y="4946650"/>
          <p14:tracePt t="31008" x="2628900" y="4946650"/>
          <p14:tracePt t="31024" x="2616200" y="4946650"/>
          <p14:tracePt t="31041" x="2603500" y="4946650"/>
          <p14:tracePt t="31056" x="2578100" y="4946650"/>
          <p14:tracePt t="31073" x="2552700" y="4946650"/>
          <p14:tracePt t="31089" x="2540000" y="4953000"/>
          <p14:tracePt t="31106" x="2520950" y="4959350"/>
          <p14:tracePt t="31139" x="2514600" y="4959350"/>
          <p14:tracePt t="31156" x="2508250" y="4959350"/>
          <p14:tracePt t="31781" x="2514600" y="4959350"/>
          <p14:tracePt t="31812" x="2520950" y="4953000"/>
          <p14:tracePt t="31820" x="2527300" y="4953000"/>
          <p14:tracePt t="31884" x="2533650" y="4946650"/>
          <p14:tracePt t="31892" x="2546350" y="4940300"/>
          <p14:tracePt t="31900" x="2552700" y="4940300"/>
          <p14:tracePt t="31908" x="2565400" y="4933950"/>
          <p14:tracePt t="31923" x="2590800" y="4927600"/>
          <p14:tracePt t="31940" x="2628900" y="4927600"/>
          <p14:tracePt t="31956" x="2660650" y="4921250"/>
          <p14:tracePt t="31973" x="2673350" y="4921250"/>
          <p14:tracePt t="32022" x="2667000" y="4921250"/>
          <p14:tracePt t="32046" x="2667000" y="4914900"/>
          <p14:tracePt t="32054" x="2660650" y="4914900"/>
          <p14:tracePt t="32063" x="2654300" y="4914900"/>
          <p14:tracePt t="32102" x="2647950" y="4914900"/>
          <p14:tracePt t="32110" x="2641600" y="4914900"/>
          <p14:tracePt t="32302" x="2641600" y="4921250"/>
          <p14:tracePt t="32318" x="2641600" y="4927600"/>
          <p14:tracePt t="32406" x="2641600" y="4933950"/>
          <p14:tracePt t="32416" x="2641600" y="4940300"/>
          <p14:tracePt t="32424" x="2641600" y="4946650"/>
          <p14:tracePt t="32440" x="2654300" y="4946650"/>
          <p14:tracePt t="32456" x="2698750" y="4991100"/>
          <p14:tracePt t="32473" x="2743200" y="5016500"/>
          <p14:tracePt t="32489" x="2813050" y="5054600"/>
          <p14:tracePt t="32506" x="2882900" y="5099050"/>
          <p14:tracePt t="32523" x="2959100" y="5124450"/>
          <p14:tracePt t="32539" x="3060700" y="5156200"/>
          <p14:tracePt t="32556" x="3175000" y="5181600"/>
          <p14:tracePt t="32573" x="3289300" y="5194300"/>
          <p14:tracePt t="32589" x="3327400" y="5213350"/>
          <p14:tracePt t="32606" x="3409950" y="5213350"/>
          <p14:tracePt t="32623" x="3524250" y="5213350"/>
          <p14:tracePt t="32639" x="3606800" y="5213350"/>
          <p14:tracePt t="32656" x="3733800" y="5194300"/>
          <p14:tracePt t="32673" x="3778250" y="5187950"/>
          <p14:tracePt t="32689" x="3816350" y="5175250"/>
          <p14:tracePt t="32706" x="3829050" y="5156200"/>
          <p14:tracePt t="32723" x="3841750" y="5149850"/>
          <p14:tracePt t="32739" x="3841750" y="5143500"/>
          <p14:tracePt t="32773" x="3829050" y="5168900"/>
          <p14:tracePt t="33035" x="3841750" y="5168900"/>
          <p14:tracePt t="33042" x="3860800" y="5162550"/>
          <p14:tracePt t="33050" x="3873500" y="5156200"/>
          <p14:tracePt t="33058" x="3886200" y="5143500"/>
          <p14:tracePt t="33074" x="3886200" y="5137150"/>
          <p14:tracePt t="33089" x="3886200" y="5130800"/>
          <p14:tracePt t="33138" x="3892550" y="5130800"/>
          <p14:tracePt t="33146" x="3898900" y="5130800"/>
          <p14:tracePt t="33162" x="3911600" y="5124450"/>
          <p14:tracePt t="33173" x="3924300" y="5111750"/>
          <p14:tracePt t="33189" x="3956050" y="5086350"/>
          <p14:tracePt t="33206" x="3968750" y="5067300"/>
          <p14:tracePt t="33223" x="3968750" y="5060950"/>
          <p14:tracePt t="33239" x="3968750" y="5048250"/>
          <p14:tracePt t="33256" x="3968750" y="5041900"/>
          <p14:tracePt t="33273" x="3981450" y="5022850"/>
          <p14:tracePt t="33289" x="3987800" y="5010150"/>
          <p14:tracePt t="33306" x="3994150" y="5003800"/>
          <p14:tracePt t="33323" x="3994150" y="4997450"/>
          <p14:tracePt t="33340" x="4006850" y="4984750"/>
          <p14:tracePt t="33356" x="4025900" y="4965700"/>
          <p14:tracePt t="33373" x="4032250" y="4959350"/>
          <p14:tracePt t="33389" x="4032250" y="4940300"/>
          <p14:tracePt t="33406" x="4032250" y="4933950"/>
          <p14:tracePt t="33423" x="4032250" y="4927600"/>
          <p14:tracePt t="33439" x="4025900" y="4927600"/>
          <p14:tracePt t="33456" x="4025900" y="4921250"/>
          <p14:tracePt t="33473" x="4025900" y="4914900"/>
          <p14:tracePt t="33506" x="4025900" y="4902200"/>
          <p14:tracePt t="33523" x="4032250" y="4902200"/>
          <p14:tracePt t="33539" x="4038600" y="4902200"/>
          <p14:tracePt t="33588" x="4044950" y="4902200"/>
          <p14:tracePt t="33597" x="4051300" y="4902200"/>
          <p14:tracePt t="33612" x="4057650" y="4902200"/>
          <p14:tracePt t="33623" x="4064000" y="4902200"/>
          <p14:tracePt t="33639" x="4070350" y="4902200"/>
          <p14:tracePt t="33656" x="4083050" y="4902200"/>
          <p14:tracePt t="33708" x="4089400" y="4902200"/>
          <p14:tracePt t="33734" x="4095750" y="4902200"/>
          <p14:tracePt t="33758" x="4102100" y="4895850"/>
          <p14:tracePt t="33766" x="4108450" y="4889500"/>
          <p14:tracePt t="33782" x="4108450" y="4883150"/>
          <p14:tracePt t="33792" x="4108450" y="4876800"/>
          <p14:tracePt t="33807" x="4114800" y="4876800"/>
          <p14:tracePt t="33823" x="4121150" y="4883150"/>
          <p14:tracePt t="33839" x="4140200" y="4883150"/>
          <p14:tracePt t="33856" x="4146550" y="4883150"/>
          <p14:tracePt t="34014" x="4152900" y="4883150"/>
          <p14:tracePt t="34022" x="4159250" y="4883150"/>
          <p14:tracePt t="34030" x="4165600" y="4883150"/>
          <p14:tracePt t="34039" x="4171950" y="4883150"/>
          <p14:tracePt t="34056" x="4191000" y="4883150"/>
          <p14:tracePt t="34073" x="4197350" y="4870450"/>
          <p14:tracePt t="34089" x="4191000" y="4870450"/>
          <p14:tracePt t="34106" x="4159250" y="4876800"/>
          <p14:tracePt t="34123" x="4127500" y="4883150"/>
          <p14:tracePt t="34139" x="4108450" y="4895850"/>
          <p14:tracePt t="34156" x="4089400" y="4908550"/>
          <p14:tracePt t="34173" x="4070350" y="4914900"/>
          <p14:tracePt t="34189" x="4057650" y="4921250"/>
          <p14:tracePt t="34206" x="4006850" y="4953000"/>
          <p14:tracePt t="34223" x="3962400" y="4991100"/>
          <p14:tracePt t="34240" x="3898900" y="5035550"/>
          <p14:tracePt t="34256" x="3797300" y="5118100"/>
          <p14:tracePt t="34273" x="3714750" y="5162550"/>
          <p14:tracePt t="34289" x="3632200" y="5219700"/>
          <p14:tracePt t="34306" x="3536950" y="5257800"/>
          <p14:tracePt t="34323" x="3448050" y="5308600"/>
          <p14:tracePt t="34339" x="3365500" y="5365750"/>
          <p14:tracePt t="34356" x="3282950" y="5391150"/>
          <p14:tracePt t="34373" x="3219450" y="5416550"/>
          <p14:tracePt t="34389" x="3117850" y="5441950"/>
          <p14:tracePt t="34406" x="3009900" y="5448300"/>
          <p14:tracePt t="34423" x="2921000" y="5461000"/>
          <p14:tracePt t="34439" x="2825750" y="5461000"/>
          <p14:tracePt t="34456" x="2774950" y="5461000"/>
          <p14:tracePt t="34473" x="2755900" y="5461000"/>
          <p14:tracePt t="34489" x="2749550" y="5461000"/>
          <p14:tracePt t="34506" x="2730500" y="5461000"/>
          <p14:tracePt t="34523" x="2711450" y="5461000"/>
          <p14:tracePt t="34539" x="2692400" y="5461000"/>
          <p14:tracePt t="34556" x="2679700" y="5461000"/>
          <p14:tracePt t="34573" x="2667000" y="5461000"/>
          <p14:tracePt t="34610" x="2660650" y="5461000"/>
          <p14:tracePt t="34650" x="2654300" y="5461000"/>
          <p14:tracePt t="34690" x="2654300" y="5467350"/>
          <p14:tracePt t="34698" x="2647950" y="5467350"/>
          <p14:tracePt t="34714" x="2641600" y="5473700"/>
          <p14:tracePt t="34738" x="2635250" y="5473700"/>
          <p14:tracePt t="34746" x="2635250" y="5480050"/>
          <p14:tracePt t="34756" x="2628900" y="5480050"/>
          <p14:tracePt t="34773" x="2622550" y="5480050"/>
          <p14:tracePt t="34789" x="2616200" y="5480050"/>
          <p14:tracePt t="34806" x="2603500" y="5480050"/>
          <p14:tracePt t="34823" x="2578100" y="5486400"/>
          <p14:tracePt t="34839" x="2552700" y="5492750"/>
          <p14:tracePt t="34856" x="2533650" y="5492750"/>
          <p14:tracePt t="34873" x="2520950" y="5492750"/>
          <p14:tracePt t="34889" x="2514600" y="5492750"/>
          <p14:tracePt t="34906" x="2501900" y="5486400"/>
          <p14:tracePt t="34939" x="2489200" y="5486400"/>
          <p14:tracePt t="34956" x="2476500" y="5486400"/>
          <p14:tracePt t="34973" x="2457450" y="5473700"/>
          <p14:tracePt t="35006" x="2457450" y="5467350"/>
          <p14:tracePt t="35044" x="2451100" y="5467350"/>
          <p14:tracePt t="35084" x="2444750" y="5467350"/>
          <p14:tracePt t="35108" x="2444750" y="5461000"/>
          <p14:tracePt t="35116" x="2444750" y="5454650"/>
          <p14:tracePt t="35156" x="2444750" y="5448300"/>
          <p14:tracePt t="35164" x="2438400" y="5441950"/>
          <p14:tracePt t="35188" x="2438400" y="5435600"/>
          <p14:tracePt t="35220" x="2432050" y="5429250"/>
          <p14:tracePt t="35260" x="2432050" y="5422900"/>
          <p14:tracePt t="35300" x="2432050" y="5416550"/>
          <p14:tracePt t="35332" x="2425700" y="5416550"/>
          <p14:tracePt t="35364" x="2425700" y="5410200"/>
          <p14:tracePt t="35830" x="2425700" y="5403850"/>
          <p14:tracePt t="35934" x="2432050" y="5403850"/>
          <p14:tracePt t="35942" x="2438400" y="5403850"/>
          <p14:tracePt t="36072" x="2438400" y="5397500"/>
          <p14:tracePt t="36096" x="2444750" y="5397500"/>
          <p14:tracePt t="36104" x="2444750" y="5391150"/>
          <p14:tracePt t="36112" x="2451100" y="5391150"/>
          <p14:tracePt t="36168" x="2451100" y="5384800"/>
          <p14:tracePt t="36192" x="2451100" y="5372100"/>
          <p14:tracePt t="36208" x="2451100" y="5365750"/>
          <p14:tracePt t="36224" x="2451100" y="5359400"/>
          <p14:tracePt t="36248" x="2451100" y="5353050"/>
          <p14:tracePt t="36280" x="2451100" y="5346700"/>
          <p14:tracePt t="36296" x="2451100" y="5340350"/>
          <p14:tracePt t="36312" x="2451100" y="5334000"/>
          <p14:tracePt t="36328" x="2451100" y="5327650"/>
          <p14:tracePt t="36360" x="2444750" y="5327650"/>
          <p14:tracePt t="36368" x="2444750" y="5321300"/>
          <p14:tracePt t="36392" x="2444750" y="5314950"/>
          <p14:tracePt t="36490" x="2444750" y="5308600"/>
          <p14:tracePt t="36498" x="2444750" y="5302250"/>
          <p14:tracePt t="36514" x="2444750" y="5289550"/>
          <p14:tracePt t="36530" x="2444750" y="5283200"/>
          <p14:tracePt t="36554" x="2444750" y="5276850"/>
          <p14:tracePt t="36570" x="2444750" y="5270500"/>
          <p14:tracePt t="36602" x="2444750" y="5264150"/>
          <p14:tracePt t="36610" x="2438400" y="5257800"/>
          <p14:tracePt t="36635" x="2438400" y="5251450"/>
          <p14:tracePt t="36642" x="2438400" y="5245100"/>
          <p14:tracePt t="36876" x="2444750" y="5238750"/>
          <p14:tracePt t="37534" x="2451100" y="5238750"/>
          <p14:tracePt t="37558" x="2457450" y="5238750"/>
          <p14:tracePt t="37567" x="2463800" y="5238750"/>
          <p14:tracePt t="37582" x="2476500" y="5238750"/>
          <p14:tracePt t="37591" x="2482850" y="5238750"/>
          <p14:tracePt t="37606" x="2501900" y="5238750"/>
          <p14:tracePt t="37639" x="2514600" y="5238750"/>
          <p14:tracePt t="37673" x="2520950" y="5238750"/>
          <p14:tracePt t="37690" x="2540000" y="5245100"/>
          <p14:tracePt t="37706" x="2552700" y="5251450"/>
          <p14:tracePt t="37723" x="2565400" y="5257800"/>
          <p14:tracePt t="37739" x="2578100" y="5270500"/>
          <p14:tracePt t="37756" x="2590800" y="5270500"/>
          <p14:tracePt t="37773" x="2603500" y="5270500"/>
          <p14:tracePt t="37789" x="2622550" y="5276850"/>
          <p14:tracePt t="37806" x="2635250" y="5276850"/>
          <p14:tracePt t="37904" x="2641600" y="5276850"/>
          <p14:tracePt t="37912" x="2647950" y="5276850"/>
          <p14:tracePt t="37928" x="2654300" y="5276850"/>
          <p14:tracePt t="37939" x="2660650" y="5276850"/>
          <p14:tracePt t="38194" x="2673350" y="5276850"/>
          <p14:tracePt t="38202" x="2679700" y="5276850"/>
          <p14:tracePt t="38210" x="2686050" y="5276850"/>
          <p14:tracePt t="38223" x="2692400" y="5276850"/>
          <p14:tracePt t="38240" x="2705100" y="5276850"/>
          <p14:tracePt t="38256" x="2711450" y="5276850"/>
          <p14:tracePt t="38458" x="2705100" y="5276850"/>
          <p14:tracePt t="38580" x="2724150" y="5251450"/>
          <p14:tracePt t="38589" x="2749550" y="5232400"/>
          <p14:tracePt t="38596" x="2787650" y="5194300"/>
          <p14:tracePt t="38606" x="2832100" y="5149850"/>
          <p14:tracePt t="38623" x="2952750" y="5073650"/>
          <p14:tracePt t="38640" x="3162300" y="4927600"/>
          <p14:tracePt t="38656" x="3568700" y="4692650"/>
          <p14:tracePt t="38673" x="4032250" y="4349750"/>
          <p14:tracePt t="38690" x="4565650" y="3981450"/>
          <p14:tracePt t="38706" x="5022850" y="3676650"/>
          <p14:tracePt t="38723" x="5518150" y="3346450"/>
          <p14:tracePt t="38740" x="6051550" y="2990850"/>
          <p14:tracePt t="38756" x="6686550" y="2501900"/>
          <p14:tracePt t="38773" x="6959600" y="2254250"/>
          <p14:tracePt t="38790" x="7023100" y="2203450"/>
          <p14:tracePt t="38806" x="7213600" y="2051050"/>
          <p14:tracePt t="38823" x="7327900" y="1962150"/>
          <p14:tracePt t="38840" x="7359650" y="1962150"/>
          <p14:tracePt t="38856" x="7372350" y="1968500"/>
          <p14:tracePt t="39312" x="7372350" y="1974850"/>
          <p14:tracePt t="39424" x="7372350" y="1968500"/>
          <p14:tracePt t="39441" x="7353300" y="1968500"/>
          <p14:tracePt t="39448" x="7334250" y="1968500"/>
          <p14:tracePt t="39456" x="7315200" y="1968500"/>
          <p14:tracePt t="39473" x="7289800" y="1968500"/>
          <p14:tracePt t="39489" x="7270750" y="1981200"/>
          <p14:tracePt t="39506" x="7258050" y="1987550"/>
          <p14:tracePt t="39523" x="7251700" y="2000250"/>
          <p14:tracePt t="39539" x="7251700" y="2006600"/>
          <p14:tracePt t="39573" x="7245350" y="2012950"/>
          <p14:tracePt t="39589" x="7232650" y="2025650"/>
          <p14:tracePt t="39606" x="7207250" y="2032000"/>
          <p14:tracePt t="39623" x="7181850" y="2032000"/>
          <p14:tracePt t="39640" x="7137400" y="2032000"/>
          <p14:tracePt t="39656" x="7080250" y="2032000"/>
          <p14:tracePt t="39673" x="7061200" y="2032000"/>
          <p14:tracePt t="39689" x="7048500" y="2032000"/>
          <p14:tracePt t="39723" x="7048500" y="2038350"/>
          <p14:tracePt t="39740" x="7035800" y="2044700"/>
          <p14:tracePt t="39756" x="7016750" y="2057400"/>
          <p14:tracePt t="39773" x="6997700" y="2057400"/>
          <p14:tracePt t="39790" x="6985000" y="2057400"/>
          <p14:tracePt t="39806" x="6972300" y="2057400"/>
          <p14:tracePt t="39823" x="6959600" y="2057400"/>
          <p14:tracePt t="39856" x="6946900" y="2051050"/>
          <p14:tracePt t="39889" x="6940550" y="2044700"/>
          <p14:tracePt t="40510" x="6934200" y="2044700"/>
          <p14:tracePt t="40518" x="6927850" y="2051050"/>
          <p14:tracePt t="40526" x="6921500" y="2076450"/>
          <p14:tracePt t="40539" x="6908800" y="2095500"/>
          <p14:tracePt t="40556" x="6877050" y="2165350"/>
          <p14:tracePt t="40573" x="6851650" y="2228850"/>
          <p14:tracePt t="40590" x="6807200" y="2317750"/>
          <p14:tracePt t="40606" x="6756400" y="2476500"/>
          <p14:tracePt t="40623" x="6737350" y="2584450"/>
          <p14:tracePt t="40639" x="6731000" y="2686050"/>
          <p14:tracePt t="40656" x="6731000" y="2762250"/>
          <p14:tracePt t="40673" x="6731000" y="2832100"/>
          <p14:tracePt t="40689" x="6731000" y="2882900"/>
          <p14:tracePt t="40706" x="6711950" y="2914650"/>
          <p14:tracePt t="40723" x="6673850" y="2927350"/>
          <p14:tracePt t="41065" x="6667500" y="2927350"/>
          <p14:tracePt t="41176" x="6667500" y="2921000"/>
          <p14:tracePt t="41200" x="6667500" y="2908300"/>
          <p14:tracePt t="41208" x="6673850" y="2901950"/>
          <p14:tracePt t="41216" x="6673850" y="2895600"/>
          <p14:tracePt t="41306" x="6673850" y="2882900"/>
          <p14:tracePt t="41322" x="6673850" y="2876550"/>
          <p14:tracePt t="41330" x="6673850" y="2870200"/>
          <p14:tracePt t="41346" x="6673850" y="2863850"/>
          <p14:tracePt t="41394" x="6680200" y="2863850"/>
          <p14:tracePt t="41410" x="6686550" y="2863850"/>
          <p14:tracePt t="42126" x="6680200" y="2870200"/>
          <p14:tracePt t="42134" x="6680200" y="2876550"/>
          <p14:tracePt t="42142" x="6680200" y="2882900"/>
          <p14:tracePt t="42156" x="6673850" y="2895600"/>
          <p14:tracePt t="42173" x="6667500" y="2921000"/>
          <p14:tracePt t="42190" x="6661150" y="2940050"/>
          <p14:tracePt t="42206" x="6661150" y="2984500"/>
          <p14:tracePt t="42223" x="6661150" y="3016250"/>
          <p14:tracePt t="42240" x="6661150" y="3048000"/>
          <p14:tracePt t="42256" x="6661150" y="3073400"/>
          <p14:tracePt t="42273" x="6661150" y="3098800"/>
          <p14:tracePt t="42290" x="6661150" y="3162300"/>
          <p14:tracePt t="42306" x="6680200" y="3238500"/>
          <p14:tracePt t="42323" x="6686550" y="3327400"/>
          <p14:tracePt t="42340" x="6705600" y="3397250"/>
          <p14:tracePt t="42356" x="6705600" y="3435350"/>
          <p14:tracePt t="42373" x="6705600" y="3454400"/>
          <p14:tracePt t="42390" x="6705600" y="3473450"/>
          <p14:tracePt t="42406" x="6705600" y="3492500"/>
          <p14:tracePt t="42423" x="6705600" y="3511550"/>
          <p14:tracePt t="42439" x="6705600" y="3517900"/>
          <p14:tracePt t="42456" x="6705600" y="3536950"/>
          <p14:tracePt t="42473" x="6705600" y="3549650"/>
          <p14:tracePt t="42489" x="6705600" y="3562350"/>
          <p14:tracePt t="42506" x="6724650" y="3587750"/>
          <p14:tracePt t="42523" x="6731000" y="3606800"/>
          <p14:tracePt t="42539" x="6737350" y="3644900"/>
          <p14:tracePt t="42556" x="6743700" y="3676650"/>
          <p14:tracePt t="42573" x="6750050" y="3714750"/>
          <p14:tracePt t="42590" x="6756400" y="3746500"/>
          <p14:tracePt t="42606" x="6769100" y="3771900"/>
          <p14:tracePt t="42623" x="6788150" y="3797300"/>
          <p14:tracePt t="42640" x="6826250" y="3803650"/>
          <p14:tracePt t="42656" x="6832600" y="3803650"/>
          <p14:tracePt t="42673" x="6794500" y="3816350"/>
          <p14:tracePt t="43130" x="6794500" y="3810000"/>
          <p14:tracePt t="43154" x="6794500" y="3803650"/>
          <p14:tracePt t="43242" x="6794500" y="3790950"/>
          <p14:tracePt t="43266" x="6800850" y="3790950"/>
          <p14:tracePt t="43306" x="6800850" y="3803650"/>
          <p14:tracePt t="43316" x="6800850" y="3816350"/>
          <p14:tracePt t="43324" x="6800850" y="3829050"/>
          <p14:tracePt t="43341" x="6800850" y="3841750"/>
          <p14:tracePt t="43356" x="6800850" y="3848100"/>
          <p14:tracePt t="43373" x="6800850" y="3860800"/>
          <p14:tracePt t="43390" x="6800850" y="3867150"/>
          <p14:tracePt t="43406" x="6800850" y="3873500"/>
          <p14:tracePt t="43423" x="6800850" y="3879850"/>
          <p14:tracePt t="43440" x="6794500" y="3886200"/>
          <p14:tracePt t="43473" x="6781800" y="3886200"/>
          <p14:tracePt t="43490" x="6781800" y="3892550"/>
          <p14:tracePt t="43506" x="6775450" y="3892550"/>
          <p14:tracePt t="43523" x="6762750" y="3898900"/>
          <p14:tracePt t="43540" x="6756400" y="3898900"/>
          <p14:tracePt t="43556" x="6750050" y="3898900"/>
          <p14:tracePt t="43750" x="6750050" y="3892550"/>
          <p14:tracePt t="43758" x="6750050" y="3886200"/>
          <p14:tracePt t="43814" x="6756400" y="3886200"/>
          <p14:tracePt t="43830" x="6756400" y="3879850"/>
          <p14:tracePt t="43854" x="6762750" y="3879850"/>
          <p14:tracePt t="43974" x="6762750" y="3886200"/>
          <p14:tracePt t="44264" x="6762750" y="3892550"/>
          <p14:tracePt t="44280" x="6762750" y="3905250"/>
          <p14:tracePt t="44288" x="6756400" y="3905250"/>
          <p14:tracePt t="44296" x="6756400" y="3917950"/>
          <p14:tracePt t="44306" x="6750050" y="3930650"/>
          <p14:tracePt t="44323" x="6737350" y="3949700"/>
          <p14:tracePt t="44340" x="6737350" y="3994150"/>
          <p14:tracePt t="44356" x="6731000" y="4044950"/>
          <p14:tracePt t="44373" x="6724650" y="4076700"/>
          <p14:tracePt t="44390" x="6711950" y="4108450"/>
          <p14:tracePt t="44406" x="6699250" y="4133850"/>
          <p14:tracePt t="44423" x="6686550" y="4146550"/>
          <p14:tracePt t="44440" x="6680200" y="4165600"/>
          <p14:tracePt t="44456" x="6680200" y="4178300"/>
          <p14:tracePt t="44473" x="6680200" y="4184650"/>
          <p14:tracePt t="44490" x="6673850" y="4203700"/>
          <p14:tracePt t="44506" x="6648450" y="4222750"/>
          <p14:tracePt t="44523" x="6635750" y="4235450"/>
          <p14:tracePt t="44540" x="6629400" y="4248150"/>
          <p14:tracePt t="44556" x="6629400" y="4254500"/>
          <p14:tracePt t="44573" x="6629400" y="4260850"/>
          <p14:tracePt t="44590" x="6629400" y="4273550"/>
          <p14:tracePt t="44682" x="6642100" y="4279900"/>
          <p14:tracePt t="44691" x="6642100" y="4286250"/>
          <p14:tracePt t="44698" x="6648450" y="4286250"/>
          <p14:tracePt t="44706" x="6654800" y="4286250"/>
          <p14:tracePt t="44723" x="6661150" y="4298950"/>
          <p14:tracePt t="44740" x="6673850" y="4318000"/>
          <p14:tracePt t="44756" x="6680200" y="4330700"/>
          <p14:tracePt t="44773" x="6692900" y="4337050"/>
          <p14:tracePt t="44790" x="6699250" y="4343400"/>
          <p14:tracePt t="44806" x="6711950" y="4349750"/>
          <p14:tracePt t="44840" x="6718300" y="4349750"/>
          <p14:tracePt t="44856" x="6724650" y="4349750"/>
          <p14:tracePt t="44873" x="6737350" y="4349750"/>
          <p14:tracePt t="44890" x="6750050" y="4349750"/>
          <p14:tracePt t="44906" x="6756400" y="4349750"/>
          <p14:tracePt t="44964" x="6762750" y="4349750"/>
          <p14:tracePt t="45004" x="6769100" y="4349750"/>
          <p14:tracePt t="45044" x="6775450" y="4349750"/>
          <p14:tracePt t="45076" x="6781800" y="4349750"/>
          <p14:tracePt t="45101" x="6781800" y="4343400"/>
          <p14:tracePt t="45108" x="6781800" y="4337050"/>
          <p14:tracePt t="45132" x="6788150" y="4337050"/>
          <p14:tracePt t="45350" x="6794500" y="4337050"/>
          <p14:tracePt t="45646" x="6800850" y="4337050"/>
          <p14:tracePt t="45654" x="6807200" y="4337050"/>
          <p14:tracePt t="45672" x="6819900" y="4337050"/>
          <p14:tracePt t="45678" x="6832600" y="4337050"/>
          <p14:tracePt t="45690" x="6838950" y="4337050"/>
          <p14:tracePt t="45706" x="6858000" y="4330700"/>
          <p14:tracePt t="45723" x="6877050" y="4318000"/>
          <p14:tracePt t="45858" x="6864350" y="4318000"/>
          <p14:tracePt t="45864" x="6851650" y="4318000"/>
          <p14:tracePt t="45873" x="6838950" y="4318000"/>
          <p14:tracePt t="45890" x="6819900" y="4318000"/>
          <p14:tracePt t="45906" x="6800850" y="4318000"/>
          <p14:tracePt t="45923" x="6788150" y="4318000"/>
          <p14:tracePt t="45956" x="6781800" y="4318000"/>
          <p14:tracePt t="45973" x="6775450" y="4318000"/>
          <p14:tracePt t="45992" x="6769100" y="4318000"/>
          <p14:tracePt t="46006" x="6762750" y="4318000"/>
          <p14:tracePt t="46130" x="6769100" y="4318000"/>
          <p14:tracePt t="46146" x="6775450" y="4318000"/>
          <p14:tracePt t="46154" x="6775450" y="4311650"/>
          <p14:tracePt t="46164" x="6781800" y="4311650"/>
          <p14:tracePt t="46178" x="6781800" y="4305300"/>
          <p14:tracePt t="46194" x="6788150" y="4305300"/>
          <p14:tracePt t="46206" x="6794500" y="4305300"/>
          <p14:tracePt t="46223" x="6800850" y="4305300"/>
          <p14:tracePt t="46290" x="6800850" y="4298950"/>
          <p14:tracePt t="46298" x="6807200" y="4292600"/>
          <p14:tracePt t="46306" x="6813550" y="4292600"/>
          <p14:tracePt t="46330" x="6819900" y="4292600"/>
          <p14:tracePt t="46340" x="6826250" y="4292600"/>
          <p14:tracePt t="46356" x="6832600" y="4292600"/>
          <p14:tracePt t="46373" x="6838950" y="4292600"/>
          <p14:tracePt t="46394" x="6845300" y="4292600"/>
          <p14:tracePt t="46406" x="6851650" y="4292600"/>
          <p14:tracePt t="46423" x="6851650" y="4298950"/>
          <p14:tracePt t="46440" x="6864350" y="4305300"/>
          <p14:tracePt t="46456" x="6870700" y="4311650"/>
          <p14:tracePt t="46473" x="6877050" y="4311650"/>
          <p14:tracePt t="46490" x="6883400" y="4311650"/>
          <p14:tracePt t="46523" x="6883400" y="4318000"/>
          <p14:tracePt t="46540" x="6896100" y="4324350"/>
          <p14:tracePt t="46556" x="6908800" y="4324350"/>
          <p14:tracePt t="46573" x="6915150" y="4324350"/>
          <p14:tracePt t="46590" x="6921500" y="4324350"/>
          <p14:tracePt t="46724" x="6915150" y="4330700"/>
          <p14:tracePt t="46732" x="6902450" y="4343400"/>
          <p14:tracePt t="46740" x="6889750" y="4349750"/>
          <p14:tracePt t="46756" x="6858000" y="4362450"/>
          <p14:tracePt t="46773" x="6826250" y="4362450"/>
          <p14:tracePt t="46790" x="6800850" y="4362450"/>
          <p14:tracePt t="46806" x="6794500" y="4362450"/>
          <p14:tracePt t="46824" x="6788150" y="4356100"/>
          <p14:tracePt t="46840" x="6788150" y="4349750"/>
          <p14:tracePt t="46873" x="6788150" y="4337050"/>
          <p14:tracePt t="46906" x="6788150" y="4330700"/>
          <p14:tracePt t="46926" x="6788150" y="4324350"/>
          <p14:tracePt t="46958" x="6794500" y="4324350"/>
          <p14:tracePt t="46966" x="6807200" y="4324350"/>
          <p14:tracePt t="46974" x="6813550" y="4324350"/>
          <p14:tracePt t="46990" x="6832600" y="4324350"/>
          <p14:tracePt t="47006" x="6858000" y="4324350"/>
          <p14:tracePt t="47023" x="6870700" y="4324350"/>
          <p14:tracePt t="47040" x="6883400" y="4324350"/>
          <p14:tracePt t="47056" x="6889750" y="4324350"/>
          <p14:tracePt t="47073" x="6896100" y="4324350"/>
          <p14:tracePt t="47106" x="6902450" y="4324350"/>
          <p14:tracePt t="47123" x="6921500" y="4324350"/>
          <p14:tracePt t="47140" x="6934200" y="4324350"/>
          <p14:tracePt t="47156" x="6940550" y="4324350"/>
          <p14:tracePt t="47272" x="6946900" y="4324350"/>
          <p14:tracePt t="47329" x="6953250" y="4330700"/>
          <p14:tracePt t="47344" x="6959600" y="4330700"/>
          <p14:tracePt t="47352" x="6965950" y="4330700"/>
          <p14:tracePt t="47368" x="6972300" y="4330700"/>
          <p14:tracePt t="47384" x="6978650" y="4330700"/>
          <p14:tracePt t="47714" x="6972300" y="4330700"/>
          <p14:tracePt t="47730" x="6965950" y="4330700"/>
          <p14:tracePt t="47738" x="6953250" y="4330700"/>
          <p14:tracePt t="47746" x="6946900" y="4324350"/>
          <p14:tracePt t="47756" x="6934200" y="4305300"/>
          <p14:tracePt t="47773" x="6896100" y="4273550"/>
          <p14:tracePt t="47790" x="6851650" y="4216400"/>
          <p14:tracePt t="47806" x="6813550" y="4127500"/>
          <p14:tracePt t="47823" x="6756400" y="4006850"/>
          <p14:tracePt t="47840" x="6711950" y="3873500"/>
          <p14:tracePt t="47856" x="6661150" y="3727450"/>
          <p14:tracePt t="47858" x="6635750" y="3638550"/>
          <p14:tracePt t="47873" x="6604000" y="3556000"/>
          <p14:tracePt t="47890" x="6496050" y="3390900"/>
          <p14:tracePt t="47906" x="6457950" y="3327400"/>
          <p14:tracePt t="47923" x="6426200" y="3308350"/>
          <p14:tracePt t="47940" x="6413500" y="3289300"/>
          <p14:tracePt t="47956" x="6407150" y="3302000"/>
          <p14:tracePt t="47994" x="6400800" y="3302000"/>
          <p14:tracePt t="48196" x="6400800" y="3308350"/>
          <p14:tracePt t="48204" x="6394450" y="3314700"/>
          <p14:tracePt t="48220" x="6394450" y="3333750"/>
          <p14:tracePt t="48228" x="6388100" y="3340100"/>
          <p14:tracePt t="48244" x="6388100" y="3346450"/>
          <p14:tracePt t="48260" x="6388100" y="3352800"/>
          <p14:tracePt t="48273" x="6388100" y="3359150"/>
          <p14:tracePt t="48290" x="6388100" y="3371850"/>
          <p14:tracePt t="48306" x="6375400" y="3378200"/>
          <p14:tracePt t="48323" x="6356350" y="3384550"/>
          <p14:tracePt t="48340" x="6343650" y="3397250"/>
          <p14:tracePt t="48356" x="6337300" y="3397250"/>
          <p14:tracePt t="48373" x="6330950" y="3397250"/>
          <p14:tracePt t="48405" x="6337300" y="3397250"/>
          <p14:tracePt t="48428" x="6337300" y="3384550"/>
          <p14:tracePt t="48444" x="6337300" y="3378200"/>
          <p14:tracePt t="48452" x="6337300" y="3371850"/>
          <p14:tracePt t="48460" x="6337300" y="3359150"/>
          <p14:tracePt t="48473" x="6337300" y="3352800"/>
          <p14:tracePt t="48494" x="6330950" y="3352800"/>
          <p14:tracePt t="48506" x="6324600" y="3352800"/>
          <p14:tracePt t="48523" x="6299200" y="3352800"/>
          <p14:tracePt t="48540" x="6280150" y="3352800"/>
          <p14:tracePt t="48556" x="6273800" y="3359150"/>
          <p14:tracePt t="48573" x="6267450" y="3365500"/>
          <p14:tracePt t="48614" x="6261100" y="3365500"/>
          <p14:tracePt t="48678" x="6261100" y="3359150"/>
          <p14:tracePt t="48686" x="6261100" y="3352800"/>
          <p14:tracePt t="48694" x="6261100" y="3346450"/>
          <p14:tracePt t="48706" x="6261100" y="3340100"/>
          <p14:tracePt t="48723" x="6261100" y="3321050"/>
          <p14:tracePt t="48740" x="6261100" y="3308350"/>
          <p14:tracePt t="48756" x="6261100" y="3289300"/>
          <p14:tracePt t="48773" x="6261100" y="3257550"/>
          <p14:tracePt t="48790" x="6267450" y="3206750"/>
          <p14:tracePt t="48806" x="6273800" y="3175000"/>
          <p14:tracePt t="48823" x="6273800" y="3130550"/>
          <p14:tracePt t="48840" x="6273800" y="3092450"/>
          <p14:tracePt t="48856" x="6273800" y="3060700"/>
          <p14:tracePt t="48873" x="6273800" y="3022600"/>
          <p14:tracePt t="48890" x="6267450" y="2965450"/>
          <p14:tracePt t="48906" x="6254750" y="2901950"/>
          <p14:tracePt t="48923" x="6229350" y="2832100"/>
          <p14:tracePt t="48940" x="6184900" y="2768600"/>
          <p14:tracePt t="48956" x="6140450" y="2724150"/>
          <p14:tracePt t="48973" x="6108700" y="2692400"/>
          <p14:tracePt t="48990" x="6089650" y="2673350"/>
          <p14:tracePt t="49006" x="6083300" y="2660650"/>
          <p14:tracePt t="49023" x="6076950" y="2654300"/>
          <p14:tracePt t="49040" x="6076950" y="2647950"/>
          <p14:tracePt t="49056" x="6076950" y="2641600"/>
          <p14:tracePt t="49088" x="6083300" y="2641600"/>
          <p14:tracePt t="49096" x="6089650" y="2641600"/>
          <p14:tracePt t="49106" x="6096000" y="2641600"/>
          <p14:tracePt t="49123" x="6108700" y="2641600"/>
          <p14:tracePt t="49256" x="6115050" y="2641600"/>
          <p14:tracePt t="49272" x="6115050" y="2647950"/>
          <p14:tracePt t="49280" x="6121400" y="2654300"/>
          <p14:tracePt t="49304" x="6127750" y="2654300"/>
          <p14:tracePt t="49370" x="6127750" y="2660650"/>
          <p14:tracePt t="49386" x="6134100" y="2667000"/>
          <p14:tracePt t="49410" x="6134100" y="2673350"/>
          <p14:tracePt t="49756" x="6140450" y="2673350"/>
          <p14:tracePt t="49772" x="6146800" y="2673350"/>
          <p14:tracePt t="49853" x="6127750" y="2673350"/>
          <p14:tracePt t="49860" x="6102350" y="2673350"/>
          <p14:tracePt t="49873" x="6045200" y="2673350"/>
          <p14:tracePt t="49890" x="5892800" y="2654300"/>
          <p14:tracePt t="49906" x="5581650" y="2654300"/>
          <p14:tracePt t="49923" x="5124450" y="2654300"/>
          <p14:tracePt t="49940" x="4356100" y="2679700"/>
          <p14:tracePt t="49956" x="4064000" y="2679700"/>
          <p14:tracePt t="49973" x="3917950" y="2679700"/>
          <p14:tracePt t="49990" x="3822700" y="2660650"/>
          <p14:tracePt t="50006" x="3797300" y="2641600"/>
          <p14:tracePt t="50023" x="3797300" y="2622550"/>
          <p14:tracePt t="50040" x="3803650" y="2597150"/>
          <p14:tracePt t="50056" x="3854450" y="2578100"/>
          <p14:tracePt t="50073" x="3892550" y="2578100"/>
          <p14:tracePt t="50090" x="3924300" y="2578100"/>
          <p14:tracePt t="50106" x="3943350" y="2578100"/>
          <p14:tracePt t="50123" x="3962400" y="2578100"/>
          <p14:tracePt t="50140" x="3968750" y="2578100"/>
          <p14:tracePt t="50156" x="3975100" y="2578100"/>
          <p14:tracePt t="50230" x="3968750" y="2578100"/>
          <p14:tracePt t="50238" x="3962400" y="2578100"/>
          <p14:tracePt t="50246" x="3956050" y="2578100"/>
          <p14:tracePt t="50359" x="3937000" y="2578100"/>
          <p14:tracePt t="50366" x="3886200" y="2578100"/>
          <p14:tracePt t="50374" x="3841750" y="2578100"/>
          <p14:tracePt t="50390" x="3771900" y="2578100"/>
          <p14:tracePt t="50406" x="3689350" y="2578100"/>
          <p14:tracePt t="50423" x="3594100" y="2578100"/>
          <p14:tracePt t="50440" x="3511550" y="2578100"/>
          <p14:tracePt t="50456" x="3416300" y="2578100"/>
          <p14:tracePt t="50473" x="3390900" y="2571750"/>
          <p14:tracePt t="50490" x="3384550" y="2559050"/>
          <p14:tracePt t="50506" x="3384550" y="2546350"/>
          <p14:tracePt t="50523" x="3384550" y="2533650"/>
          <p14:tracePt t="50556" x="3384550" y="2520950"/>
          <p14:tracePt t="50573" x="3384550" y="2514600"/>
          <p14:tracePt t="50590" x="3384550" y="2501900"/>
          <p14:tracePt t="50606" x="3390900" y="2489200"/>
          <p14:tracePt t="50656" x="3390900" y="2495550"/>
          <p14:tracePt t="50664" x="3390900" y="2501900"/>
          <p14:tracePt t="50673" x="3390900" y="2508250"/>
          <p14:tracePt t="50690" x="3390900" y="2514600"/>
          <p14:tracePt t="50706" x="3397250" y="2514600"/>
          <p14:tracePt t="50723" x="3429000" y="2514600"/>
          <p14:tracePt t="50740" x="3498850" y="2508250"/>
          <p14:tracePt t="50756" x="3581400" y="2501900"/>
          <p14:tracePt t="50773" x="3835400" y="2501900"/>
          <p14:tracePt t="50790" x="4248150" y="2501900"/>
          <p14:tracePt t="50806" x="4826000" y="2501900"/>
          <p14:tracePt t="50823" x="5327650" y="2501900"/>
          <p14:tracePt t="50840" x="5670550" y="2514600"/>
          <p14:tracePt t="50856" x="5892800" y="2514600"/>
          <p14:tracePt t="50873" x="6038850" y="2533650"/>
          <p14:tracePt t="50890" x="6140450" y="2540000"/>
          <p14:tracePt t="50906" x="6146800" y="2540000"/>
          <p14:tracePt t="50923" x="6153150" y="2540000"/>
          <p14:tracePt t="50940" x="6153150" y="2546350"/>
          <p14:tracePt t="50956" x="6153150" y="2559050"/>
          <p14:tracePt t="50973" x="6159500" y="2565400"/>
          <p14:tracePt t="50990" x="6178550" y="2578100"/>
          <p14:tracePt t="51006" x="6210300" y="2597150"/>
          <p14:tracePt t="51023" x="6267450" y="2616200"/>
          <p14:tracePt t="51040" x="6305550" y="2622550"/>
          <p14:tracePt t="51056" x="6324600" y="2628900"/>
          <p14:tracePt t="51073" x="6330950" y="2641600"/>
          <p14:tracePt t="51090" x="6343650" y="2654300"/>
          <p14:tracePt t="51106" x="6343650" y="2660650"/>
          <p14:tracePt t="51123" x="6356350" y="2660650"/>
          <p14:tracePt t="51140" x="6362700" y="2660650"/>
          <p14:tracePt t="51204" x="6369050" y="2660650"/>
          <p14:tracePt t="51220" x="6375400" y="2654300"/>
          <p14:tracePt t="51228" x="6375400" y="2647950"/>
          <p14:tracePt t="51240" x="6381750" y="2647950"/>
          <p14:tracePt t="51260" x="6381750" y="2641600"/>
          <p14:tracePt t="51276" x="6375400" y="2635250"/>
          <p14:tracePt t="51292" x="6362700" y="2635250"/>
          <p14:tracePt t="51306" x="6356350" y="2628900"/>
          <p14:tracePt t="51323" x="6337300" y="2616200"/>
          <p14:tracePt t="51340" x="6318250" y="2597150"/>
          <p14:tracePt t="51356" x="6311900" y="2597150"/>
          <p14:tracePt t="51373" x="6292850" y="2590800"/>
          <p14:tracePt t="51390" x="6261100" y="2571750"/>
          <p14:tracePt t="51406" x="6216650" y="2552700"/>
          <p14:tracePt t="51423" x="6172200" y="2533650"/>
          <p14:tracePt t="51440" x="6127750" y="2501900"/>
          <p14:tracePt t="51456" x="6083300" y="2463800"/>
          <p14:tracePt t="51473" x="6045200" y="2438400"/>
          <p14:tracePt t="51490" x="6026150" y="2425700"/>
          <p14:tracePt t="51506" x="6013450" y="2406650"/>
          <p14:tracePt t="51523" x="6000750" y="2400300"/>
          <p14:tracePt t="51540" x="5988050" y="2387600"/>
          <p14:tracePt t="51556" x="5981700" y="2381250"/>
          <p14:tracePt t="51573" x="5975350" y="2381250"/>
          <p14:tracePt t="51622" x="5981700" y="2381250"/>
          <p14:tracePt t="51630" x="6000750" y="2387600"/>
          <p14:tracePt t="51640" x="6000750" y="2393950"/>
          <p14:tracePt t="51656" x="6045200" y="2419350"/>
          <p14:tracePt t="51673" x="6115050" y="2457450"/>
          <p14:tracePt t="51690" x="6165850" y="2489200"/>
          <p14:tracePt t="51706" x="6210300" y="2508250"/>
          <p14:tracePt t="51723" x="6242050" y="2533650"/>
          <p14:tracePt t="51740" x="6261100" y="2559050"/>
          <p14:tracePt t="51756" x="6280150" y="2584450"/>
          <p14:tracePt t="51773" x="6305550" y="2597150"/>
          <p14:tracePt t="51790" x="6311900" y="2609850"/>
          <p14:tracePt t="51846" x="6299200" y="2609850"/>
          <p14:tracePt t="51854" x="6286500" y="2603500"/>
          <p14:tracePt t="51862" x="6280150" y="2597150"/>
          <p14:tracePt t="51873" x="6261100" y="2578100"/>
          <p14:tracePt t="51890" x="6223000" y="2546350"/>
          <p14:tracePt t="51906" x="6191250" y="2520950"/>
          <p14:tracePt t="51923" x="6146800" y="2489200"/>
          <p14:tracePt t="51940" x="6121400" y="2463800"/>
          <p14:tracePt t="51956" x="6083300" y="2438400"/>
          <p14:tracePt t="51973" x="6057900" y="2419350"/>
          <p14:tracePt t="51990" x="6038850" y="2400300"/>
          <p14:tracePt t="52006" x="6038850" y="2393950"/>
          <p14:tracePt t="52064" x="6057900" y="2393950"/>
          <p14:tracePt t="52072" x="6064250" y="2393950"/>
          <p14:tracePt t="52080" x="6089650" y="2406650"/>
          <p14:tracePt t="52090" x="6108700" y="2413000"/>
          <p14:tracePt t="52106" x="6153150" y="2451100"/>
          <p14:tracePt t="52123" x="6184900" y="2476500"/>
          <p14:tracePt t="52140" x="6210300" y="2495550"/>
          <p14:tracePt t="52156" x="6229350" y="2514600"/>
          <p14:tracePt t="52173" x="6235700" y="2520950"/>
          <p14:tracePt t="52190" x="6242050" y="2540000"/>
          <p14:tracePt t="52206" x="6248400" y="2552700"/>
          <p14:tracePt t="52223" x="6261100" y="2559050"/>
          <p14:tracePt t="52240" x="6267450" y="2571750"/>
          <p14:tracePt t="52322" x="6254750" y="2565400"/>
          <p14:tracePt t="52330" x="6248400" y="2559050"/>
          <p14:tracePt t="52340" x="6235700" y="2552700"/>
          <p14:tracePt t="52356" x="6203950" y="2546350"/>
          <p14:tracePt t="52373" x="6165850" y="2527300"/>
          <p14:tracePt t="52390" x="6134100" y="2514600"/>
          <p14:tracePt t="52406" x="6096000" y="2489200"/>
          <p14:tracePt t="52423" x="6070600" y="2463800"/>
          <p14:tracePt t="52440" x="6051550" y="2444750"/>
          <p14:tracePt t="52456" x="6032500" y="2419350"/>
          <p14:tracePt t="52473" x="6032500" y="2413000"/>
          <p14:tracePt t="52514" x="6026150" y="2413000"/>
          <p14:tracePt t="52554" x="6032500" y="2425700"/>
          <p14:tracePt t="52562" x="6038850" y="2438400"/>
          <p14:tracePt t="52573" x="6045200" y="2438400"/>
          <p14:tracePt t="52590" x="6051550" y="2444750"/>
          <p14:tracePt t="52606" x="6064250" y="2451100"/>
          <p14:tracePt t="52820" x="6057900" y="2451100"/>
          <p14:tracePt t="52828" x="6051550" y="2451100"/>
          <p14:tracePt t="52852" x="6045200" y="2451100"/>
          <p14:tracePt t="52860" x="6038850" y="2451100"/>
          <p14:tracePt t="52990" x="6045200" y="2457450"/>
          <p14:tracePt t="52998" x="6076950" y="2476500"/>
          <p14:tracePt t="53006" x="6102350" y="2489200"/>
          <p14:tracePt t="53023" x="6184900" y="2514600"/>
          <p14:tracePt t="53040" x="6235700" y="2546350"/>
          <p14:tracePt t="53056" x="6273800" y="2571750"/>
          <p14:tracePt t="53073" x="6305550" y="2590800"/>
          <p14:tracePt t="53090" x="6318250" y="2597150"/>
          <p14:tracePt t="53106" x="6330950" y="2609850"/>
          <p14:tracePt t="53123" x="6343650" y="2609850"/>
          <p14:tracePt t="53140" x="6343650" y="2616200"/>
          <p14:tracePt t="53156" x="6350000" y="2616200"/>
          <p14:tracePt t="53173" x="6350000" y="2622550"/>
          <p14:tracePt t="53190" x="6356350" y="2622550"/>
          <p14:tracePt t="53254" x="6356350" y="2609850"/>
          <p14:tracePt t="53262" x="6337300" y="2603500"/>
          <p14:tracePt t="53273" x="6324600" y="2590800"/>
          <p14:tracePt t="53290" x="6280150" y="2559050"/>
          <p14:tracePt t="53306" x="6216650" y="2527300"/>
          <p14:tracePt t="53323" x="6153150" y="2482850"/>
          <p14:tracePt t="53340" x="6102350" y="2451100"/>
          <p14:tracePt t="53356" x="6076950" y="2432050"/>
          <p14:tracePt t="53373" x="6064250" y="2419350"/>
          <p14:tracePt t="53390" x="6057900" y="2406650"/>
          <p14:tracePt t="53406" x="6051550" y="2400300"/>
          <p14:tracePt t="53423" x="6051550" y="2393950"/>
          <p14:tracePt t="53440" x="6045200" y="2393950"/>
          <p14:tracePt t="53714" x="6045200" y="2387600"/>
          <p14:tracePt t="53738" x="6045200" y="2381250"/>
          <p14:tracePt t="53754" x="6038850" y="2381250"/>
          <p14:tracePt t="53762" x="6038850" y="2374900"/>
          <p14:tracePt t="53858" x="6038850" y="2368550"/>
          <p14:tracePt t="53866" x="6045200" y="2368550"/>
          <p14:tracePt t="53874" x="6051550" y="2368550"/>
          <p14:tracePt t="53890" x="6057900" y="2368550"/>
          <p14:tracePt t="53906" x="6064250" y="2368550"/>
          <p14:tracePt t="53930" x="6070600" y="2368550"/>
          <p14:tracePt t="53940" x="6070600" y="2374900"/>
          <p14:tracePt t="53956" x="6076950" y="2381250"/>
          <p14:tracePt t="53973" x="6083300" y="2387600"/>
          <p14:tracePt t="53990" x="6089650" y="2400300"/>
          <p14:tracePt t="54006" x="6096000" y="2406650"/>
          <p14:tracePt t="54023" x="6096000" y="2419350"/>
          <p14:tracePt t="54040" x="6102350" y="2419350"/>
          <p14:tracePt t="54056" x="6102350" y="2432050"/>
          <p14:tracePt t="54090" x="6102350" y="2438400"/>
          <p14:tracePt t="54106" x="6108700" y="2444750"/>
          <p14:tracePt t="54123" x="6115050" y="2451100"/>
          <p14:tracePt t="54140" x="6127750" y="2470150"/>
          <p14:tracePt t="54156" x="6127750" y="2476500"/>
          <p14:tracePt t="54173" x="6134100" y="2495550"/>
          <p14:tracePt t="54190" x="6153150" y="2501900"/>
          <p14:tracePt t="54206" x="6165850" y="2508250"/>
          <p14:tracePt t="54223" x="6178550" y="2508250"/>
          <p14:tracePt t="54240" x="6197600" y="2514600"/>
          <p14:tracePt t="54256" x="6203950" y="2514600"/>
          <p14:tracePt t="54273" x="6210300" y="2520950"/>
          <p14:tracePt t="54290" x="6216650" y="2520950"/>
          <p14:tracePt t="54306" x="6223000" y="2520950"/>
          <p14:tracePt t="54323" x="6229350" y="2520950"/>
          <p14:tracePt t="54340" x="6235700" y="2527300"/>
          <p14:tracePt t="54558" x="6242050" y="2533650"/>
          <p14:tracePt t="54574" x="6248400" y="2533650"/>
          <p14:tracePt t="54582" x="6248400" y="2540000"/>
          <p14:tracePt t="54590" x="6254750" y="2540000"/>
          <p14:tracePt t="54606" x="6267450" y="2546350"/>
          <p14:tracePt t="54623" x="6280150" y="2552700"/>
          <p14:tracePt t="54640" x="6286500" y="2552700"/>
          <p14:tracePt t="54656" x="6292850" y="2559050"/>
          <p14:tracePt t="54673" x="6299200" y="2565400"/>
          <p14:tracePt t="54690" x="6305550" y="2565400"/>
          <p14:tracePt t="54706" x="6311900" y="2571750"/>
          <p14:tracePt t="54723" x="6324600" y="2578100"/>
          <p14:tracePt t="54756" x="6330950" y="2578100"/>
          <p14:tracePt t="54773" x="6337300" y="2578100"/>
          <p14:tracePt t="54790" x="6337300" y="2584450"/>
          <p14:tracePt t="54864" x="6343650" y="2584450"/>
          <p14:tracePt t="54872" x="6343650" y="2590800"/>
          <p14:tracePt t="54888" x="6350000" y="2590800"/>
          <p14:tracePt t="54920" x="6356350" y="2590800"/>
          <p14:tracePt t="54928" x="6362700" y="2597150"/>
          <p14:tracePt t="55032" x="6369050" y="2597150"/>
          <p14:tracePt t="55410" x="6356350" y="2590800"/>
          <p14:tracePt t="55418" x="6343650" y="2578100"/>
          <p14:tracePt t="55426" x="6337300" y="2571750"/>
          <p14:tracePt t="55440" x="6324600" y="2571750"/>
          <p14:tracePt t="55456" x="6286500" y="2552700"/>
          <p14:tracePt t="55473" x="6254750" y="2533650"/>
          <p14:tracePt t="55490" x="6223000" y="2514600"/>
          <p14:tracePt t="55506" x="6216650" y="2501900"/>
          <p14:tracePt t="55523" x="6210300" y="2495550"/>
          <p14:tracePt t="55540" x="6197600" y="2489200"/>
          <p14:tracePt t="55573" x="6178550" y="2482850"/>
          <p14:tracePt t="55590" x="6159500" y="2470150"/>
          <p14:tracePt t="55606" x="6146800" y="2470150"/>
          <p14:tracePt t="55623" x="6134100" y="2463800"/>
          <p14:tracePt t="55640" x="6127750" y="2457450"/>
          <p14:tracePt t="55656" x="6121400" y="2451100"/>
          <p14:tracePt t="55673" x="6115050" y="2444750"/>
          <p14:tracePt t="55690" x="6096000" y="2438400"/>
          <p14:tracePt t="55706" x="6089650" y="2432050"/>
          <p14:tracePt t="55724" x="6076950" y="2425700"/>
          <p14:tracePt t="55740" x="6070600" y="2425700"/>
          <p14:tracePt t="55884" x="6083300" y="2425700"/>
          <p14:tracePt t="55892" x="6083300" y="2432050"/>
          <p14:tracePt t="55900" x="6102350" y="2432050"/>
          <p14:tracePt t="55908" x="6108700" y="2438400"/>
          <p14:tracePt t="55923" x="6134100" y="2444750"/>
          <p14:tracePt t="55940" x="6140450" y="2444750"/>
          <p14:tracePt t="55956" x="6153150" y="2444750"/>
          <p14:tracePt t="56078" x="6153150" y="2451100"/>
          <p14:tracePt t="56086" x="6153150" y="2457450"/>
          <p14:tracePt t="56102" x="6153150" y="2470150"/>
          <p14:tracePt t="56118" x="6153150" y="2476500"/>
          <p14:tracePt t="56126" x="6153150" y="2482850"/>
          <p14:tracePt t="56140" x="6140450" y="2495550"/>
          <p14:tracePt t="56156" x="6108700" y="2495550"/>
          <p14:tracePt t="56173" x="6051550" y="2495550"/>
          <p14:tracePt t="56190" x="5886450" y="2482850"/>
          <p14:tracePt t="56206" x="5670550" y="2463800"/>
          <p14:tracePt t="56223" x="5397500" y="2425700"/>
          <p14:tracePt t="56240" x="5010150" y="2400300"/>
          <p14:tracePt t="56256" x="4673600" y="2393950"/>
          <p14:tracePt t="56273" x="4375150" y="2381250"/>
          <p14:tracePt t="56290" x="4140200" y="2381250"/>
          <p14:tracePt t="56306" x="4006850" y="2393950"/>
          <p14:tracePt t="56323" x="3943350" y="2400300"/>
          <p14:tracePt t="56340" x="3930650" y="2400300"/>
          <p14:tracePt t="56376" x="3930650" y="2393950"/>
          <p14:tracePt t="56390" x="3930650" y="2387600"/>
          <p14:tracePt t="56406" x="3930650" y="2374900"/>
          <p14:tracePt t="56423" x="3930650" y="2355850"/>
          <p14:tracePt t="56440" x="3930650" y="2343150"/>
          <p14:tracePt t="56456" x="3930650" y="2336800"/>
          <p14:tracePt t="56473" x="3917950" y="2324100"/>
          <p14:tracePt t="56490" x="3892550" y="2298700"/>
          <p14:tracePt t="56506" x="3848100" y="2266950"/>
          <p14:tracePt t="56523" x="3778250" y="2216150"/>
          <p14:tracePt t="56540" x="3683000" y="2171700"/>
          <p14:tracePt t="56556" x="3619500" y="2146300"/>
          <p14:tracePt t="56573" x="3562350" y="2139950"/>
          <p14:tracePt t="56606" x="3536950" y="2152650"/>
          <p14:tracePt t="56623" x="3498850" y="2190750"/>
          <p14:tracePt t="56640" x="3473450" y="2247900"/>
          <p14:tracePt t="56656" x="3473450" y="2273300"/>
          <p14:tracePt t="56673" x="3511550" y="2292350"/>
          <p14:tracePt t="56690" x="3581400" y="2305050"/>
          <p14:tracePt t="56706" x="3657600" y="2305050"/>
          <p14:tracePt t="56723" x="3721100" y="2305050"/>
          <p14:tracePt t="56740" x="3752850" y="2286000"/>
          <p14:tracePt t="56756" x="3752850" y="2279650"/>
          <p14:tracePt t="56773" x="3746500" y="2273300"/>
          <p14:tracePt t="56790" x="3644900" y="2273300"/>
          <p14:tracePt t="56806" x="3524250" y="2279650"/>
          <p14:tracePt t="56823" x="3416300" y="2324100"/>
          <p14:tracePt t="56840" x="3346450" y="2355850"/>
          <p14:tracePt t="56856" x="3333750" y="2374900"/>
          <p14:tracePt t="56890" x="3403600" y="2374900"/>
          <p14:tracePt t="56906" x="3429000" y="2374900"/>
          <p14:tracePt t="56923" x="3435350" y="2374900"/>
          <p14:tracePt t="56962" x="3422650" y="2374900"/>
          <p14:tracePt t="56970" x="3409950" y="2381250"/>
          <p14:tracePt t="56978" x="3397250" y="2387600"/>
          <p14:tracePt t="56990" x="3390900" y="2393950"/>
          <p14:tracePt t="57006" x="3390900" y="2400300"/>
          <p14:tracePt t="57023" x="3390900" y="2406650"/>
          <p14:tracePt t="57040" x="3390900" y="2413000"/>
          <p14:tracePt t="57056" x="3397250" y="2413000"/>
          <p14:tracePt t="57073" x="3403600" y="2413000"/>
          <p14:tracePt t="57090" x="3409950" y="2406650"/>
          <p14:tracePt t="57107" x="3403600" y="2406650"/>
          <p14:tracePt t="57123" x="3397250" y="2406650"/>
          <p14:tracePt t="57188" x="3409950" y="2406650"/>
          <p14:tracePt t="57196" x="3429000" y="2406650"/>
          <p14:tracePt t="57206" x="3441700" y="2406650"/>
          <p14:tracePt t="57223" x="3486150" y="2400300"/>
          <p14:tracePt t="57240" x="3517900" y="2387600"/>
          <p14:tracePt t="57256" x="3530600" y="2387600"/>
          <p14:tracePt t="57290" x="3536950" y="2387600"/>
          <p14:tracePt t="57306" x="3556000" y="2406650"/>
          <p14:tracePt t="57323" x="3600450" y="2438400"/>
          <p14:tracePt t="57340" x="3714750" y="2520950"/>
          <p14:tracePt t="57356" x="3797300" y="2559050"/>
          <p14:tracePt t="57373" x="3848100" y="2578100"/>
          <p14:tracePt t="57390" x="3867150" y="2590800"/>
          <p14:tracePt t="57423" x="3860800" y="2590800"/>
          <p14:tracePt t="57440" x="3810000" y="2590800"/>
          <p14:tracePt t="57456" x="3752850" y="2590800"/>
          <p14:tracePt t="57473" x="3676650" y="2571750"/>
          <p14:tracePt t="57490" x="3606800" y="2520950"/>
          <p14:tracePt t="57506" x="3530600" y="2463800"/>
          <p14:tracePt t="57523" x="3441700" y="2381250"/>
          <p14:tracePt t="57540" x="3397250" y="2355850"/>
          <p14:tracePt t="57556" x="3321050" y="2343150"/>
          <p14:tracePt t="57573" x="3276600" y="2343150"/>
          <p14:tracePt t="57590" x="3232150" y="2368550"/>
          <p14:tracePt t="57606" x="3213100" y="2400300"/>
          <p14:tracePt t="57623" x="3181350" y="2438400"/>
          <p14:tracePt t="57640" x="3155950" y="2476500"/>
          <p14:tracePt t="57656" x="3149600" y="2482850"/>
          <p14:tracePt t="57673" x="3155950" y="2482850"/>
          <p14:tracePt t="57690" x="3257550" y="2482850"/>
          <p14:tracePt t="57706" x="3403600" y="2470150"/>
          <p14:tracePt t="57723" x="3536950" y="2438400"/>
          <p14:tracePt t="57740" x="3606800" y="2406650"/>
          <p14:tracePt t="57756" x="3619500" y="2400300"/>
          <p14:tracePt t="57773" x="3619500" y="2393950"/>
          <p14:tracePt t="57790" x="3473450" y="2381250"/>
          <p14:tracePt t="57806" x="3238500" y="2381250"/>
          <p14:tracePt t="57823" x="3028950" y="2374900"/>
          <p14:tracePt t="57840" x="2882900" y="2393950"/>
          <p14:tracePt t="57856" x="2800350" y="2425700"/>
          <p14:tracePt t="57873" x="2794000" y="2444750"/>
          <p14:tracePt t="57907" x="2825750" y="2444750"/>
          <p14:tracePt t="57923" x="2857500" y="2444750"/>
          <p14:tracePt t="57940" x="2870200" y="2444750"/>
          <p14:tracePt t="57956" x="2870200" y="2438400"/>
          <p14:tracePt t="58024" x="2870200" y="2444750"/>
          <p14:tracePt t="58032" x="2870200" y="2451100"/>
          <p14:tracePt t="58042" x="2870200" y="2457450"/>
          <p14:tracePt t="58056" x="2870200" y="2463800"/>
          <p14:tracePt t="58073" x="2876550" y="2470150"/>
          <p14:tracePt t="58090" x="2882900" y="2470150"/>
          <p14:tracePt t="58106" x="2889250" y="2470150"/>
          <p14:tracePt t="58123" x="2895600" y="2457450"/>
          <p14:tracePt t="58216" x="2895600" y="2463800"/>
          <p14:tracePt t="58224" x="2901950" y="2476500"/>
          <p14:tracePt t="58232" x="2908300" y="2495550"/>
          <p14:tracePt t="58240" x="2927350" y="2508250"/>
          <p14:tracePt t="58256" x="2952750" y="2520950"/>
          <p14:tracePt t="58273" x="2984500" y="2540000"/>
          <p14:tracePt t="58290" x="3035300" y="2571750"/>
          <p14:tracePt t="58306" x="3130550" y="2622550"/>
          <p14:tracePt t="58323" x="3276600" y="2698750"/>
          <p14:tracePt t="58340" x="3556000" y="2768600"/>
          <p14:tracePt t="58356" x="3943350" y="2857500"/>
          <p14:tracePt t="58373" x="4578350" y="2997200"/>
          <p14:tracePt t="58390" x="5238750" y="3092450"/>
          <p14:tracePt t="58406" x="5924550" y="3206750"/>
          <p14:tracePt t="58423" x="6438900" y="3276600"/>
          <p14:tracePt t="58440" x="6775450" y="3314700"/>
          <p14:tracePt t="58456" x="6889750" y="3352800"/>
          <p14:tracePt t="58474" x="6915150" y="3403600"/>
          <p14:tracePt t="58490" x="6915150" y="3409950"/>
          <p14:tracePt t="58828" x="6927850" y="3409950"/>
          <p14:tracePt t="58836" x="6946900" y="3409950"/>
          <p14:tracePt t="58844" x="6953250" y="3409950"/>
          <p14:tracePt t="58876" x="6946900" y="3409950"/>
          <p14:tracePt t="58884" x="6940550" y="3416300"/>
          <p14:tracePt t="58892" x="6940550" y="3422650"/>
          <p14:tracePt t="58906" x="6934200" y="3422650"/>
          <p14:tracePt t="58923" x="6915150" y="3429000"/>
          <p14:tracePt t="58925" x="6908800" y="3429000"/>
          <p14:tracePt t="58940" x="6889750" y="3422650"/>
          <p14:tracePt t="58956" x="6883400" y="3429000"/>
          <p14:tracePt t="58973" x="6902450" y="3467100"/>
          <p14:tracePt t="58990" x="6902450" y="3511550"/>
          <p14:tracePt t="59006" x="6896100" y="3536950"/>
          <p14:tracePt t="59023" x="6877050" y="3562350"/>
          <p14:tracePt t="59040" x="6864350" y="3575050"/>
          <p14:tracePt t="59504" x="6845300" y="3575050"/>
          <p14:tracePt t="59520" x="6826250" y="3587750"/>
          <p14:tracePt t="59528" x="6819900" y="3587750"/>
          <p14:tracePt t="59568" x="6819900" y="3594100"/>
          <p14:tracePt t="59578" x="6800850" y="3606800"/>
          <p14:tracePt t="59584" x="6794500" y="3613150"/>
          <p14:tracePt t="59592" x="6794500" y="3619500"/>
          <p14:tracePt t="59606" x="6788150" y="3638550"/>
          <p14:tracePt t="59623" x="6781800" y="3689350"/>
          <p14:tracePt t="59640" x="6775450" y="3733800"/>
          <p14:tracePt t="59656" x="6769100" y="3797300"/>
          <p14:tracePt t="59673" x="6756400" y="3841750"/>
          <p14:tracePt t="59690" x="6737350" y="3905250"/>
          <p14:tracePt t="59706" x="6699250" y="3981450"/>
          <p14:tracePt t="59723" x="6654800" y="4051300"/>
          <p14:tracePt t="59740" x="6604000" y="4165600"/>
          <p14:tracePt t="59756" x="6572250" y="4260850"/>
          <p14:tracePt t="59773" x="6553200" y="4349750"/>
          <p14:tracePt t="59790" x="6534150" y="4406900"/>
          <p14:tracePt t="59806" x="6534150" y="4451350"/>
          <p14:tracePt t="59823" x="6534150" y="4483100"/>
          <p14:tracePt t="59840" x="6534150" y="4521200"/>
          <p14:tracePt t="59856" x="6534150" y="4565650"/>
          <p14:tracePt t="59873" x="6508750" y="4635500"/>
          <p14:tracePt t="59890" x="6457950" y="4660900"/>
          <p14:tracePt t="59906" x="6445250" y="4667250"/>
          <p14:tracePt t="60098" x="6438900" y="4667250"/>
          <p14:tracePt t="60106" x="6426200" y="4667250"/>
          <p14:tracePt t="60114" x="6407150" y="4673600"/>
          <p14:tracePt t="60130" x="6369050" y="4692650"/>
          <p14:tracePt t="60140" x="6362700" y="4699000"/>
          <p14:tracePt t="60156" x="6292850" y="4718050"/>
          <p14:tracePt t="60173" x="6235700" y="4730750"/>
          <p14:tracePt t="60190" x="6216650" y="4743450"/>
          <p14:tracePt t="60206" x="6184900" y="4743450"/>
          <p14:tracePt t="60223" x="6153150" y="4749800"/>
          <p14:tracePt t="60240" x="6108700" y="4749800"/>
          <p14:tracePt t="60256" x="6051550" y="4749800"/>
          <p14:tracePt t="60273" x="6038850" y="4749800"/>
          <p14:tracePt t="60290" x="6007100" y="4749800"/>
          <p14:tracePt t="60306" x="6007100" y="4756150"/>
          <p14:tracePt t="60323" x="5975350" y="4756150"/>
          <p14:tracePt t="60356" x="5956300" y="4756150"/>
          <p14:tracePt t="60390" x="5949950" y="4756150"/>
          <p14:tracePt t="60406" x="5949950" y="4743450"/>
          <p14:tracePt t="60423" x="5949950" y="4724400"/>
          <p14:tracePt t="60440" x="5949950" y="4711700"/>
          <p14:tracePt t="60456" x="5949950" y="4705350"/>
          <p14:tracePt t="60473" x="5962650" y="4692650"/>
          <p14:tracePt t="60490" x="5969000" y="4686300"/>
          <p14:tracePt t="60506" x="5969000" y="4673600"/>
          <p14:tracePt t="60523" x="5969000" y="4667250"/>
          <p14:tracePt t="60540" x="5969000" y="4660900"/>
          <p14:tracePt t="60556" x="5981700" y="4660900"/>
          <p14:tracePt t="60573" x="6013450" y="4660900"/>
          <p14:tracePt t="60590" x="6045200" y="4667250"/>
          <p14:tracePt t="60606" x="6076950" y="4673600"/>
          <p14:tracePt t="60623" x="6108700" y="4679950"/>
          <p14:tracePt t="60640" x="6146800" y="4679950"/>
          <p14:tracePt t="60657" x="6191250" y="4648200"/>
          <p14:tracePt t="60673" x="6254750" y="4616450"/>
          <p14:tracePt t="60690" x="6324600" y="4572000"/>
          <p14:tracePt t="60706" x="6375400" y="4533900"/>
          <p14:tracePt t="60723" x="6432550" y="4495800"/>
          <p14:tracePt t="60740" x="6508750" y="4451350"/>
          <p14:tracePt t="60756" x="6591300" y="4387850"/>
          <p14:tracePt t="60773" x="6711950" y="4298950"/>
          <p14:tracePt t="60790" x="6762750" y="4254500"/>
          <p14:tracePt t="60806" x="6769100" y="4235450"/>
          <p14:tracePt t="60823" x="6775450" y="4203700"/>
          <p14:tracePt t="60840" x="6769100" y="4184650"/>
          <p14:tracePt t="60856" x="6762750" y="4171950"/>
          <p14:tracePt t="60873" x="6756400" y="4159250"/>
          <p14:tracePt t="60890" x="6756400" y="4152900"/>
          <p14:tracePt t="60906" x="6756400" y="4146550"/>
          <p14:tracePt t="60923" x="6756400" y="4140200"/>
          <p14:tracePt t="60940" x="6756400" y="4133850"/>
          <p14:tracePt t="60956" x="6750050" y="4127500"/>
          <p14:tracePt t="61072" x="6750050" y="4133850"/>
          <p14:tracePt t="61080" x="6756400" y="4140200"/>
          <p14:tracePt t="61096" x="6762750" y="4146550"/>
          <p14:tracePt t="61378" x="6769100" y="4146550"/>
          <p14:tracePt t="61386" x="6775450" y="4133850"/>
          <p14:tracePt t="61394" x="6781800" y="4121150"/>
          <p14:tracePt t="61406" x="6788150" y="4121150"/>
          <p14:tracePt t="61423" x="6788150" y="4114800"/>
          <p14:tracePt t="61440" x="6794500" y="4114800"/>
          <p14:tracePt t="61456" x="6794500" y="4108450"/>
          <p14:tracePt t="61740" x="6800850" y="4108450"/>
          <p14:tracePt t="61748" x="6813550" y="4114800"/>
          <p14:tracePt t="61756" x="6826250" y="4127500"/>
          <p14:tracePt t="61773" x="6845300" y="4146550"/>
          <p14:tracePt t="61790" x="6845300" y="4152900"/>
          <p14:tracePt t="61806" x="6851650" y="4152900"/>
          <p14:tracePt t="61860" x="6851650" y="4159250"/>
          <p14:tracePt t="61868" x="6851650" y="4171950"/>
          <p14:tracePt t="61877" x="6838950" y="4184650"/>
          <p14:tracePt t="61890" x="6819900" y="4203700"/>
          <p14:tracePt t="61906" x="6775450" y="4260850"/>
          <p14:tracePt t="61923" x="6737350" y="4311650"/>
          <p14:tracePt t="61925" x="6718300" y="4343400"/>
          <p14:tracePt t="61940" x="6711950" y="4394200"/>
          <p14:tracePt t="61956" x="6692900" y="4413250"/>
          <p14:tracePt t="61973" x="6680200" y="4432300"/>
          <p14:tracePt t="61990" x="6667500" y="4457700"/>
          <p14:tracePt t="62006" x="6635750" y="4489450"/>
          <p14:tracePt t="62023" x="6610350" y="4521200"/>
          <p14:tracePt t="62040" x="6572250" y="4546600"/>
          <p14:tracePt t="62057" x="6534150" y="4584700"/>
          <p14:tracePt t="62073" x="6508750" y="4616450"/>
          <p14:tracePt t="62090" x="6496050" y="4635500"/>
          <p14:tracePt t="62106" x="6483350" y="4654550"/>
          <p14:tracePt t="62123" x="6477000" y="4660900"/>
          <p14:tracePt t="62140" x="6464300" y="4667250"/>
          <p14:tracePt t="62156" x="6451600" y="4679950"/>
          <p14:tracePt t="62173" x="6419850" y="4699000"/>
          <p14:tracePt t="62190" x="6381750" y="4724400"/>
          <p14:tracePt t="62206" x="6375400" y="4730750"/>
          <p14:tracePt t="62223" x="6362700" y="4737100"/>
          <p14:tracePt t="62240" x="6356350" y="4743450"/>
          <p14:tracePt t="62256" x="6343650" y="4756150"/>
          <p14:tracePt t="62273" x="6337300" y="4768850"/>
          <p14:tracePt t="62290" x="6324600" y="4768850"/>
          <p14:tracePt t="62306" x="6324600" y="4775200"/>
          <p14:tracePt t="62323" x="6318250" y="4781550"/>
          <p14:tracePt t="62340" x="6311900" y="4781550"/>
          <p14:tracePt t="62373" x="6305550" y="4787900"/>
          <p14:tracePt t="62390" x="6273800" y="4813300"/>
          <p14:tracePt t="62406" x="6261100" y="4826000"/>
          <p14:tracePt t="62423" x="6254750" y="4826000"/>
          <p14:tracePt t="62440" x="6248400" y="4813300"/>
          <p14:tracePt t="62456" x="6248400" y="4800600"/>
          <p14:tracePt t="62473" x="6254750" y="4806950"/>
          <p14:tracePt t="62672" x="6261100" y="4806950"/>
          <p14:tracePt t="62880" x="6273800" y="4806950"/>
          <p14:tracePt t="62890" x="6280150" y="4806950"/>
          <p14:tracePt t="62899" x="6286500" y="4806950"/>
          <p14:tracePt t="62906" x="6299200" y="4794250"/>
          <p14:tracePt t="62923" x="6311900" y="4781550"/>
          <p14:tracePt t="62963" x="6318250" y="4775200"/>
          <p14:tracePt t="62986" x="6318250" y="4768850"/>
          <p14:tracePt t="63010" x="6318250" y="4762500"/>
          <p14:tracePt t="63018" x="6318250" y="4756150"/>
          <p14:tracePt t="63090" x="6311900" y="4756150"/>
          <p14:tracePt t="63098" x="6305550" y="4762500"/>
          <p14:tracePt t="63114" x="6292850" y="4762500"/>
          <p14:tracePt t="63123" x="6286500" y="4768850"/>
          <p14:tracePt t="63140" x="6267450" y="4775200"/>
          <p14:tracePt t="63156" x="6254750" y="4787900"/>
          <p14:tracePt t="63173" x="6235700" y="4794250"/>
          <p14:tracePt t="63190" x="6223000" y="4813300"/>
          <p14:tracePt t="63206" x="6216650" y="4813300"/>
          <p14:tracePt t="63223" x="6210300" y="4813300"/>
          <p14:tracePt t="63240" x="6197600" y="4813300"/>
          <p14:tracePt t="63256" x="6191250" y="4838700"/>
          <p14:tracePt t="63273" x="6184900" y="4851400"/>
          <p14:tracePt t="64022" x="6191250" y="4851400"/>
          <p14:tracePt t="64128" x="6184900" y="4851400"/>
          <p14:tracePt t="64136" x="6178550" y="4851400"/>
          <p14:tracePt t="64145" x="6172200" y="4851400"/>
          <p14:tracePt t="64156" x="6159500" y="4851400"/>
          <p14:tracePt t="64173" x="6146800" y="4851400"/>
          <p14:tracePt t="64190" x="6127750" y="4851400"/>
          <p14:tracePt t="64207" x="6108700" y="4851400"/>
          <p14:tracePt t="64223" x="6096000" y="4851400"/>
          <p14:tracePt t="64240" x="6070600" y="4851400"/>
          <p14:tracePt t="64256" x="6057900" y="4851400"/>
          <p14:tracePt t="64273" x="6032500" y="4857750"/>
          <p14:tracePt t="64290" x="6013450" y="4870450"/>
          <p14:tracePt t="64306" x="5988050" y="4876800"/>
          <p14:tracePt t="64323" x="5956300" y="4883150"/>
          <p14:tracePt t="64340" x="5905500" y="4889500"/>
          <p14:tracePt t="64356" x="5861050" y="4902200"/>
          <p14:tracePt t="64373" x="5822950" y="4908550"/>
          <p14:tracePt t="64390" x="5784850" y="4927600"/>
          <p14:tracePt t="64406" x="5765800" y="4933950"/>
          <p14:tracePt t="64423" x="5746750" y="4933950"/>
          <p14:tracePt t="64440" x="5740400" y="4933950"/>
          <p14:tracePt t="64456" x="5734050" y="4933950"/>
          <p14:tracePt t="64473" x="5727700" y="4933950"/>
          <p14:tracePt t="64490" x="5715000" y="4933950"/>
          <p14:tracePt t="64506" x="5708650" y="4933950"/>
          <p14:tracePt t="64523" x="5695950" y="4933950"/>
          <p14:tracePt t="64562" x="5689600" y="4933950"/>
          <p14:tracePt t="64573" x="5683250" y="4927600"/>
          <p14:tracePt t="64590" x="5676900" y="4927600"/>
          <p14:tracePt t="64606" x="5676900" y="4914900"/>
          <p14:tracePt t="64623" x="5664200" y="4902200"/>
          <p14:tracePt t="64640" x="5657850" y="4895850"/>
          <p14:tracePt t="64656" x="5645150" y="4876800"/>
          <p14:tracePt t="64673" x="5632450" y="4870450"/>
          <p14:tracePt t="64690" x="5619750" y="4864100"/>
          <p14:tracePt t="65148" x="5626100" y="4864100"/>
          <p14:tracePt t="65156" x="5657850" y="4870450"/>
          <p14:tracePt t="65164" x="5708650" y="4876800"/>
          <p14:tracePt t="65174" x="5753100" y="4889500"/>
          <p14:tracePt t="65190" x="5861050" y="4902200"/>
          <p14:tracePt t="65207" x="5994400" y="4921250"/>
          <p14:tracePt t="65223" x="6096000" y="4933950"/>
          <p14:tracePt t="65240" x="6197600" y="4959350"/>
          <p14:tracePt t="65256" x="6267450" y="4959350"/>
          <p14:tracePt t="65273" x="6318250" y="4965700"/>
          <p14:tracePt t="65290" x="6369050" y="4972050"/>
          <p14:tracePt t="65306" x="6451600" y="4972050"/>
          <p14:tracePt t="65323" x="6515100" y="4972050"/>
          <p14:tracePt t="65340" x="6565900" y="4965700"/>
          <p14:tracePt t="65356" x="6610350" y="4953000"/>
          <p14:tracePt t="65373" x="6667500" y="4940300"/>
          <p14:tracePt t="65390" x="6699250" y="4940300"/>
          <p14:tracePt t="65406" x="6711950" y="4933950"/>
          <p14:tracePt t="65423" x="6718300" y="4933950"/>
          <p14:tracePt t="65440" x="6724650" y="4933950"/>
          <p14:tracePt t="65462" x="6731000" y="4933950"/>
          <p14:tracePt t="65473" x="6737350" y="4933950"/>
          <p14:tracePt t="65490" x="6750050" y="4933950"/>
          <p14:tracePt t="65507" x="6756400" y="4933950"/>
          <p14:tracePt t="65523" x="6775450" y="4927600"/>
          <p14:tracePt t="65540" x="6794500" y="4921250"/>
          <p14:tracePt t="65557" x="6800850" y="4914900"/>
          <p14:tracePt t="65573" x="6807200" y="4914900"/>
          <p14:tracePt t="65607" x="6769100" y="4914900"/>
          <p14:tracePt t="65623" x="6762750" y="4914900"/>
          <p14:tracePt t="65640" x="6743700" y="4914900"/>
          <p14:tracePt t="66000" x="6737350" y="4914900"/>
          <p14:tracePt t="66274" x="6737350" y="4908550"/>
          <p14:tracePt t="66322" x="6750050" y="4908550"/>
          <p14:tracePt t="66330" x="6756400" y="4902200"/>
          <p14:tracePt t="66346" x="6775450" y="4895850"/>
          <p14:tracePt t="66356" x="6775450" y="4883150"/>
          <p14:tracePt t="66394" x="6781800" y="4883150"/>
          <p14:tracePt t="66402" x="6794500" y="4883150"/>
          <p14:tracePt t="66418" x="6813550" y="4883150"/>
          <p14:tracePt t="66426" x="6838950" y="4883150"/>
          <p14:tracePt t="66440" x="6845300" y="4883150"/>
          <p14:tracePt t="66456" x="6877050" y="4883150"/>
          <p14:tracePt t="66458" x="6896100" y="4883150"/>
          <p14:tracePt t="66473" x="6915150" y="4883150"/>
          <p14:tracePt t="66490" x="6953250" y="4883150"/>
          <p14:tracePt t="66507" x="6959600" y="4889500"/>
          <p14:tracePt t="66523" x="6965950" y="4889500"/>
          <p14:tracePt t="66684" x="6959600" y="4889500"/>
          <p14:tracePt t="66788" x="6959600" y="4883150"/>
          <p14:tracePt t="66796" x="6959600" y="4876800"/>
          <p14:tracePt t="66812" x="6959600" y="4870450"/>
          <p14:tracePt t="66823" x="6959600" y="4864100"/>
          <p14:tracePt t="66840" x="6946900" y="4851400"/>
          <p14:tracePt t="66857" x="6921500" y="4832350"/>
          <p14:tracePt t="66873" x="6889750" y="4794250"/>
          <p14:tracePt t="66890" x="6858000" y="4768850"/>
          <p14:tracePt t="66907" x="6819900" y="4737100"/>
          <p14:tracePt t="66923" x="6775450" y="4711700"/>
          <p14:tracePt t="66940" x="6705600" y="4705350"/>
          <p14:tracePt t="66956" x="6680200" y="4705350"/>
          <p14:tracePt t="66958" x="6661150" y="4705350"/>
          <p14:tracePt t="66973" x="6635750" y="4705350"/>
          <p14:tracePt t="66990" x="6578600" y="4718050"/>
          <p14:tracePt t="67006" x="6572250" y="4724400"/>
          <p14:tracePt t="67023" x="6565900" y="4737100"/>
          <p14:tracePt t="67040" x="6565900" y="4762500"/>
          <p14:tracePt t="67056" x="6565900" y="4806950"/>
          <p14:tracePt t="67073" x="6565900" y="4845050"/>
          <p14:tracePt t="67090" x="6578600" y="4883150"/>
          <p14:tracePt t="67106" x="6591300" y="4908550"/>
          <p14:tracePt t="67123" x="6610350" y="4914900"/>
          <p14:tracePt t="67140" x="6635750" y="4914900"/>
          <p14:tracePt t="67157" x="6673850" y="4914900"/>
          <p14:tracePt t="67173" x="6705600" y="4921250"/>
          <p14:tracePt t="67190" x="6750050" y="4921250"/>
          <p14:tracePt t="67207" x="6762750" y="4921250"/>
          <p14:tracePt t="67223" x="6769100" y="4914900"/>
          <p14:tracePt t="67240" x="6775450" y="4902200"/>
          <p14:tracePt t="67257" x="6781800" y="4889500"/>
          <p14:tracePt t="67273" x="6781800" y="4870450"/>
          <p14:tracePt t="67290" x="6788150" y="4851400"/>
          <p14:tracePt t="67306" x="6788150" y="4813300"/>
          <p14:tracePt t="67323" x="6788150" y="4775200"/>
          <p14:tracePt t="67340" x="6788150" y="4730750"/>
          <p14:tracePt t="67357" x="6781800" y="4692650"/>
          <p14:tracePt t="67373" x="6756400" y="4648200"/>
          <p14:tracePt t="67390" x="6743700" y="4616450"/>
          <p14:tracePt t="67407" x="6711950" y="4603750"/>
          <p14:tracePt t="67423" x="6692900" y="4591050"/>
          <p14:tracePt t="67440" x="6661150" y="4572000"/>
          <p14:tracePt t="67457" x="6642100" y="4565650"/>
          <p14:tracePt t="67473" x="6629400" y="4559300"/>
          <p14:tracePt t="67490" x="6610350" y="4559300"/>
          <p14:tracePt t="67507" x="6604000" y="4559300"/>
          <p14:tracePt t="67523" x="6584950" y="4559300"/>
          <p14:tracePt t="67540" x="6565900" y="4565650"/>
          <p14:tracePt t="67557" x="6559550" y="4584700"/>
          <p14:tracePt t="67573" x="6559550" y="4622800"/>
          <p14:tracePt t="67590" x="6559550" y="4654550"/>
          <p14:tracePt t="67607" x="6578600" y="4686300"/>
          <p14:tracePt t="67623" x="6604000" y="4718050"/>
          <p14:tracePt t="67640" x="6648450" y="4743450"/>
          <p14:tracePt t="67657" x="6686550" y="4762500"/>
          <p14:tracePt t="67673" x="6718300" y="4762500"/>
          <p14:tracePt t="67690" x="6737350" y="4762500"/>
          <p14:tracePt t="67707" x="6750050" y="4762500"/>
          <p14:tracePt t="67723" x="6769100" y="4762500"/>
          <p14:tracePt t="67740" x="6781800" y="4768850"/>
          <p14:tracePt t="67757" x="6794500" y="4775200"/>
          <p14:tracePt t="67773" x="6807200" y="4781550"/>
          <p14:tracePt t="67790" x="6813550" y="4794250"/>
          <p14:tracePt t="67823" x="6819900" y="4800600"/>
          <p14:tracePt t="67840" x="6826250" y="4806950"/>
          <p14:tracePt t="67856" x="6832600" y="4806950"/>
          <p14:tracePt t="67873" x="6845300" y="4806950"/>
          <p14:tracePt t="67890" x="6851650" y="4806950"/>
          <p14:tracePt t="67906" x="6858000" y="4813300"/>
          <p14:tracePt t="67923" x="6864350" y="4819650"/>
          <p14:tracePt t="67940" x="6870700" y="4826000"/>
          <p14:tracePt t="67956" x="6877050" y="4832350"/>
          <p14:tracePt t="67973" x="6883400" y="4832350"/>
          <p14:tracePt t="67990" x="6896100" y="4832350"/>
          <p14:tracePt t="68006" x="6915150" y="4832350"/>
          <p14:tracePt t="68050" x="6921500" y="4832350"/>
          <p14:tracePt t="68058" x="6921500" y="4838700"/>
          <p14:tracePt t="68348" x="6934200" y="4838700"/>
          <p14:tracePt t="68356" x="6934200" y="4832350"/>
          <p14:tracePt t="68364" x="6940550" y="4832350"/>
          <p14:tracePt t="68420" x="6946900" y="4832350"/>
          <p14:tracePt t="68669" x="6953250" y="4832350"/>
          <p14:tracePt t="68678" x="6953250" y="4838700"/>
          <p14:tracePt t="68685" x="6953250" y="4845050"/>
          <p14:tracePt t="68701" x="6946900" y="4845050"/>
          <p14:tracePt t="68717" x="6940550" y="4845050"/>
          <p14:tracePt t="68733" x="6934200" y="4851400"/>
          <p14:tracePt t="68741" x="6908800" y="4870450"/>
          <p14:tracePt t="68756" x="6870700" y="4883150"/>
          <p14:tracePt t="68773" x="6794500" y="4921250"/>
          <p14:tracePt t="68790" x="6680200" y="4972050"/>
          <p14:tracePt t="68806" x="6572250" y="5003800"/>
          <p14:tracePt t="68823" x="6483350" y="5003800"/>
          <p14:tracePt t="68840" x="6388100" y="5010150"/>
          <p14:tracePt t="68856" x="6242050" y="5010150"/>
          <p14:tracePt t="68873" x="6019800" y="4953000"/>
          <p14:tracePt t="68890" x="5607050" y="4711700"/>
          <p14:tracePt t="68906" x="4953000" y="4292600"/>
          <p14:tracePt t="68923" x="4051300" y="3746500"/>
          <p14:tracePt t="68940" x="3111500" y="3175000"/>
          <p14:tracePt t="68956" x="2368550" y="2635250"/>
          <p14:tracePt t="68957" x="2070100" y="2381250"/>
          <p14:tracePt t="68973" x="1790700" y="2133600"/>
          <p14:tracePt t="68990" x="1136650" y="1346200"/>
          <p14:tracePt t="69006" x="844550" y="984250"/>
          <p14:tracePt t="69023" x="660400" y="742950"/>
          <p14:tracePt t="69040" x="520700" y="552450"/>
          <p14:tracePt t="69056" x="444500" y="374650"/>
          <p14:tracePt t="69073" x="419100" y="209550"/>
          <p14:tracePt t="69090" x="400050" y="76200"/>
          <p14:tracePt t="69106" x="387350" y="0"/>
          <p14:tracePt t="69123" x="361950" y="0"/>
          <p14:tracePt t="69140" x="330200" y="0"/>
          <p14:tracePt t="69156" x="292100" y="0"/>
          <p14:tracePt t="69173" x="273050" y="0"/>
          <p14:tracePt t="69190" x="266700" y="0"/>
          <p14:tracePt t="69206" x="260350" y="0"/>
          <p14:tracePt t="69240" x="254000" y="0"/>
          <p14:tracePt t="69256" x="228600" y="0"/>
          <p14:tracePt t="69273" x="196850" y="0"/>
          <p14:tracePt t="69290" x="177800" y="0"/>
          <p14:tracePt t="69323" x="165100" y="0"/>
          <p14:tracePt t="69340" x="152400" y="0"/>
          <p14:tracePt t="69356" x="133350" y="0"/>
          <p14:tracePt t="69373" x="101600" y="12700"/>
          <p14:tracePt t="69390" x="69850" y="44450"/>
          <p14:tracePt t="69406" x="50800" y="50800"/>
          <p14:tracePt t="69423" x="31750" y="57150"/>
          <p14:tracePt t="69440" x="12700" y="63500"/>
          <p14:tracePt t="70100" x="0" y="222250"/>
          <p14:tracePt t="70108" x="57150" y="279400"/>
          <p14:tracePt t="70116" x="120650" y="355600"/>
          <p14:tracePt t="70126" x="177800" y="419100"/>
          <p14:tracePt t="70140" x="317500" y="584200"/>
          <p14:tracePt t="70156" x="444500" y="755650"/>
          <p14:tracePt t="70173" x="590550" y="958850"/>
          <p14:tracePt t="70190" x="768350" y="1181100"/>
          <p14:tracePt t="70206" x="1022350" y="1422400"/>
          <p14:tracePt t="70223" x="1327150" y="1682750"/>
          <p14:tracePt t="70240" x="1651000" y="1930400"/>
          <p14:tracePt t="70256" x="1981200" y="2159000"/>
          <p14:tracePt t="70273" x="2197100" y="2298700"/>
          <p14:tracePt t="70290" x="2400300" y="2432050"/>
          <p14:tracePt t="70307" x="2609850" y="2533650"/>
          <p14:tracePt t="70323" x="2889250" y="2635250"/>
          <p14:tracePt t="70340" x="3130550" y="2673350"/>
          <p14:tracePt t="70357" x="3448050" y="2698750"/>
          <p14:tracePt t="70373" x="3517900" y="2705100"/>
          <p14:tracePt t="70390" x="3644900" y="2749550"/>
          <p14:tracePt t="70406" x="3676650" y="2819400"/>
          <p14:tracePt t="70423" x="3695700" y="2895600"/>
          <p14:tracePt t="70440" x="3683000" y="29146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矢印 16"/>
          <p:cNvSpPr/>
          <p:nvPr/>
        </p:nvSpPr>
        <p:spPr>
          <a:xfrm rot="20683852">
            <a:off x="1052788" y="4310772"/>
            <a:ext cx="7920880" cy="1166014"/>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 name="タイトル 1"/>
          <p:cNvSpPr txBox="1">
            <a:spLocks/>
          </p:cNvSpPr>
          <p:nvPr/>
        </p:nvSpPr>
        <p:spPr>
          <a:xfrm>
            <a:off x="1793430" y="194548"/>
            <a:ext cx="7193970" cy="432047"/>
          </a:xfrm>
          <a:prstGeom prst="rect">
            <a:avLst/>
          </a:prstGeom>
        </p:spPr>
        <p:txBody>
          <a:bodyPr/>
          <a:lstStyle>
            <a:lvl1pPr algn="l" rtl="0" eaLnBrk="1" fontAlgn="base" hangingPunct="1">
              <a:spcBef>
                <a:spcPct val="0"/>
              </a:spcBef>
              <a:spcAft>
                <a:spcPct val="0"/>
              </a:spcAft>
              <a:defRPr kumimoji="1" sz="2400" u="sng">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b="1" u="none" dirty="0" smtClean="0">
                <a:solidFill>
                  <a:schemeClr val="bg1">
                    <a:lumMod val="50000"/>
                  </a:schemeClr>
                </a:solidFill>
                <a:latin typeface="+mj-ea"/>
              </a:rPr>
              <a:t>Power </a:t>
            </a:r>
            <a:r>
              <a:rPr lang="en-US" altLang="ja-JP" sz="2800" b="1" u="none" dirty="0">
                <a:solidFill>
                  <a:schemeClr val="bg1">
                    <a:lumMod val="50000"/>
                  </a:schemeClr>
                </a:solidFill>
                <a:latin typeface="+mj-ea"/>
              </a:rPr>
              <a:t>density comparison </a:t>
            </a:r>
            <a:r>
              <a:rPr lang="en-US" altLang="ja-JP" sz="2800" b="1" u="none" dirty="0" smtClean="0">
                <a:solidFill>
                  <a:schemeClr val="bg1">
                    <a:lumMod val="50000"/>
                  </a:schemeClr>
                </a:solidFill>
                <a:latin typeface="+mj-ea"/>
              </a:rPr>
              <a:t>of 3.3kV/600A</a:t>
            </a:r>
            <a:endParaRPr lang="ja-JP" altLang="en-US" sz="2800" b="1" u="none" dirty="0">
              <a:solidFill>
                <a:schemeClr val="bg1">
                  <a:lumMod val="50000"/>
                </a:schemeClr>
              </a:solidFill>
              <a:latin typeface="+mj-ea"/>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27" y="4717450"/>
            <a:ext cx="1728192" cy="1256867"/>
          </a:xfrm>
          <a:prstGeom prst="rect">
            <a:avLst/>
          </a:prstGeom>
        </p:spPr>
      </p:pic>
      <p:sp>
        <p:nvSpPr>
          <p:cNvPr id="20" name="テキスト ボックス 19"/>
          <p:cNvSpPr txBox="1"/>
          <p:nvPr/>
        </p:nvSpPr>
        <p:spPr>
          <a:xfrm>
            <a:off x="598908" y="5974317"/>
            <a:ext cx="1048429" cy="307777"/>
          </a:xfrm>
          <a:prstGeom prst="rect">
            <a:avLst/>
          </a:prstGeom>
          <a:solidFill>
            <a:sysClr val="window" lastClr="FFFFFF"/>
          </a:solidFill>
          <a:ln w="25400" cap="flat" cmpd="sng" algn="ctr">
            <a:solidFill>
              <a:srgbClr val="4F81B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black"/>
                </a:solidFill>
                <a:effectLst/>
                <a:uLnTx/>
                <a:uFillTx/>
                <a:latin typeface="Arial"/>
                <a:ea typeface="ＭＳ Ｐゴシック"/>
                <a:cs typeface="+mn-cs"/>
              </a:rPr>
              <a:t>4.51 A/cm</a:t>
            </a:r>
            <a:r>
              <a:rPr kumimoji="0" lang="en-US" altLang="ja-JP" sz="1400" b="0" i="0" u="none" strike="noStrike" kern="0" cap="none" spc="0" normalizeH="0" baseline="30000" noProof="0" dirty="0" smtClean="0">
                <a:ln>
                  <a:noFill/>
                </a:ln>
                <a:solidFill>
                  <a:prstClr val="black"/>
                </a:solidFill>
                <a:effectLst/>
                <a:uLnTx/>
                <a:uFillTx/>
                <a:latin typeface="Arial"/>
                <a:ea typeface="ＭＳ Ｐゴシック"/>
                <a:cs typeface="+mn-cs"/>
              </a:rPr>
              <a:t>2</a:t>
            </a:r>
            <a:endParaRPr kumimoji="0" lang="ja-JP" altLang="en-US" sz="1400" b="0" i="0" u="none" strike="noStrike" kern="0" cap="none" spc="0" normalizeH="0" baseline="30000" noProof="0" dirty="0" smtClean="0">
              <a:ln>
                <a:noFill/>
              </a:ln>
              <a:solidFill>
                <a:prstClr val="black"/>
              </a:solidFill>
              <a:effectLst/>
              <a:uLnTx/>
              <a:uFillTx/>
              <a:latin typeface="Arial"/>
              <a:ea typeface="ＭＳ Ｐゴシック"/>
              <a:cs typeface="+mn-cs"/>
            </a:endParaRPr>
          </a:p>
        </p:txBody>
      </p:sp>
      <p:sp>
        <p:nvSpPr>
          <p:cNvPr id="21" name="テキスト ボックス 20"/>
          <p:cNvSpPr txBox="1"/>
          <p:nvPr/>
        </p:nvSpPr>
        <p:spPr>
          <a:xfrm>
            <a:off x="284684" y="4409673"/>
            <a:ext cx="1508746" cy="307777"/>
          </a:xfrm>
          <a:prstGeom prst="rect">
            <a:avLst/>
          </a:prstGeom>
          <a:noFill/>
        </p:spPr>
        <p:txBody>
          <a:bodyPr wrap="none" rtlCol="0">
            <a:spAutoFit/>
          </a:bodyPr>
          <a:lstStyle/>
          <a:p>
            <a:r>
              <a:rPr lang="en-US" altLang="ja-JP" sz="1400" b="1" dirty="0" smtClean="0">
                <a:solidFill>
                  <a:srgbClr val="1F497D"/>
                </a:solidFill>
                <a:latin typeface="Arial" charset="0"/>
                <a:ea typeface="ＭＳ Ｐゴシック" pitchFamily="50" charset="-128"/>
              </a:rPr>
              <a:t>CM1200HC-66H</a:t>
            </a:r>
            <a:endParaRPr lang="ja-JP" altLang="en-US" sz="1400" b="1" dirty="0">
              <a:solidFill>
                <a:srgbClr val="1F497D"/>
              </a:solidFill>
              <a:latin typeface="Arial" charset="0"/>
              <a:ea typeface="ＭＳ Ｐゴシック" pitchFamily="50" charset="-128"/>
            </a:endParaRPr>
          </a:p>
        </p:txBody>
      </p:sp>
      <p:pic>
        <p:nvPicPr>
          <p:cNvPr id="2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7930" y="3920861"/>
            <a:ext cx="2147343" cy="17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1920" y="3107508"/>
            <a:ext cx="2448272" cy="2029392"/>
          </a:xfrm>
          <a:prstGeom prst="rect">
            <a:avLst/>
          </a:prstGeom>
        </p:spPr>
      </p:pic>
      <p:sp>
        <p:nvSpPr>
          <p:cNvPr id="24" name="テキスト ボックス 23"/>
          <p:cNvSpPr txBox="1"/>
          <p:nvPr/>
        </p:nvSpPr>
        <p:spPr>
          <a:xfrm>
            <a:off x="2141024" y="3690901"/>
            <a:ext cx="1508746" cy="307777"/>
          </a:xfrm>
          <a:prstGeom prst="rect">
            <a:avLst/>
          </a:prstGeom>
          <a:noFill/>
        </p:spPr>
        <p:txBody>
          <a:bodyPr wrap="none" rtlCol="0">
            <a:spAutoFit/>
          </a:bodyPr>
          <a:lstStyle/>
          <a:p>
            <a:r>
              <a:rPr lang="en-US" altLang="ja-JP" sz="1400" b="1" dirty="0" smtClean="0">
                <a:solidFill>
                  <a:srgbClr val="1F497D"/>
                </a:solidFill>
                <a:latin typeface="Arial" charset="0"/>
                <a:ea typeface="ＭＳ Ｐゴシック" pitchFamily="50" charset="-128"/>
              </a:rPr>
              <a:t>CM1500HC-66R</a:t>
            </a:r>
            <a:endParaRPr lang="ja-JP" altLang="en-US" sz="1400" b="1" dirty="0">
              <a:solidFill>
                <a:srgbClr val="1F497D"/>
              </a:solidFill>
              <a:latin typeface="Arial" charset="0"/>
              <a:ea typeface="ＭＳ Ｐゴシック" pitchFamily="50" charset="-128"/>
            </a:endParaRPr>
          </a:p>
        </p:txBody>
      </p:sp>
      <p:sp>
        <p:nvSpPr>
          <p:cNvPr id="25" name="テキスト ボックス 24"/>
          <p:cNvSpPr txBox="1"/>
          <p:nvPr/>
        </p:nvSpPr>
        <p:spPr>
          <a:xfrm>
            <a:off x="2699792" y="5589240"/>
            <a:ext cx="1048429" cy="307777"/>
          </a:xfrm>
          <a:prstGeom prst="rect">
            <a:avLst/>
          </a:prstGeom>
          <a:solidFill>
            <a:sysClr val="window" lastClr="FFFFFF"/>
          </a:solidFill>
          <a:ln w="25400" cap="flat" cmpd="sng" algn="ctr">
            <a:solidFill>
              <a:srgbClr val="4F81B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black"/>
                </a:solidFill>
                <a:effectLst/>
                <a:uLnTx/>
                <a:uFillTx/>
                <a:latin typeface="Arial"/>
                <a:ea typeface="ＭＳ Ｐゴシック"/>
                <a:cs typeface="+mn-cs"/>
              </a:rPr>
              <a:t>5.64 A/cm</a:t>
            </a:r>
            <a:r>
              <a:rPr kumimoji="0" lang="en-US" altLang="ja-JP" sz="1400" b="0" i="0" u="none" strike="noStrike" kern="0" cap="none" spc="0" normalizeH="0" baseline="30000" noProof="0" dirty="0" smtClean="0">
                <a:ln>
                  <a:noFill/>
                </a:ln>
                <a:solidFill>
                  <a:prstClr val="black"/>
                </a:solidFill>
                <a:effectLst/>
                <a:uLnTx/>
                <a:uFillTx/>
                <a:latin typeface="Arial"/>
                <a:ea typeface="ＭＳ Ｐゴシック"/>
                <a:cs typeface="+mn-cs"/>
              </a:rPr>
              <a:t>2</a:t>
            </a:r>
            <a:endParaRPr kumimoji="0" lang="ja-JP" altLang="en-US" sz="1400" b="0" i="0" u="none" strike="noStrike" kern="0" cap="none" spc="0" normalizeH="0" baseline="30000" noProof="0" dirty="0" smtClean="0">
              <a:ln>
                <a:noFill/>
              </a:ln>
              <a:solidFill>
                <a:prstClr val="black"/>
              </a:solidFill>
              <a:effectLst/>
              <a:uLnTx/>
              <a:uFillTx/>
              <a:latin typeface="Arial"/>
              <a:ea typeface="ＭＳ Ｐゴシック"/>
              <a:cs typeface="+mn-cs"/>
            </a:endParaRPr>
          </a:p>
        </p:txBody>
      </p:sp>
      <p:sp>
        <p:nvSpPr>
          <p:cNvPr id="26" name="テキスト ボックス 25"/>
          <p:cNvSpPr txBox="1"/>
          <p:nvPr/>
        </p:nvSpPr>
        <p:spPr>
          <a:xfrm>
            <a:off x="4788024" y="5091296"/>
            <a:ext cx="1048429" cy="307777"/>
          </a:xfrm>
          <a:prstGeom prst="rect">
            <a:avLst/>
          </a:prstGeom>
          <a:solidFill>
            <a:sysClr val="window" lastClr="FFFFFF"/>
          </a:solidFill>
          <a:ln w="25400" cap="flat" cmpd="sng" algn="ctr">
            <a:solidFill>
              <a:srgbClr val="4F81B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smtClean="0">
                <a:ln>
                  <a:noFill/>
                </a:ln>
                <a:solidFill>
                  <a:prstClr val="black"/>
                </a:solidFill>
                <a:effectLst/>
                <a:uLnTx/>
                <a:uFillTx/>
                <a:latin typeface="Arial"/>
                <a:ea typeface="ＭＳ Ｐゴシック"/>
                <a:cs typeface="+mn-cs"/>
              </a:rPr>
              <a:t>6.77 A/cm</a:t>
            </a:r>
            <a:r>
              <a:rPr kumimoji="0" lang="en-US" altLang="ja-JP" sz="1400" b="0" i="0" u="none" strike="noStrike" kern="0" cap="none" spc="0" normalizeH="0" baseline="30000" noProof="0" dirty="0" smtClean="0">
                <a:ln>
                  <a:noFill/>
                </a:ln>
                <a:solidFill>
                  <a:prstClr val="black"/>
                </a:solidFill>
                <a:effectLst/>
                <a:uLnTx/>
                <a:uFillTx/>
                <a:latin typeface="Arial"/>
                <a:ea typeface="ＭＳ Ｐゴシック"/>
                <a:cs typeface="+mn-cs"/>
              </a:rPr>
              <a:t>2</a:t>
            </a:r>
            <a:endParaRPr kumimoji="0" lang="ja-JP" altLang="en-US" sz="1400" b="0" i="0" u="none" strike="noStrike" kern="0" cap="none" spc="0" normalizeH="0" baseline="30000" noProof="0" dirty="0" smtClean="0">
              <a:ln>
                <a:noFill/>
              </a:ln>
              <a:solidFill>
                <a:prstClr val="black"/>
              </a:solidFill>
              <a:effectLst/>
              <a:uLnTx/>
              <a:uFillTx/>
              <a:latin typeface="Arial"/>
              <a:ea typeface="ＭＳ Ｐゴシック"/>
              <a:cs typeface="+mn-cs"/>
            </a:endParaRPr>
          </a:p>
        </p:txBody>
      </p:sp>
      <p:sp>
        <p:nvSpPr>
          <p:cNvPr id="27" name="テキスト ボックス 26"/>
          <p:cNvSpPr txBox="1"/>
          <p:nvPr/>
        </p:nvSpPr>
        <p:spPr>
          <a:xfrm>
            <a:off x="3803492" y="2891377"/>
            <a:ext cx="1499128" cy="307777"/>
          </a:xfrm>
          <a:prstGeom prst="rect">
            <a:avLst/>
          </a:prstGeom>
          <a:noFill/>
        </p:spPr>
        <p:txBody>
          <a:bodyPr wrap="none" rtlCol="0">
            <a:spAutoFit/>
          </a:bodyPr>
          <a:lstStyle/>
          <a:p>
            <a:r>
              <a:rPr lang="en-US" altLang="ja-JP" sz="1400" b="1" dirty="0" smtClean="0">
                <a:solidFill>
                  <a:srgbClr val="1F497D"/>
                </a:solidFill>
                <a:latin typeface="Arial" charset="0"/>
                <a:ea typeface="ＭＳ Ｐゴシック" pitchFamily="50" charset="-128"/>
              </a:rPr>
              <a:t>CM1800HC-66X</a:t>
            </a:r>
            <a:endParaRPr lang="ja-JP" altLang="en-US" sz="1400" b="1" dirty="0">
              <a:solidFill>
                <a:srgbClr val="1F497D"/>
              </a:solidFill>
              <a:latin typeface="Arial" charset="0"/>
              <a:ea typeface="ＭＳ Ｐゴシック" pitchFamily="50" charset="-128"/>
            </a:endParaRPr>
          </a:p>
        </p:txBody>
      </p:sp>
      <p:sp>
        <p:nvSpPr>
          <p:cNvPr id="28" name="テキスト ボックス 27"/>
          <p:cNvSpPr txBox="1"/>
          <p:nvPr/>
        </p:nvSpPr>
        <p:spPr>
          <a:xfrm>
            <a:off x="315742" y="1853931"/>
            <a:ext cx="3384376" cy="707886"/>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prstClr val="black"/>
                </a:solidFill>
                <a:effectLst/>
                <a:uLnTx/>
                <a:uFillTx/>
                <a:latin typeface="Arial"/>
                <a:ea typeface="ＭＳ Ｐゴシック"/>
                <a:cs typeface="+mn-cs"/>
              </a:rPr>
              <a:t>The highest current density in the industry is realized</a:t>
            </a:r>
            <a:endParaRPr kumimoji="0" lang="ja-JP" altLang="en-US" sz="2000" b="0" i="0" u="none" strike="noStrike" kern="0" cap="none" spc="0" normalizeH="0" baseline="0" noProof="0" dirty="0" smtClean="0">
              <a:ln>
                <a:noFill/>
              </a:ln>
              <a:solidFill>
                <a:prstClr val="black"/>
              </a:solidFill>
              <a:effectLst/>
              <a:uLnTx/>
              <a:uFillTx/>
              <a:latin typeface="Arial"/>
              <a:ea typeface="ＭＳ Ｐゴシック"/>
              <a:cs typeface="+mn-cs"/>
            </a:endParaRPr>
          </a:p>
        </p:txBody>
      </p:sp>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l="19942" t="10151" r="20230" b="13402"/>
          <a:stretch/>
        </p:blipFill>
        <p:spPr>
          <a:xfrm>
            <a:off x="5610154" y="1642535"/>
            <a:ext cx="3263166" cy="2779734"/>
          </a:xfrm>
          <a:prstGeom prst="rect">
            <a:avLst/>
          </a:prstGeom>
        </p:spPr>
      </p:pic>
      <p:sp>
        <p:nvSpPr>
          <p:cNvPr id="30" name="テキスト ボックス 29"/>
          <p:cNvSpPr txBox="1"/>
          <p:nvPr/>
        </p:nvSpPr>
        <p:spPr>
          <a:xfrm>
            <a:off x="6947793" y="1364117"/>
            <a:ext cx="1925527" cy="400110"/>
          </a:xfrm>
          <a:prstGeom prst="rect">
            <a:avLst/>
          </a:prstGeom>
          <a:noFill/>
        </p:spPr>
        <p:txBody>
          <a:bodyPr wrap="none" rtlCol="0">
            <a:spAutoFit/>
          </a:bodyPr>
          <a:lstStyle/>
          <a:p>
            <a:r>
              <a:rPr lang="en-US" altLang="ja-JP" sz="2000" b="1" dirty="0" smtClean="0">
                <a:solidFill>
                  <a:srgbClr val="1F497D"/>
                </a:solidFill>
                <a:latin typeface="Arial" charset="0"/>
                <a:ea typeface="ＭＳ Ｐゴシック" pitchFamily="50" charset="-128"/>
              </a:rPr>
              <a:t>CM600DC-66X</a:t>
            </a:r>
            <a:endParaRPr lang="ja-JP" altLang="en-US" sz="2000" b="1" dirty="0">
              <a:solidFill>
                <a:srgbClr val="1F497D"/>
              </a:solidFill>
              <a:latin typeface="Arial" charset="0"/>
              <a:ea typeface="ＭＳ Ｐゴシック" pitchFamily="50" charset="-128"/>
            </a:endParaRPr>
          </a:p>
        </p:txBody>
      </p:sp>
      <p:sp>
        <p:nvSpPr>
          <p:cNvPr id="31" name="テキスト ボックス 30"/>
          <p:cNvSpPr txBox="1"/>
          <p:nvPr/>
        </p:nvSpPr>
        <p:spPr>
          <a:xfrm>
            <a:off x="6762148" y="4331355"/>
            <a:ext cx="1295611" cy="369332"/>
          </a:xfrm>
          <a:prstGeom prst="rect">
            <a:avLst/>
          </a:prstGeom>
          <a:solidFill>
            <a:srgbClr val="FFFF00"/>
          </a:solidFill>
          <a:ln w="25400" cap="flat" cmpd="sng" algn="ctr">
            <a:solidFill>
              <a:srgbClr val="4F81B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rPr>
              <a:t>8.57 A/cm</a:t>
            </a:r>
            <a:r>
              <a:rPr kumimoji="0" lang="en-US" altLang="ja-JP" sz="1800" b="0" i="0" u="none" strike="noStrike" kern="0" cap="none" spc="0" normalizeH="0" baseline="30000" noProof="0" dirty="0" smtClean="0">
                <a:ln>
                  <a:noFill/>
                </a:ln>
                <a:solidFill>
                  <a:prstClr val="black"/>
                </a:solidFill>
                <a:effectLst/>
                <a:uLnTx/>
                <a:uFillTx/>
                <a:latin typeface="Arial"/>
                <a:ea typeface="ＭＳ Ｐゴシック"/>
                <a:cs typeface="+mn-cs"/>
              </a:rPr>
              <a:t>2</a:t>
            </a:r>
            <a:endParaRPr kumimoji="0" lang="ja-JP" altLang="en-US" sz="1800" b="0" i="0" u="none" strike="noStrike" kern="0" cap="none" spc="0" normalizeH="0" baseline="30000" noProof="0" dirty="0" smtClean="0">
              <a:ln>
                <a:noFill/>
              </a:ln>
              <a:solidFill>
                <a:prstClr val="black"/>
              </a:solidFill>
              <a:effectLst/>
              <a:uLnTx/>
              <a:uFillTx/>
              <a:latin typeface="Arial"/>
              <a:ea typeface="ＭＳ Ｐゴシック"/>
              <a:cs typeface="+mn-cs"/>
            </a:endParaRPr>
          </a:p>
        </p:txBody>
      </p:sp>
      <p:sp>
        <p:nvSpPr>
          <p:cNvPr id="32" name="テキスト ボックス 31"/>
          <p:cNvSpPr txBox="1"/>
          <p:nvPr/>
        </p:nvSpPr>
        <p:spPr>
          <a:xfrm>
            <a:off x="369992" y="1089837"/>
            <a:ext cx="854721"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rtlCol="0">
            <a:spAutoFit/>
          </a:bodyPr>
          <a:lstStyle/>
          <a:p>
            <a:pPr fontAlgn="auto">
              <a:spcBef>
                <a:spcPts val="0"/>
              </a:spcBef>
              <a:spcAft>
                <a:spcPts val="0"/>
              </a:spcAft>
              <a:defRPr/>
            </a:pPr>
            <a:r>
              <a:rPr kumimoji="0" lang="en-US" altLang="ja-JP" sz="2000" b="1" kern="0" dirty="0" smtClean="0">
                <a:solidFill>
                  <a:prstClr val="white"/>
                </a:solidFill>
                <a:latin typeface="Arial"/>
                <a:ea typeface="ＭＳ Ｐゴシック"/>
              </a:rPr>
              <a:t>3.3kV</a:t>
            </a:r>
            <a:endParaRPr kumimoji="0" lang="ja-JP" altLang="en-US" sz="2000" b="1" kern="0" dirty="0" smtClean="0">
              <a:solidFill>
                <a:prstClr val="white"/>
              </a:solidFill>
              <a:latin typeface="Arial"/>
              <a:ea typeface="ＭＳ Ｐゴシック"/>
            </a:endParaRPr>
          </a:p>
        </p:txBody>
      </p:sp>
    </p:spTree>
    <p:extLst>
      <p:ext uri="{BB962C8B-B14F-4D97-AF65-F5344CB8AC3E}">
        <p14:creationId xmlns:p14="http://schemas.microsoft.com/office/powerpoint/2010/main" val="3634446521"/>
      </p:ext>
    </p:extLst>
  </p:cSld>
  <p:clrMapOvr>
    <a:masterClrMapping/>
  </p:clrMapOvr>
  <p:transition advTm="37767"/>
  <p:timing>
    <p:tnLst>
      <p:par>
        <p:cTn id="1" dur="indefinite" restart="never" nodeType="tmRoot"/>
      </p:par>
    </p:tnLst>
  </p:timing>
  <p:extLst mod="1">
    <p:ext uri="{3A86A75C-4F4B-4683-9AE1-C65F6400EC91}">
      <p14:laserTraceLst xmlns:p14="http://schemas.microsoft.com/office/powerpoint/2010/main">
        <p14:tracePtLst>
          <p14:tracePt t="1966" x="609600" y="5607050"/>
          <p14:tracePt t="2112" x="615950" y="5607050"/>
          <p14:tracePt t="2120" x="635000" y="5607050"/>
          <p14:tracePt t="2128" x="666750" y="5607050"/>
          <p14:tracePt t="2136" x="692150" y="5607050"/>
          <p14:tracePt t="2148" x="730250" y="5607050"/>
          <p14:tracePt t="2165" x="831850" y="5600700"/>
          <p14:tracePt t="2182" x="990600" y="5556250"/>
          <p14:tracePt t="2198" x="1117600" y="5492750"/>
          <p14:tracePt t="2215" x="1270000" y="5480050"/>
          <p14:tracePt t="2232" x="1435100" y="5480050"/>
          <p14:tracePt t="2248" x="1555750" y="5549900"/>
          <p14:tracePt t="2265" x="1663700" y="5619750"/>
          <p14:tracePt t="2282" x="1708150" y="5657850"/>
          <p14:tracePt t="2298" x="1720850" y="5676900"/>
          <p14:tracePt t="2315" x="1733550" y="5676900"/>
          <p14:tracePt t="3101" x="1739900" y="5683250"/>
          <p14:tracePt t="3117" x="1746250" y="5689600"/>
          <p14:tracePt t="3207" x="1746250" y="5695950"/>
          <p14:tracePt t="3247" x="1746250" y="5702300"/>
          <p14:tracePt t="3279" x="1752600" y="5702300"/>
          <p14:tracePt t="3287" x="1758950" y="5702300"/>
          <p14:tracePt t="5459" x="1765300" y="5702300"/>
          <p14:tracePt t="5467" x="1765300" y="5695950"/>
          <p14:tracePt t="5581" x="1765300" y="5689600"/>
          <p14:tracePt t="5597" x="1778000" y="5689600"/>
          <p14:tracePt t="5653" x="1778000" y="5695950"/>
          <p14:tracePt t="5660" x="1778000" y="5702300"/>
          <p14:tracePt t="5684" x="1778000" y="5708650"/>
          <p14:tracePt t="5700" x="1771650" y="5721350"/>
          <p14:tracePt t="5717" x="1771650" y="5727700"/>
          <p14:tracePt t="5727" x="1771650" y="5734050"/>
          <p14:tracePt t="5733" x="1765300" y="5740400"/>
          <p14:tracePt t="5749" x="1758950" y="5765800"/>
          <p14:tracePt t="5765" x="1758950" y="5784850"/>
          <p14:tracePt t="5782" x="1758950" y="5803900"/>
          <p14:tracePt t="5799" x="1758950" y="5822950"/>
          <p14:tracePt t="5815" x="1758950" y="5854700"/>
          <p14:tracePt t="5832" x="1758950" y="5867400"/>
          <p14:tracePt t="5849" x="1758950" y="5899150"/>
          <p14:tracePt t="5865" x="1765300" y="5930900"/>
          <p14:tracePt t="5882" x="1765300" y="5975350"/>
          <p14:tracePt t="5899" x="1765300" y="6032500"/>
          <p14:tracePt t="5915" x="1752600" y="6096000"/>
          <p14:tracePt t="5932" x="1714500" y="6191250"/>
          <p14:tracePt t="5949" x="1676400" y="6280150"/>
          <p14:tracePt t="5965" x="1657350" y="6343650"/>
          <p14:tracePt t="6007" x="1670050" y="6356350"/>
          <p14:tracePt t="6015" x="1670050" y="6362700"/>
          <p14:tracePt t="6039" x="1682750" y="6362700"/>
          <p14:tracePt t="6049" x="1682750" y="6369050"/>
          <p14:tracePt t="7255" x="1689100" y="6369050"/>
          <p14:tracePt t="7271" x="1689100" y="6362700"/>
          <p14:tracePt t="7279" x="1695450" y="6362700"/>
          <p14:tracePt t="7287" x="1708150" y="6356350"/>
          <p14:tracePt t="7299" x="1708150" y="6350000"/>
          <p14:tracePt t="7315" x="1727200" y="6343650"/>
          <p14:tracePt t="7332" x="1752600" y="6324600"/>
          <p14:tracePt t="7349" x="1778000" y="6324600"/>
          <p14:tracePt t="7365" x="1790700" y="6324600"/>
          <p14:tracePt t="7399" x="1797050" y="6324600"/>
          <p14:tracePt t="7415" x="1809750" y="6330950"/>
          <p14:tracePt t="7432" x="1835150" y="6343650"/>
          <p14:tracePt t="7449" x="1866900" y="6343650"/>
          <p14:tracePt t="7465" x="1879600" y="6343650"/>
          <p14:tracePt t="7482" x="1885950" y="6343650"/>
          <p14:tracePt t="7515" x="1885950" y="6350000"/>
          <p14:tracePt t="7532" x="1885950" y="6356350"/>
          <p14:tracePt t="7549" x="1885950" y="6362700"/>
          <p14:tracePt t="7565" x="1885950" y="6369050"/>
          <p14:tracePt t="7609" x="1892300" y="6375400"/>
          <p14:tracePt t="7625" x="1898650" y="6381750"/>
          <p14:tracePt t="7641" x="1898650" y="6388100"/>
          <p14:tracePt t="7657" x="1898650" y="6394450"/>
          <p14:tracePt t="7665" x="1905000" y="6394450"/>
          <p14:tracePt t="7737" x="1911350" y="6394450"/>
          <p14:tracePt t="7745" x="1924050" y="6394450"/>
          <p14:tracePt t="7753" x="1930400" y="6394450"/>
          <p14:tracePt t="7955" x="1936750" y="6400800"/>
          <p14:tracePt t="7961" x="1936750" y="6413500"/>
          <p14:tracePt t="7979" x="1936750" y="6419850"/>
          <p14:tracePt t="7995" x="1943100" y="6419850"/>
          <p14:tracePt t="8003" x="1943100" y="6413500"/>
          <p14:tracePt t="8019" x="1943100" y="6407150"/>
          <p14:tracePt t="8043" x="1930400" y="6407150"/>
          <p14:tracePt t="8051" x="1924050" y="6407150"/>
          <p14:tracePt t="8065" x="1917700" y="6407150"/>
          <p14:tracePt t="8082" x="1911350" y="6407150"/>
          <p14:tracePt t="8099" x="1905000" y="6407150"/>
          <p14:tracePt t="8123" x="1898650" y="6407150"/>
          <p14:tracePt t="8139" x="1885950" y="6407150"/>
          <p14:tracePt t="8149" x="1879600" y="6407150"/>
          <p14:tracePt t="8165" x="1866900" y="6407150"/>
          <p14:tracePt t="8182" x="1860550" y="6407150"/>
          <p14:tracePt t="8199" x="1854200" y="6407150"/>
          <p14:tracePt t="8215" x="1835150" y="6407150"/>
          <p14:tracePt t="8232" x="1816100" y="6407150"/>
          <p14:tracePt t="8249" x="1809750" y="6400800"/>
          <p14:tracePt t="8265" x="1809750" y="6394450"/>
          <p14:tracePt t="8282" x="1803400" y="6388100"/>
          <p14:tracePt t="8301" x="1803400" y="6381750"/>
          <p14:tracePt t="8315" x="1784350" y="6356350"/>
          <p14:tracePt t="8332" x="1778000" y="6343650"/>
          <p14:tracePt t="8349" x="1765300" y="6305550"/>
          <p14:tracePt t="8365" x="1765300" y="6286500"/>
          <p14:tracePt t="8382" x="1765300" y="6248400"/>
          <p14:tracePt t="8399" x="1765300" y="6197600"/>
          <p14:tracePt t="8415" x="1752600" y="6140450"/>
          <p14:tracePt t="8432" x="1752600" y="6083300"/>
          <p14:tracePt t="8449" x="1746250" y="6032500"/>
          <p14:tracePt t="8465" x="1733550" y="5969000"/>
          <p14:tracePt t="8482" x="1727200" y="5911850"/>
          <p14:tracePt t="8499" x="1720850" y="5848350"/>
          <p14:tracePt t="8515" x="1720850" y="5772150"/>
          <p14:tracePt t="8532" x="1714500" y="5695950"/>
          <p14:tracePt t="8549" x="1714500" y="5600700"/>
          <p14:tracePt t="8565" x="1714500" y="5530850"/>
          <p14:tracePt t="8582" x="1714500" y="5461000"/>
          <p14:tracePt t="8599" x="1714500" y="5378450"/>
          <p14:tracePt t="8615" x="1720850" y="5264150"/>
          <p14:tracePt t="8632" x="1727200" y="5137150"/>
          <p14:tracePt t="8649" x="1727200" y="5016500"/>
          <p14:tracePt t="8665" x="1746250" y="4927600"/>
          <p14:tracePt t="8682" x="1746250" y="4883150"/>
          <p14:tracePt t="8699" x="1746250" y="4870450"/>
          <p14:tracePt t="8715" x="1746250" y="4857750"/>
          <p14:tracePt t="8732" x="1739900" y="4857750"/>
          <p14:tracePt t="8749" x="1695450" y="4857750"/>
          <p14:tracePt t="8983" x="1695450" y="4864100"/>
          <p14:tracePt t="9081" x="1689100" y="4864100"/>
          <p14:tracePt t="9105" x="1689100" y="4857750"/>
          <p14:tracePt t="9113" x="1701800" y="4851400"/>
          <p14:tracePt t="9145" x="1701800" y="4845050"/>
          <p14:tracePt t="9217" x="1701800" y="4838700"/>
          <p14:tracePt t="9250" x="1714500" y="4826000"/>
          <p14:tracePt t="9265" x="1720850" y="4819650"/>
          <p14:tracePt t="9273" x="1727200" y="4813300"/>
          <p14:tracePt t="9459" x="1727200" y="4806950"/>
          <p14:tracePt t="9515" x="1727200" y="4794250"/>
          <p14:tracePt t="9531" x="1727200" y="4781550"/>
          <p14:tracePt t="9539" x="1727200" y="4768850"/>
          <p14:tracePt t="9549" x="1727200" y="4749800"/>
          <p14:tracePt t="9565" x="1727200" y="4718050"/>
          <p14:tracePt t="9582" x="1727200" y="4679950"/>
          <p14:tracePt t="9599" x="1727200" y="4654550"/>
          <p14:tracePt t="9615" x="1727200" y="4629150"/>
          <p14:tracePt t="9632" x="1720850" y="4603750"/>
          <p14:tracePt t="9649" x="1695450" y="4578350"/>
          <p14:tracePt t="9665" x="1663700" y="4546600"/>
          <p14:tracePt t="9668" x="1644650" y="4533900"/>
          <p14:tracePt t="9682" x="1631950" y="4514850"/>
          <p14:tracePt t="9699" x="1581150" y="4470400"/>
          <p14:tracePt t="9715" x="1562100" y="4457700"/>
          <p14:tracePt t="9732" x="1530350" y="4451350"/>
          <p14:tracePt t="9749" x="1485900" y="4451350"/>
          <p14:tracePt t="9765" x="1435100" y="4464050"/>
          <p14:tracePt t="9782" x="1377950" y="4470400"/>
          <p14:tracePt t="9799" x="1339850" y="4483100"/>
          <p14:tracePt t="9815" x="1320800" y="4483100"/>
          <p14:tracePt t="9832" x="1314450" y="4489450"/>
          <p14:tracePt t="9865" x="1308100" y="4495800"/>
          <p14:tracePt t="9882" x="1308100" y="4527550"/>
          <p14:tracePt t="9899" x="1308100" y="4559300"/>
          <p14:tracePt t="9915" x="1289050" y="4591050"/>
          <p14:tracePt t="9932" x="1276350" y="4629150"/>
          <p14:tracePt t="9949" x="1270000" y="4667250"/>
          <p14:tracePt t="9965" x="1270000" y="4686300"/>
          <p14:tracePt t="9982" x="1276350" y="4705350"/>
          <p14:tracePt t="9999" x="1301750" y="4718050"/>
          <p14:tracePt t="10015" x="1333500" y="4730750"/>
          <p14:tracePt t="10032" x="1377950" y="4749800"/>
          <p14:tracePt t="10049" x="1403350" y="4756150"/>
          <p14:tracePt t="10065" x="1409700" y="4768850"/>
          <p14:tracePt t="10082" x="1428750" y="4775200"/>
          <p14:tracePt t="10099" x="1447800" y="4775200"/>
          <p14:tracePt t="10115" x="1460500" y="4781550"/>
          <p14:tracePt t="10132" x="1479550" y="4781550"/>
          <p14:tracePt t="10149" x="1498600" y="4781550"/>
          <p14:tracePt t="10165" x="1511300" y="4775200"/>
          <p14:tracePt t="10182" x="1517650" y="4762500"/>
          <p14:tracePt t="10199" x="1524000" y="4762500"/>
          <p14:tracePt t="10233" x="1524000" y="4756150"/>
          <p14:tracePt t="10239" x="1530350" y="4756150"/>
          <p14:tracePt t="10249" x="1543050" y="4743450"/>
          <p14:tracePt t="10265" x="1562100" y="4743450"/>
          <p14:tracePt t="10282" x="1574800" y="4724400"/>
          <p14:tracePt t="10299" x="1593850" y="4711700"/>
          <p14:tracePt t="10315" x="1593850" y="4699000"/>
          <p14:tracePt t="10332" x="1600200" y="4673600"/>
          <p14:tracePt t="10349" x="1600200" y="4660900"/>
          <p14:tracePt t="10365" x="1612900" y="4648200"/>
          <p14:tracePt t="10382" x="1625600" y="4622800"/>
          <p14:tracePt t="10399" x="1631950" y="4597400"/>
          <p14:tracePt t="10415" x="1638300" y="4578350"/>
          <p14:tracePt t="10432" x="1638300" y="4559300"/>
          <p14:tracePt t="10449" x="1638300" y="4533900"/>
          <p14:tracePt t="10465" x="1631950" y="4502150"/>
          <p14:tracePt t="10482" x="1619250" y="4476750"/>
          <p14:tracePt t="10499" x="1593850" y="4457700"/>
          <p14:tracePt t="10515" x="1574800" y="4445000"/>
          <p14:tracePt t="10532" x="1543050" y="4432300"/>
          <p14:tracePt t="10549" x="1498600" y="4432300"/>
          <p14:tracePt t="10565" x="1466850" y="4425950"/>
          <p14:tracePt t="10582" x="1447800" y="4425950"/>
          <p14:tracePt t="10599" x="1428750" y="4425950"/>
          <p14:tracePt t="10615" x="1409700" y="4432300"/>
          <p14:tracePt t="10632" x="1397000" y="4438650"/>
          <p14:tracePt t="10649" x="1384300" y="4451350"/>
          <p14:tracePt t="10665" x="1377950" y="4464050"/>
          <p14:tracePt t="10682" x="1371600" y="4470400"/>
          <p14:tracePt t="10699" x="1371600" y="4483100"/>
          <p14:tracePt t="10715" x="1371600" y="4508500"/>
          <p14:tracePt t="10732" x="1371600" y="4533900"/>
          <p14:tracePt t="10749" x="1377950" y="4572000"/>
          <p14:tracePt t="10765" x="1390650" y="4597400"/>
          <p14:tracePt t="10782" x="1409700" y="4616450"/>
          <p14:tracePt t="10799" x="1428750" y="4629150"/>
          <p14:tracePt t="10815" x="1441450" y="4635500"/>
          <p14:tracePt t="10832" x="1454150" y="4641850"/>
          <p14:tracePt t="10849" x="1466850" y="4648200"/>
          <p14:tracePt t="10866" x="1485900" y="4654550"/>
          <p14:tracePt t="10882" x="1492250" y="4654550"/>
          <p14:tracePt t="10899" x="1511300" y="4660900"/>
          <p14:tracePt t="10915" x="1536700" y="4667250"/>
          <p14:tracePt t="10932" x="1555750" y="4667250"/>
          <p14:tracePt t="10949" x="1568450" y="4667250"/>
          <p14:tracePt t="10965" x="1593850" y="4667250"/>
          <p14:tracePt t="10982" x="1606550" y="4667250"/>
          <p14:tracePt t="11015" x="1625600" y="4667250"/>
          <p14:tracePt t="11032" x="1631950" y="4667250"/>
          <p14:tracePt t="11049" x="1638300" y="4667250"/>
          <p14:tracePt t="11083" x="1651000" y="4660900"/>
          <p14:tracePt t="11091" x="1651000" y="4654550"/>
          <p14:tracePt t="11101" x="1657350" y="4654550"/>
          <p14:tracePt t="11115" x="1657350" y="4641850"/>
          <p14:tracePt t="11132" x="1657350" y="4622800"/>
          <p14:tracePt t="11149" x="1657350" y="4597400"/>
          <p14:tracePt t="11165" x="1657350" y="4565650"/>
          <p14:tracePt t="11182" x="1651000" y="4533900"/>
          <p14:tracePt t="11199" x="1638300" y="4514850"/>
          <p14:tracePt t="11215" x="1612900" y="4495800"/>
          <p14:tracePt t="11232" x="1593850" y="4476750"/>
          <p14:tracePt t="11249" x="1574800" y="4451350"/>
          <p14:tracePt t="11265" x="1562100" y="4438650"/>
          <p14:tracePt t="11282" x="1549400" y="4425950"/>
          <p14:tracePt t="11299" x="1543050" y="4419600"/>
          <p14:tracePt t="11315" x="1530350" y="4413250"/>
          <p14:tracePt t="11332" x="1517650" y="4413250"/>
          <p14:tracePt t="11349" x="1485900" y="4413250"/>
          <p14:tracePt t="11365" x="1473200" y="4413250"/>
          <p14:tracePt t="11382" x="1447800" y="4413250"/>
          <p14:tracePt t="11399" x="1422400" y="4413250"/>
          <p14:tracePt t="11415" x="1403350" y="4413250"/>
          <p14:tracePt t="11432" x="1371600" y="4425950"/>
          <p14:tracePt t="11449" x="1358900" y="4438650"/>
          <p14:tracePt t="11465" x="1346200" y="4451350"/>
          <p14:tracePt t="11482" x="1346200" y="4457700"/>
          <p14:tracePt t="11499" x="1339850" y="4476750"/>
          <p14:tracePt t="11515" x="1339850" y="4489450"/>
          <p14:tracePt t="11532" x="1339850" y="4502150"/>
          <p14:tracePt t="11549" x="1339850" y="4527550"/>
          <p14:tracePt t="11566" x="1339850" y="4533900"/>
          <p14:tracePt t="11582" x="1358900" y="4559300"/>
          <p14:tracePt t="11599" x="1384300" y="4578350"/>
          <p14:tracePt t="11615" x="1403350" y="4578350"/>
          <p14:tracePt t="11632" x="1416050" y="4578350"/>
          <p14:tracePt t="11649" x="1422400" y="4578350"/>
          <p14:tracePt t="11682" x="1428750" y="4584700"/>
          <p14:tracePt t="11699" x="1447800" y="4603750"/>
          <p14:tracePt t="11715" x="1479550" y="4616450"/>
          <p14:tracePt t="11732" x="1511300" y="4635500"/>
          <p14:tracePt t="11748" x="1543050" y="4641850"/>
          <p14:tracePt t="11765" x="1555750" y="4648200"/>
          <p14:tracePt t="11782" x="1568450" y="4648200"/>
          <p14:tracePt t="11799" x="1581150" y="4654550"/>
          <p14:tracePt t="11815" x="1587500" y="4654550"/>
          <p14:tracePt t="11832" x="1600200" y="4654550"/>
          <p14:tracePt t="11849" x="1612900" y="4654550"/>
          <p14:tracePt t="11882" x="1625600" y="4654550"/>
          <p14:tracePt t="11899" x="1631950" y="4654550"/>
          <p14:tracePt t="11915" x="1638300" y="4654550"/>
          <p14:tracePt t="11932" x="1644650" y="4641850"/>
          <p14:tracePt t="11965" x="1644650" y="4635500"/>
          <p14:tracePt t="11982" x="1644650" y="4622800"/>
          <p14:tracePt t="11999" x="1644650" y="4610100"/>
          <p14:tracePt t="12015" x="1644650" y="4597400"/>
          <p14:tracePt t="12032" x="1644650" y="4584700"/>
          <p14:tracePt t="12049" x="1638300" y="4572000"/>
          <p14:tracePt t="12066" x="1631950" y="4559300"/>
          <p14:tracePt t="12082" x="1619250" y="4540250"/>
          <p14:tracePt t="12099" x="1606550" y="4521200"/>
          <p14:tracePt t="12115" x="1581150" y="4502150"/>
          <p14:tracePt t="12132" x="1568450" y="4476750"/>
          <p14:tracePt t="12149" x="1555750" y="4464050"/>
          <p14:tracePt t="12165" x="1536700" y="4451350"/>
          <p14:tracePt t="12182" x="1530350" y="4451350"/>
          <p14:tracePt t="12199" x="1517650" y="4451350"/>
          <p14:tracePt t="12215" x="1504950" y="4451350"/>
          <p14:tracePt t="12233" x="1498600" y="4451350"/>
          <p14:tracePt t="12251" x="1492250" y="4451350"/>
          <p14:tracePt t="12283" x="1492250" y="4457700"/>
          <p14:tracePt t="12315" x="1485900" y="4464050"/>
          <p14:tracePt t="12323" x="1479550" y="4464050"/>
          <p14:tracePt t="12332" x="1473200" y="4464050"/>
          <p14:tracePt t="12349" x="1466850" y="4476750"/>
          <p14:tracePt t="12365" x="1460500" y="4489450"/>
          <p14:tracePt t="12382" x="1460500" y="4495800"/>
          <p14:tracePt t="12399" x="1447800" y="4508500"/>
          <p14:tracePt t="12415" x="1441450" y="4533900"/>
          <p14:tracePt t="12432" x="1435100" y="4552950"/>
          <p14:tracePt t="12449" x="1428750" y="4565650"/>
          <p14:tracePt t="12465" x="1422400" y="4565650"/>
          <p14:tracePt t="12482" x="1422400" y="4578350"/>
          <p14:tracePt t="12515" x="1422400" y="4584700"/>
          <p14:tracePt t="12523" x="1422400" y="4591050"/>
          <p14:tracePt t="12546" x="1422400" y="4603750"/>
          <p14:tracePt t="12555" x="1422400" y="4610100"/>
          <p14:tracePt t="12565" x="1422400" y="4616450"/>
          <p14:tracePt t="12582" x="1422400" y="4641850"/>
          <p14:tracePt t="12599" x="1422400" y="4654550"/>
          <p14:tracePt t="12615" x="1422400" y="4667250"/>
          <p14:tracePt t="12632" x="1428750" y="4667250"/>
          <p14:tracePt t="12665" x="1428750" y="4673600"/>
          <p14:tracePt t="12682" x="1435100" y="4673600"/>
          <p14:tracePt t="12699" x="1441450" y="4673600"/>
          <p14:tracePt t="12715" x="1441450" y="4679950"/>
          <p14:tracePt t="12732" x="1447800" y="4679950"/>
          <p14:tracePt t="12756" x="1454150" y="4679950"/>
          <p14:tracePt t="12772" x="1460500" y="4686300"/>
          <p14:tracePt t="12790" x="1466850" y="4692650"/>
          <p14:tracePt t="12813" x="1473200" y="4692650"/>
          <p14:tracePt t="13063" x="1479550" y="4699000"/>
          <p14:tracePt t="13071" x="1485900" y="4711700"/>
          <p14:tracePt t="13082" x="1504950" y="4724400"/>
          <p14:tracePt t="13099" x="1536700" y="4749800"/>
          <p14:tracePt t="13115" x="1574800" y="4775200"/>
          <p14:tracePt t="13132" x="1612900" y="4800600"/>
          <p14:tracePt t="13149" x="1625600" y="4819650"/>
          <p14:tracePt t="13165" x="1631950" y="4845050"/>
          <p14:tracePt t="13182" x="1631950" y="4883150"/>
          <p14:tracePt t="13199" x="1631950" y="4895850"/>
          <p14:tracePt t="13215" x="1619250" y="4895850"/>
          <p14:tracePt t="13232" x="1619250" y="4902200"/>
          <p14:tracePt t="13803" x="1612900" y="4902200"/>
          <p14:tracePt t="13826" x="1606550" y="4902200"/>
          <p14:tracePt t="13866" x="1606550" y="4895850"/>
          <p14:tracePt t="13907" x="1606550" y="4889500"/>
          <p14:tracePt t="13914" x="1606550" y="4883150"/>
          <p14:tracePt t="13939" x="1606550" y="4876800"/>
          <p14:tracePt t="13947" x="1606550" y="4870450"/>
          <p14:tracePt t="13963" x="1606550" y="4864100"/>
          <p14:tracePt t="13979" x="1606550" y="4870450"/>
          <p14:tracePt t="13987" x="1606550" y="4883150"/>
          <p14:tracePt t="13999" x="1606550" y="4889500"/>
          <p14:tracePt t="14015" x="1606550" y="4921250"/>
          <p14:tracePt t="14032" x="1619250" y="4953000"/>
          <p14:tracePt t="14049" x="1638300" y="4991100"/>
          <p14:tracePt t="14065" x="1657350" y="5035550"/>
          <p14:tracePt t="14082" x="1657350" y="5073650"/>
          <p14:tracePt t="14099" x="1663700" y="5092700"/>
          <p14:tracePt t="14115" x="1663700" y="5137150"/>
          <p14:tracePt t="14132" x="1663700" y="5213350"/>
          <p14:tracePt t="14149" x="1663700" y="5257800"/>
          <p14:tracePt t="14165" x="1657350" y="5334000"/>
          <p14:tracePt t="14182" x="1644650" y="5429250"/>
          <p14:tracePt t="14199" x="1612900" y="5505450"/>
          <p14:tracePt t="14216" x="1568450" y="5607050"/>
          <p14:tracePt t="14232" x="1536700" y="5670550"/>
          <p14:tracePt t="14249" x="1504950" y="5721350"/>
          <p14:tracePt t="14265" x="1485900" y="5759450"/>
          <p14:tracePt t="14282" x="1473200" y="5791200"/>
          <p14:tracePt t="14299" x="1466850" y="5816600"/>
          <p14:tracePt t="14315" x="1447800" y="5867400"/>
          <p14:tracePt t="14332" x="1397000" y="5930900"/>
          <p14:tracePt t="14349" x="1384300" y="5949950"/>
          <p14:tracePt t="14365" x="1377950" y="5949950"/>
          <p14:tracePt t="14743" x="1371600" y="5949950"/>
          <p14:tracePt t="14783" x="1365250" y="5949950"/>
          <p14:tracePt t="14801" x="1365250" y="5943600"/>
          <p14:tracePt t="14807" x="1365250" y="5937250"/>
          <p14:tracePt t="14849" x="1365250" y="5930900"/>
          <p14:tracePt t="14857" x="1371600" y="5924550"/>
          <p14:tracePt t="14865" x="1371600" y="5918200"/>
          <p14:tracePt t="14882" x="1377950" y="5905500"/>
          <p14:tracePt t="14899" x="1409700" y="5905500"/>
          <p14:tracePt t="14915" x="1416050" y="5905500"/>
          <p14:tracePt t="14960" x="1428750" y="5905500"/>
          <p14:tracePt t="15001" x="1435100" y="5899150"/>
          <p14:tracePt t="15017" x="1447800" y="5899150"/>
          <p14:tracePt t="15033" x="1447800" y="5911850"/>
          <p14:tracePt t="15041" x="1447800" y="5930900"/>
          <p14:tracePt t="15049" x="1447800" y="5943600"/>
          <p14:tracePt t="15065" x="1447800" y="5981700"/>
          <p14:tracePt t="15082" x="1435100" y="6019800"/>
          <p14:tracePt t="15099" x="1435100" y="6057900"/>
          <p14:tracePt t="15115" x="1435100" y="6089650"/>
          <p14:tracePt t="15132" x="1441450" y="6102350"/>
          <p14:tracePt t="15149" x="1447800" y="6115050"/>
          <p14:tracePt t="15165" x="1447800" y="6121400"/>
          <p14:tracePt t="15199" x="1447800" y="6127750"/>
          <p14:tracePt t="15215" x="1435100" y="6140450"/>
          <p14:tracePt t="15232" x="1428750" y="6140450"/>
          <p14:tracePt t="16015" x="1428750" y="6146800"/>
          <p14:tracePt t="16031" x="1441450" y="6146800"/>
          <p14:tracePt t="16039" x="1447800" y="6146800"/>
          <p14:tracePt t="16049" x="1454150" y="6146800"/>
          <p14:tracePt t="16065" x="1466850" y="6146800"/>
          <p14:tracePt t="16082" x="1466850" y="6134100"/>
          <p14:tracePt t="16115" x="1466850" y="6127750"/>
          <p14:tracePt t="16132" x="1460500" y="6121400"/>
          <p14:tracePt t="16233" x="1460500" y="6115050"/>
          <p14:tracePt t="16257" x="1460500" y="6108700"/>
          <p14:tracePt t="16329" x="1466850" y="6102350"/>
          <p14:tracePt t="16337" x="1473200" y="6102350"/>
          <p14:tracePt t="16355" x="1492250" y="6096000"/>
          <p14:tracePt t="16377" x="1492250" y="6089650"/>
          <p14:tracePt t="16571" x="1492250" y="6096000"/>
          <p14:tracePt t="16603" x="1492250" y="6108700"/>
          <p14:tracePt t="16611" x="1492250" y="6115050"/>
          <p14:tracePt t="16627" x="1492250" y="6121400"/>
          <p14:tracePt t="16643" x="1492250" y="6127750"/>
          <p14:tracePt t="16837" x="1485900" y="6127750"/>
          <p14:tracePt t="16869" x="1485900" y="6121400"/>
          <p14:tracePt t="16909" x="1485900" y="6115050"/>
          <p14:tracePt t="17513" x="1492250" y="6121400"/>
          <p14:tracePt t="17521" x="1504950" y="6134100"/>
          <p14:tracePt t="17532" x="1517650" y="6146800"/>
          <p14:tracePt t="17549" x="1543050" y="6191250"/>
          <p14:tracePt t="17565" x="1549400" y="6229350"/>
          <p14:tracePt t="17582" x="1549400" y="6248400"/>
          <p14:tracePt t="17599" x="1549400" y="6280150"/>
          <p14:tracePt t="17615" x="1549400" y="6299200"/>
          <p14:tracePt t="17632" x="1549400" y="6311900"/>
          <p14:tracePt t="17673" x="1543050" y="6318250"/>
          <p14:tracePt t="17682" x="1536700" y="6324600"/>
          <p14:tracePt t="17699" x="1517650" y="6330950"/>
          <p14:tracePt t="17715" x="1498600" y="6337300"/>
          <p14:tracePt t="17732" x="1492250" y="6337300"/>
          <p14:tracePt t="17749" x="1485900" y="6337300"/>
          <p14:tracePt t="17765" x="1466850" y="6337300"/>
          <p14:tracePt t="17782" x="1447800" y="6330950"/>
          <p14:tracePt t="17799" x="1441450" y="6311900"/>
          <p14:tracePt t="17816" x="1428750" y="6305550"/>
          <p14:tracePt t="17832" x="1416050" y="6299200"/>
          <p14:tracePt t="17865" x="1403350" y="6286500"/>
          <p14:tracePt t="17882" x="1384300" y="6267450"/>
          <p14:tracePt t="17899" x="1365250" y="6248400"/>
          <p14:tracePt t="17915" x="1339850" y="6223000"/>
          <p14:tracePt t="17932" x="1301750" y="6197600"/>
          <p14:tracePt t="17949" x="1270000" y="6165850"/>
          <p14:tracePt t="17966" x="1225550" y="6146800"/>
          <p14:tracePt t="17982" x="1168400" y="6121400"/>
          <p14:tracePt t="17999" x="1130300" y="6102350"/>
          <p14:tracePt t="18015" x="1047750" y="6096000"/>
          <p14:tracePt t="18032" x="996950" y="6096000"/>
          <p14:tracePt t="18049" x="958850" y="6102350"/>
          <p14:tracePt t="18066" x="939800" y="6121400"/>
          <p14:tracePt t="18082" x="908050" y="6197600"/>
          <p14:tracePt t="18099" x="882650" y="6242050"/>
          <p14:tracePt t="18115" x="869950" y="6267450"/>
          <p14:tracePt t="18132" x="825500" y="6330950"/>
          <p14:tracePt t="18149" x="806450" y="6350000"/>
          <p14:tracePt t="18166" x="793750" y="6375400"/>
          <p14:tracePt t="18182" x="793750" y="6388100"/>
          <p14:tracePt t="18199" x="793750" y="6400800"/>
          <p14:tracePt t="18216" x="793750" y="6413500"/>
          <p14:tracePt t="18424" x="793750" y="6407150"/>
          <p14:tracePt t="18437" x="793750" y="6394450"/>
          <p14:tracePt t="18445" x="787400" y="6388100"/>
          <p14:tracePt t="18453" x="781050" y="6381750"/>
          <p14:tracePt t="18465" x="781050" y="6375400"/>
          <p14:tracePt t="18482" x="781050" y="6350000"/>
          <p14:tracePt t="18499" x="781050" y="6343650"/>
          <p14:tracePt t="18515" x="781050" y="6337300"/>
          <p14:tracePt t="18532" x="781050" y="6330950"/>
          <p14:tracePt t="18623" x="781050" y="6324600"/>
          <p14:tracePt t="18953" x="781050" y="6318250"/>
          <p14:tracePt t="18985" x="781050" y="6311900"/>
          <p14:tracePt t="19089" x="781050" y="6305550"/>
          <p14:tracePt t="19105" x="781050" y="6299200"/>
          <p14:tracePt t="19112" x="787400" y="6299200"/>
          <p14:tracePt t="19121" x="787400" y="6292850"/>
          <p14:tracePt t="19132" x="793750" y="6292850"/>
          <p14:tracePt t="19149" x="806450" y="6286500"/>
          <p14:tracePt t="19165" x="812800" y="6286500"/>
          <p14:tracePt t="19182" x="812800" y="6280150"/>
          <p14:tracePt t="19199" x="819150" y="6280150"/>
          <p14:tracePt t="19215" x="825500" y="6280150"/>
          <p14:tracePt t="19217" x="831850" y="6273800"/>
          <p14:tracePt t="19235" x="838200" y="6267450"/>
          <p14:tracePt t="19249" x="844550" y="6267450"/>
          <p14:tracePt t="19265" x="850900" y="6267450"/>
          <p14:tracePt t="19387" x="857250" y="6267450"/>
          <p14:tracePt t="19427" x="863600" y="6267450"/>
          <p14:tracePt t="19435" x="869950" y="6267450"/>
          <p14:tracePt t="19443" x="876300" y="6267450"/>
          <p14:tracePt t="19467" x="882650" y="6267450"/>
          <p14:tracePt t="19491" x="889000" y="6273800"/>
          <p14:tracePt t="19644" x="895350" y="6273800"/>
          <p14:tracePt t="19653" x="901700" y="6280150"/>
          <p14:tracePt t="19661" x="914400" y="6280150"/>
          <p14:tracePt t="19669" x="933450" y="6286500"/>
          <p14:tracePt t="19682" x="939800" y="6292850"/>
          <p14:tracePt t="19699" x="965200" y="6292850"/>
          <p14:tracePt t="19716" x="990600" y="6292850"/>
          <p14:tracePt t="19733" x="1016000" y="6292850"/>
          <p14:tracePt t="19749" x="1028700" y="6292850"/>
          <p14:tracePt t="19766" x="1035050" y="6292850"/>
          <p14:tracePt t="19782" x="1041400" y="6292850"/>
          <p14:tracePt t="19799" x="1047750" y="6292850"/>
          <p14:tracePt t="19816" x="1054100" y="6292850"/>
          <p14:tracePt t="19832" x="1066800" y="6292850"/>
          <p14:tracePt t="19849" x="1085850" y="6292850"/>
          <p14:tracePt t="19866" x="1092200" y="6292850"/>
          <p14:tracePt t="19882" x="1098550" y="6292850"/>
          <p14:tracePt t="19899" x="1111250" y="6292850"/>
          <p14:tracePt t="19933" x="1117600" y="6292850"/>
          <p14:tracePt t="19950" x="1123950" y="6292850"/>
          <p14:tracePt t="19983" x="1130300" y="6292850"/>
          <p14:tracePt t="20015" x="1136650" y="6292850"/>
          <p14:tracePt t="20031" x="1143000" y="6292850"/>
          <p14:tracePt t="20039" x="1149350" y="6292850"/>
          <p14:tracePt t="20049" x="1155700" y="6292850"/>
          <p14:tracePt t="20066" x="1168400" y="6292850"/>
          <p14:tracePt t="20082" x="1181100" y="6299200"/>
          <p14:tracePt t="20099" x="1187450" y="6305550"/>
          <p14:tracePt t="20116" x="1193800" y="6305550"/>
          <p14:tracePt t="20132" x="1200150" y="6305550"/>
          <p14:tracePt t="20149" x="1206500" y="6305550"/>
          <p14:tracePt t="20166" x="1225550" y="6305550"/>
          <p14:tracePt t="20182" x="1263650" y="6305550"/>
          <p14:tracePt t="20199" x="1301750" y="6305550"/>
          <p14:tracePt t="20216" x="1346200" y="6305550"/>
          <p14:tracePt t="20232" x="1365250" y="6305550"/>
          <p14:tracePt t="20249" x="1397000" y="6305550"/>
          <p14:tracePt t="20266" x="1416050" y="6292850"/>
          <p14:tracePt t="20282" x="1441450" y="6280150"/>
          <p14:tracePt t="20299" x="1454150" y="6273800"/>
          <p14:tracePt t="20316" x="1460500" y="6261100"/>
          <p14:tracePt t="20351" x="1460500" y="6254750"/>
          <p14:tracePt t="20409" x="1460500" y="6261100"/>
          <p14:tracePt t="20417" x="1447800" y="6280150"/>
          <p14:tracePt t="20425" x="1435100" y="6305550"/>
          <p14:tracePt t="20433" x="1422400" y="6318250"/>
          <p14:tracePt t="20449" x="1416050" y="6356350"/>
          <p14:tracePt t="20466" x="1416050" y="6375400"/>
          <p14:tracePt t="20499" x="1435100" y="6375400"/>
          <p14:tracePt t="20516" x="1460500" y="6375400"/>
          <p14:tracePt t="20532" x="1479550" y="6375400"/>
          <p14:tracePt t="20549" x="1485900" y="6369050"/>
          <p14:tracePt t="20657" x="1492250" y="6369050"/>
          <p14:tracePt t="20665" x="1492250" y="6362700"/>
          <p14:tracePt t="20747" x="1492250" y="6356350"/>
          <p14:tracePt t="20779" x="1498600" y="6356350"/>
          <p14:tracePt t="20786" x="1498600" y="6350000"/>
          <p14:tracePt t="20803" x="1504950" y="6337300"/>
          <p14:tracePt t="20819" x="1511300" y="6337300"/>
          <p14:tracePt t="20832" x="1511300" y="6330950"/>
          <p14:tracePt t="20849" x="1511300" y="6324600"/>
          <p14:tracePt t="20866" x="1511300" y="6318250"/>
          <p14:tracePt t="20882" x="1511300" y="6299200"/>
          <p14:tracePt t="20899" x="1511300" y="6292850"/>
          <p14:tracePt t="20916" x="1511300" y="6286500"/>
          <p14:tracePt t="20932" x="1504950" y="6273800"/>
          <p14:tracePt t="20949" x="1492250" y="6273800"/>
          <p14:tracePt t="20966" x="1485900" y="6261100"/>
          <p14:tracePt t="20982" x="1479550" y="6254750"/>
          <p14:tracePt t="20999" x="1479550" y="6248400"/>
          <p14:tracePt t="21016" x="1479550" y="6235700"/>
          <p14:tracePt t="21032" x="1473200" y="6216650"/>
          <p14:tracePt t="21049" x="1473200" y="6197600"/>
          <p14:tracePt t="21066" x="1473200" y="6191250"/>
          <p14:tracePt t="21082" x="1479550" y="6178550"/>
          <p14:tracePt t="21099" x="1492250" y="6165850"/>
          <p14:tracePt t="21116" x="1511300" y="6159500"/>
          <p14:tracePt t="21132" x="1543050" y="6159500"/>
          <p14:tracePt t="21149" x="1549400" y="6172200"/>
          <p14:tracePt t="21166" x="1555750" y="6191250"/>
          <p14:tracePt t="21182" x="1555750" y="6216650"/>
          <p14:tracePt t="21199" x="1549400" y="6242050"/>
          <p14:tracePt t="21216" x="1530350" y="6261100"/>
          <p14:tracePt t="21232" x="1517650" y="6267450"/>
          <p14:tracePt t="21269" x="1511300" y="6267450"/>
          <p14:tracePt t="21340" x="1511300" y="6261100"/>
          <p14:tracePt t="21398" x="1517650" y="6261100"/>
          <p14:tracePt t="21406" x="1524000" y="6261100"/>
          <p14:tracePt t="21416" x="1543050" y="6261100"/>
          <p14:tracePt t="21432" x="1568450" y="6267450"/>
          <p14:tracePt t="21449" x="1606550" y="6273800"/>
          <p14:tracePt t="21466" x="1670050" y="6280150"/>
          <p14:tracePt t="21482" x="1752600" y="6280150"/>
          <p14:tracePt t="21499" x="1828800" y="6280150"/>
          <p14:tracePt t="21516" x="1911350" y="6280150"/>
          <p14:tracePt t="21532" x="2006600" y="6286500"/>
          <p14:tracePt t="21549" x="2101850" y="6311900"/>
          <p14:tracePt t="21566" x="2190750" y="6343650"/>
          <p14:tracePt t="21582" x="2279650" y="6375400"/>
          <p14:tracePt t="21599" x="2298700" y="6407150"/>
          <p14:tracePt t="21616" x="2298700" y="6457950"/>
          <p14:tracePt t="21632" x="2292350" y="6457950"/>
          <p14:tracePt t="22283" x="2292350" y="6464300"/>
          <p14:tracePt t="22291" x="2292350" y="6470650"/>
          <p14:tracePt t="22757" x="2286000" y="6470650"/>
          <p14:tracePt t="22773" x="2279650" y="6470650"/>
          <p14:tracePt t="22815" x="2279650" y="6464300"/>
          <p14:tracePt t="22830" x="2279650" y="6457950"/>
          <p14:tracePt t="22846" x="2279650" y="6445250"/>
          <p14:tracePt t="22960" x="2286000" y="6445250"/>
          <p14:tracePt t="23000" x="2286000" y="6438900"/>
          <p14:tracePt t="23071" x="2292350" y="6438900"/>
          <p14:tracePt t="23079" x="2305050" y="6438900"/>
          <p14:tracePt t="23086" x="2317750" y="6438900"/>
          <p14:tracePt t="23099" x="2324100" y="6438900"/>
          <p14:tracePt t="23116" x="2336800" y="6432550"/>
          <p14:tracePt t="23153" x="2343150" y="6432550"/>
          <p14:tracePt t="23185" x="2349500" y="6432550"/>
          <p14:tracePt t="23192" x="2368550" y="6432550"/>
          <p14:tracePt t="23201" x="2374900" y="6432550"/>
          <p14:tracePt t="23215" x="2400300" y="6432550"/>
          <p14:tracePt t="23232" x="2463800" y="6407150"/>
          <p14:tracePt t="23249" x="2514600" y="6394450"/>
          <p14:tracePt t="23266" x="2559050" y="6381750"/>
          <p14:tracePt t="23282" x="2597150" y="6369050"/>
          <p14:tracePt t="23299" x="2679700" y="6337300"/>
          <p14:tracePt t="23316" x="2787650" y="6273800"/>
          <p14:tracePt t="23332" x="2940050" y="6184900"/>
          <p14:tracePt t="23349" x="3162300" y="6083300"/>
          <p14:tracePt t="23366" x="3416300" y="5962650"/>
          <p14:tracePt t="23382" x="3695700" y="5810250"/>
          <p14:tracePt t="23399" x="4006850" y="5664200"/>
          <p14:tracePt t="23437" x="5073650" y="5334000"/>
          <p14:tracePt t="23464" x="5803900" y="5162550"/>
          <p14:tracePt t="23491" x="6197600" y="5080000"/>
          <p14:tracePt t="23499" x="6400800" y="5048250"/>
          <p14:tracePt t="23515" x="6667500" y="4978400"/>
          <p14:tracePt t="23532" x="6851650" y="4933950"/>
          <p14:tracePt t="23549" x="6997700" y="4908550"/>
          <p14:tracePt t="23566" x="7080250" y="4889500"/>
          <p14:tracePt t="23582" x="7112000" y="4864100"/>
          <p14:tracePt t="23599" x="7143750" y="4870450"/>
          <p14:tracePt t="23616" x="7150100" y="4870450"/>
          <p14:tracePt t="24101" x="7156450" y="4870450"/>
          <p14:tracePt t="24117" x="7169150" y="4870450"/>
          <p14:tracePt t="24148" x="7169150" y="4876800"/>
          <p14:tracePt t="24165" x="7169150" y="4883150"/>
          <p14:tracePt t="24181" x="7175500" y="4883150"/>
          <p14:tracePt t="24205" x="7181850" y="4883150"/>
          <p14:tracePt t="24221" x="7188200" y="4883150"/>
          <p14:tracePt t="24237" x="7194550" y="4883150"/>
          <p14:tracePt t="24245" x="7213600" y="4883150"/>
          <p14:tracePt t="24277" x="7207250" y="4883150"/>
          <p14:tracePt t="24293" x="7200900" y="4883150"/>
          <p14:tracePt t="24303" x="7194550" y="4883150"/>
          <p14:tracePt t="24431" x="7200900" y="4883150"/>
          <p14:tracePt t="24503" x="7200900" y="4889500"/>
          <p14:tracePt t="24510" x="7200900" y="4895850"/>
          <p14:tracePt t="24535" x="7207250" y="4895850"/>
          <p14:tracePt t="24543" x="7213600" y="4895850"/>
          <p14:tracePt t="24551" x="7219950" y="4883150"/>
          <p14:tracePt t="24567" x="7226300" y="4870450"/>
          <p14:tracePt t="24583" x="7239000" y="4864100"/>
          <p14:tracePt t="24599" x="7251700" y="4864100"/>
          <p14:tracePt t="24616" x="7251700" y="4851400"/>
          <p14:tracePt t="24632" x="7264400" y="4851400"/>
          <p14:tracePt t="24649" x="7270750" y="4851400"/>
          <p14:tracePt t="24666" x="7283450" y="4851400"/>
          <p14:tracePt t="24682" x="7289800" y="4851400"/>
          <p14:tracePt t="24699" x="7302500" y="4857750"/>
          <p14:tracePt t="24716" x="7308850" y="4857750"/>
          <p14:tracePt t="24732" x="7315200" y="4857750"/>
          <p14:tracePt t="24749" x="7321550" y="4857750"/>
          <p14:tracePt t="24766" x="7327900" y="4857750"/>
          <p14:tracePt t="24875" x="7321550" y="4857750"/>
          <p14:tracePt t="24889" x="7315200" y="4857750"/>
          <p14:tracePt t="24897" x="7308850" y="4857750"/>
          <p14:tracePt t="24937" x="7302500" y="4851400"/>
          <p14:tracePt t="24961" x="7296150" y="4845050"/>
          <p14:tracePt t="24978" x="7296150" y="4838700"/>
          <p14:tracePt t="24984" x="7296150" y="4832350"/>
          <p14:tracePt t="24999" x="7289800" y="4832350"/>
          <p14:tracePt t="25016" x="7283450" y="4826000"/>
          <p14:tracePt t="25051" x="7277100" y="4826000"/>
          <p14:tracePt t="25059" x="7270750" y="4826000"/>
          <p14:tracePt t="25074" x="7264400" y="4826000"/>
          <p14:tracePt t="25083" x="7258050" y="4826000"/>
          <p14:tracePt t="25099" x="7251700" y="4819650"/>
          <p14:tracePt t="25116" x="7239000" y="4813300"/>
          <p14:tracePt t="25132" x="7207250" y="4800600"/>
          <p14:tracePt t="25149" x="7175500" y="4768850"/>
          <p14:tracePt t="25166" x="7105650" y="4724400"/>
          <p14:tracePt t="25182" x="7004050" y="4686300"/>
          <p14:tracePt t="25199" x="6908800" y="4641850"/>
          <p14:tracePt t="25216" x="6807200" y="4578350"/>
          <p14:tracePt t="25232" x="6711950" y="4483100"/>
          <p14:tracePt t="25249" x="6584950" y="4349750"/>
          <p14:tracePt t="25266" x="6362700" y="4165600"/>
          <p14:tracePt t="25282" x="5975350" y="3943350"/>
          <p14:tracePt t="25299" x="5403850" y="3676650"/>
          <p14:tracePt t="25316" x="5181600" y="3549650"/>
          <p14:tracePt t="25332" x="5048250" y="3448050"/>
          <p14:tracePt t="25349" x="4972050" y="3384550"/>
          <p14:tracePt t="25366" x="4940300" y="3333750"/>
          <p14:tracePt t="25382" x="4921250" y="3302000"/>
          <p14:tracePt t="25399" x="4908550" y="3276600"/>
          <p14:tracePt t="25416" x="4895850" y="3263900"/>
          <p14:tracePt t="25432" x="4876800" y="3251200"/>
          <p14:tracePt t="25449" x="4876800" y="3232150"/>
          <p14:tracePt t="25466" x="4864100" y="3206750"/>
          <p14:tracePt t="25482" x="4838700" y="3162300"/>
          <p14:tracePt t="25499" x="4819650" y="3136900"/>
          <p14:tracePt t="25516" x="4806950" y="3124200"/>
          <p14:tracePt t="25593" x="4806950" y="3117850"/>
          <p14:tracePt t="25605" x="4813300" y="3117850"/>
          <p14:tracePt t="25612" x="4819650" y="3117850"/>
          <p14:tracePt t="25620" x="4826000" y="3117850"/>
          <p14:tracePt t="25632" x="4832350" y="3117850"/>
          <p14:tracePt t="25649" x="4851400" y="3117850"/>
          <p14:tracePt t="25666" x="4870450" y="3117850"/>
          <p14:tracePt t="25682" x="4876800" y="3117850"/>
          <p14:tracePt t="25699" x="4883150" y="3117850"/>
          <p14:tracePt t="25732" x="4889500" y="3117850"/>
          <p14:tracePt t="25749" x="4895850" y="3111500"/>
          <p14:tracePt t="25766" x="4946650" y="3111500"/>
          <p14:tracePt t="25782" x="4978400" y="3111500"/>
          <p14:tracePt t="25799" x="5003800" y="3111500"/>
          <p14:tracePt t="25816" x="5016500" y="3111500"/>
          <p14:tracePt t="25849" x="5029200" y="3111500"/>
          <p14:tracePt t="25882" x="5048250" y="3124200"/>
          <p14:tracePt t="25899" x="5067300" y="3136900"/>
          <p14:tracePt t="25916" x="5073650" y="3143250"/>
          <p14:tracePt t="25932" x="5080000" y="3155950"/>
          <p14:tracePt t="25949" x="5080000" y="3168650"/>
          <p14:tracePt t="25966" x="5080000" y="3175000"/>
          <p14:tracePt t="26001" x="5080000" y="3181350"/>
          <p14:tracePt t="26200" x="5086350" y="3181350"/>
          <p14:tracePt t="26265" x="5092700" y="3181350"/>
          <p14:tracePt t="26281" x="5092700" y="3187700"/>
          <p14:tracePt t="26289" x="5092700" y="3194050"/>
          <p14:tracePt t="26299" x="5099050" y="3200400"/>
          <p14:tracePt t="26316" x="5111750" y="3219450"/>
          <p14:tracePt t="26332" x="5111750" y="3225800"/>
          <p14:tracePt t="26349" x="5124450" y="3232150"/>
          <p14:tracePt t="26366" x="5130800" y="3238500"/>
          <p14:tracePt t="26382" x="5137150" y="3244850"/>
          <p14:tracePt t="26399" x="5143500" y="3251200"/>
          <p14:tracePt t="26416" x="5143500" y="3257550"/>
          <p14:tracePt t="26432" x="5149850" y="3276600"/>
          <p14:tracePt t="26449" x="5156200" y="3302000"/>
          <p14:tracePt t="26466" x="5168900" y="3327400"/>
          <p14:tracePt t="26482" x="5200650" y="3371850"/>
          <p14:tracePt t="26499" x="5219700" y="3397250"/>
          <p14:tracePt t="26516" x="5257800" y="3429000"/>
          <p14:tracePt t="26532" x="5276850" y="3448050"/>
          <p14:tracePt t="26549" x="5302250" y="3486150"/>
          <p14:tracePt t="26566" x="5321300" y="3511550"/>
          <p14:tracePt t="26582" x="5340350" y="3536950"/>
          <p14:tracePt t="26599" x="5365750" y="3575050"/>
          <p14:tracePt t="26616" x="5372100" y="3606800"/>
          <p14:tracePt t="26632" x="5391150" y="3632200"/>
          <p14:tracePt t="26649" x="5391150" y="3651250"/>
          <p14:tracePt t="26666" x="5397500" y="3676650"/>
          <p14:tracePt t="26682" x="5416550" y="3708400"/>
          <p14:tracePt t="26699" x="5429250" y="3714750"/>
          <p14:tracePt t="26732" x="5429250" y="3708400"/>
          <p14:tracePt t="26749" x="5422900" y="3676650"/>
          <p14:tracePt t="26766" x="5384800" y="3625850"/>
          <p14:tracePt t="26782" x="5334000" y="3568700"/>
          <p14:tracePt t="26799" x="5289550" y="3517900"/>
          <p14:tracePt t="26816" x="5207000" y="3441700"/>
          <p14:tracePt t="26832" x="5124450" y="3378200"/>
          <p14:tracePt t="26849" x="5022850" y="3314700"/>
          <p14:tracePt t="26866" x="4933950" y="3282950"/>
          <p14:tracePt t="26882" x="4851400" y="3251200"/>
          <p14:tracePt t="26899" x="4787900" y="3225800"/>
          <p14:tracePt t="26916" x="4730750" y="3206750"/>
          <p14:tracePt t="26932" x="4629150" y="3200400"/>
          <p14:tracePt t="26949" x="4508500" y="3200400"/>
          <p14:tracePt t="26966" x="4438650" y="3200400"/>
          <p14:tracePt t="26982" x="4387850" y="3206750"/>
          <p14:tracePt t="26999" x="4362450" y="3219450"/>
          <p14:tracePt t="27016" x="4349750" y="3225800"/>
          <p14:tracePt t="27032" x="4343400" y="3238500"/>
          <p14:tracePt t="27049" x="4330700" y="3251200"/>
          <p14:tracePt t="27065" x="4305300" y="3263900"/>
          <p14:tracePt t="27082" x="4273550" y="3282950"/>
          <p14:tracePt t="27099" x="4248150" y="3302000"/>
          <p14:tracePt t="27132" x="4248150" y="3321050"/>
          <p14:tracePt t="27149" x="4248150" y="3346450"/>
          <p14:tracePt t="27166" x="4248150" y="3390900"/>
          <p14:tracePt t="27182" x="4235450" y="3479800"/>
          <p14:tracePt t="27199" x="4229100" y="3517900"/>
          <p14:tracePt t="27216" x="4229100" y="3556000"/>
          <p14:tracePt t="27232" x="4229100" y="3587750"/>
          <p14:tracePt t="27249" x="4254500" y="3632200"/>
          <p14:tracePt t="27266" x="4298950" y="3695700"/>
          <p14:tracePt t="27283" x="4349750" y="3765550"/>
          <p14:tracePt t="27299" x="4394200" y="3848100"/>
          <p14:tracePt t="27316" x="4432300" y="3924300"/>
          <p14:tracePt t="27332" x="4464050" y="4013200"/>
          <p14:tracePt t="27349" x="4489450" y="4089400"/>
          <p14:tracePt t="27366" x="4527550" y="4171950"/>
          <p14:tracePt t="27382" x="4565650" y="4292600"/>
          <p14:tracePt t="27399" x="4591050" y="4362450"/>
          <p14:tracePt t="27416" x="4603750" y="4425950"/>
          <p14:tracePt t="27432" x="4616450" y="4470400"/>
          <p14:tracePt t="27449" x="4635500" y="4508500"/>
          <p14:tracePt t="27466" x="4667250" y="4546600"/>
          <p14:tracePt t="27482" x="4692650" y="4578350"/>
          <p14:tracePt t="27499" x="4718050" y="4616450"/>
          <p14:tracePt t="27516" x="4762500" y="4667250"/>
          <p14:tracePt t="27532" x="4794250" y="4730750"/>
          <p14:tracePt t="27549" x="4832350" y="4800600"/>
          <p14:tracePt t="27566" x="4857750" y="4857750"/>
          <p14:tracePt t="27582" x="4876800" y="4927600"/>
          <p14:tracePt t="27599" x="4876800" y="4984750"/>
          <p14:tracePt t="27616" x="4876800" y="5022850"/>
          <p14:tracePt t="27632" x="4876800" y="5086350"/>
          <p14:tracePt t="27649" x="4876800" y="5118100"/>
          <p14:tracePt t="27666" x="4876800" y="5130800"/>
          <p14:tracePt t="27682" x="4889500" y="5137150"/>
          <p14:tracePt t="27779" x="4895850" y="5137150"/>
          <p14:tracePt t="27786" x="4908550" y="5137150"/>
          <p14:tracePt t="27799" x="4921250" y="5130800"/>
          <p14:tracePt t="27816" x="4965700" y="5092700"/>
          <p14:tracePt t="27832" x="4991100" y="5067300"/>
          <p14:tracePt t="27849" x="5035550" y="5035550"/>
          <p14:tracePt t="27866" x="5086350" y="5003800"/>
          <p14:tracePt t="27882" x="5124450" y="4972050"/>
          <p14:tracePt t="27899" x="5156200" y="4959350"/>
          <p14:tracePt t="27916" x="5213350" y="4933950"/>
          <p14:tracePt t="27932" x="5283200" y="4895850"/>
          <p14:tracePt t="27949" x="5391150" y="4838700"/>
          <p14:tracePt t="27966" x="5499100" y="4781550"/>
          <p14:tracePt t="27982" x="5594350" y="4724400"/>
          <p14:tracePt t="27999" x="5683250" y="4699000"/>
          <p14:tracePt t="28016" x="5740400" y="4679950"/>
          <p14:tracePt t="28032" x="5772150" y="4679950"/>
          <p14:tracePt t="28049" x="5791200" y="4673600"/>
          <p14:tracePt t="28100" x="5797550" y="4673600"/>
          <p14:tracePt t="28133" x="5803900" y="4673600"/>
          <p14:tracePt t="28141" x="5810250" y="4673600"/>
          <p14:tracePt t="28149" x="5835650" y="4673600"/>
          <p14:tracePt t="28166" x="5880100" y="4673600"/>
          <p14:tracePt t="28182" x="5956300" y="4641850"/>
          <p14:tracePt t="28199" x="6019800" y="4610100"/>
          <p14:tracePt t="28216" x="6045200" y="4578350"/>
          <p14:tracePt t="28232" x="6057900" y="4572000"/>
          <p14:tracePt t="28285" x="6064250" y="4572000"/>
          <p14:tracePt t="28293" x="6064250" y="4565650"/>
          <p14:tracePt t="28317" x="6070600" y="4565650"/>
          <p14:tracePt t="28396" x="6070600" y="4559300"/>
          <p14:tracePt t="28404" x="6070600" y="4552950"/>
          <p14:tracePt t="28416" x="6070600" y="4546600"/>
          <p14:tracePt t="28432" x="6070600" y="4533900"/>
          <p14:tracePt t="28449" x="6045200" y="4514850"/>
          <p14:tracePt t="28466" x="6007100" y="4476750"/>
          <p14:tracePt t="28482" x="5937250" y="4438650"/>
          <p14:tracePt t="28499" x="5861050" y="4368800"/>
          <p14:tracePt t="28516" x="5778500" y="4286250"/>
          <p14:tracePt t="28532" x="5689600" y="4159250"/>
          <p14:tracePt t="28549" x="5568950" y="4019550"/>
          <p14:tracePt t="28566" x="5435600" y="3892550"/>
          <p14:tracePt t="28582" x="5264150" y="3714750"/>
          <p14:tracePt t="28599" x="5168900" y="3606800"/>
          <p14:tracePt t="28616" x="5073650" y="3511550"/>
          <p14:tracePt t="28632" x="5003800" y="3429000"/>
          <p14:tracePt t="28649" x="4927600" y="3327400"/>
          <p14:tracePt t="28666" x="4857750" y="3244850"/>
          <p14:tracePt t="28682" x="4800600" y="3162300"/>
          <p14:tracePt t="28699" x="4775200" y="3111500"/>
          <p14:tracePt t="28716" x="4756150" y="3092450"/>
          <p14:tracePt t="28732" x="4756150" y="3086100"/>
          <p14:tracePt t="28783" x="4756150" y="3092450"/>
          <p14:tracePt t="28791" x="4749800" y="3111500"/>
          <p14:tracePt t="28799" x="4743450" y="3124200"/>
          <p14:tracePt t="28816" x="4737100" y="3149600"/>
          <p14:tracePt t="28832" x="4641850" y="3238500"/>
          <p14:tracePt t="28849" x="4559300" y="3276600"/>
          <p14:tracePt t="28866" x="4527550" y="3308350"/>
          <p14:tracePt t="28882" x="4483100" y="3321050"/>
          <p14:tracePt t="28899" x="4451350" y="3333750"/>
          <p14:tracePt t="28916" x="4438650" y="3333750"/>
          <p14:tracePt t="28932" x="4432300" y="3333750"/>
          <p14:tracePt t="28972" x="4438650" y="3333750"/>
          <p14:tracePt t="28982" x="4451350" y="3321050"/>
          <p14:tracePt t="28999" x="4483100" y="3295650"/>
          <p14:tracePt t="29016" x="4559300" y="3257550"/>
          <p14:tracePt t="29032" x="4718050" y="3168650"/>
          <p14:tracePt t="29049" x="4997450" y="3035300"/>
          <p14:tracePt t="29066" x="5276850" y="2876550"/>
          <p14:tracePt t="29082" x="5638800" y="2698750"/>
          <p14:tracePt t="29099" x="6108700" y="2489200"/>
          <p14:tracePt t="29116" x="6540500" y="2311400"/>
          <p14:tracePt t="29132" x="6845300" y="2235200"/>
          <p14:tracePt t="29149" x="7042150" y="2228850"/>
          <p14:tracePt t="29166" x="7181850" y="2228850"/>
          <p14:tracePt t="29182" x="7258050" y="2241550"/>
          <p14:tracePt t="29199" x="7315200" y="2292350"/>
          <p14:tracePt t="29216" x="7315200" y="2311400"/>
          <p14:tracePt t="29232" x="7245350" y="2355850"/>
          <p14:tracePt t="29235" x="7239000" y="2355850"/>
          <p14:tracePt t="29411" x="7232650" y="2355850"/>
          <p14:tracePt t="29525" x="7239000" y="2355850"/>
          <p14:tracePt t="29533" x="7258050" y="2355850"/>
          <p14:tracePt t="29541" x="7283450" y="2355850"/>
          <p14:tracePt t="29549" x="7289800" y="2349500"/>
          <p14:tracePt t="29572" x="7315200" y="2349500"/>
          <p14:tracePt t="29582" x="7315200" y="2343150"/>
          <p14:tracePt t="29637" x="7283450" y="2336800"/>
          <p14:tracePt t="29644" x="7251700" y="2330450"/>
          <p14:tracePt t="29653" x="7213600" y="2317750"/>
          <p14:tracePt t="29666" x="7169150" y="2298700"/>
          <p14:tracePt t="29682" x="7080250" y="2260600"/>
          <p14:tracePt t="29699" x="7004050" y="2228850"/>
          <p14:tracePt t="29716" x="6934200" y="2197100"/>
          <p14:tracePt t="29717" x="6889750" y="2178050"/>
          <p14:tracePt t="29732" x="6800850" y="2152650"/>
          <p14:tracePt t="29749" x="6705600" y="2139950"/>
          <p14:tracePt t="29766" x="6604000" y="2139950"/>
          <p14:tracePt t="29782" x="6483350" y="2152650"/>
          <p14:tracePt t="29799" x="6407150" y="2165350"/>
          <p14:tracePt t="29816" x="6330950" y="2178050"/>
          <p14:tracePt t="29832" x="6280150" y="2197100"/>
          <p14:tracePt t="29849" x="6248400" y="2203450"/>
          <p14:tracePt t="29866" x="6223000" y="2222500"/>
          <p14:tracePt t="29882" x="6197600" y="2254250"/>
          <p14:tracePt t="29899" x="6159500" y="2286000"/>
          <p14:tracePt t="29916" x="6127750" y="2305050"/>
          <p14:tracePt t="29932" x="6076950" y="2317750"/>
          <p14:tracePt t="29949" x="6032500" y="2317750"/>
          <p14:tracePt t="29966" x="6000750" y="2317750"/>
          <p14:tracePt t="29982" x="5969000" y="2317750"/>
          <p14:tracePt t="29999" x="5937250" y="2317750"/>
          <p14:tracePt t="30016" x="5892800" y="2330450"/>
          <p14:tracePt t="30032" x="5854700" y="2362200"/>
          <p14:tracePt t="30049" x="5848350" y="2368550"/>
          <p14:tracePt t="30066" x="5848350" y="2374900"/>
          <p14:tracePt t="30118" x="5848350" y="2381250"/>
          <p14:tracePt t="30126" x="5848350" y="2387600"/>
          <p14:tracePt t="30134" x="5848350" y="2393950"/>
          <p14:tracePt t="30149" x="5848350" y="2406650"/>
          <p14:tracePt t="30166" x="5848350" y="2432050"/>
          <p14:tracePt t="30182" x="5854700" y="2470150"/>
          <p14:tracePt t="30199" x="5880100" y="2546350"/>
          <p14:tracePt t="30216" x="5899150" y="2635250"/>
          <p14:tracePt t="30232" x="5918200" y="2711450"/>
          <p14:tracePt t="30249" x="5949950" y="2781300"/>
          <p14:tracePt t="30266" x="5988050" y="2851150"/>
          <p14:tracePt t="30282" x="6032500" y="2908300"/>
          <p14:tracePt t="30299" x="6096000" y="2978150"/>
          <p14:tracePt t="30316" x="6153150" y="3060700"/>
          <p14:tracePt t="30332" x="6242050" y="3168650"/>
          <p14:tracePt t="30349" x="6337300" y="3289300"/>
          <p14:tracePt t="30366" x="6477000" y="3422650"/>
          <p14:tracePt t="30382" x="6648450" y="3556000"/>
          <p14:tracePt t="30399" x="6826250" y="3689350"/>
          <p14:tracePt t="30416" x="6997700" y="3797300"/>
          <p14:tracePt t="30432" x="7175500" y="3937000"/>
          <p14:tracePt t="30449" x="7207250" y="3975100"/>
          <p14:tracePt t="30466" x="7283450" y="4057650"/>
          <p14:tracePt t="30482" x="7315200" y="4089400"/>
          <p14:tracePt t="30499" x="7353300" y="4127500"/>
          <p14:tracePt t="30516" x="7397750" y="4146550"/>
          <p14:tracePt t="30532" x="7423150" y="4159250"/>
          <p14:tracePt t="30578" x="7429500" y="4159250"/>
          <p14:tracePt t="30610" x="7435850" y="4152900"/>
          <p14:tracePt t="30618" x="7435850" y="4146550"/>
          <p14:tracePt t="30632" x="7442200" y="4146550"/>
          <p14:tracePt t="30649" x="7461250" y="4133850"/>
          <p14:tracePt t="30666" x="7512050" y="4114800"/>
          <p14:tracePt t="30682" x="7645400" y="4057650"/>
          <p14:tracePt t="30699" x="7772400" y="4006850"/>
          <p14:tracePt t="30716" x="7950200" y="3943350"/>
          <p14:tracePt t="30732" x="8153400" y="3854450"/>
          <p14:tracePt t="30749" x="8350250" y="3765550"/>
          <p14:tracePt t="30766" x="8528050" y="3683000"/>
          <p14:tracePt t="30782" x="8661400" y="3625850"/>
          <p14:tracePt t="30799" x="8743950" y="3587750"/>
          <p14:tracePt t="30816" x="8788400" y="3581400"/>
          <p14:tracePt t="30981" x="8782050" y="3581400"/>
          <p14:tracePt t="31004" x="8775700" y="3587750"/>
          <p14:tracePt t="31012" x="8769350" y="3587750"/>
          <p14:tracePt t="31021" x="8763000" y="3600450"/>
          <p14:tracePt t="31032" x="8743950" y="3606800"/>
          <p14:tracePt t="31049" x="8693150" y="3632200"/>
          <p14:tracePt t="31066" x="8604250" y="3702050"/>
          <p14:tracePt t="31082" x="8502650" y="3810000"/>
          <p14:tracePt t="31099" x="8420100" y="3924300"/>
          <p14:tracePt t="31116" x="8293100" y="4133850"/>
          <p14:tracePt t="31132" x="8204200" y="4241800"/>
          <p14:tracePt t="31149" x="8121650" y="4292600"/>
          <p14:tracePt t="31166" x="8083550" y="4298950"/>
          <p14:tracePt t="31182" x="8083550" y="4305300"/>
          <p14:tracePt t="31406" x="8083550" y="4292600"/>
          <p14:tracePt t="31423" x="8115300" y="4286250"/>
          <p14:tracePt t="31430" x="8115300" y="4279900"/>
          <p14:tracePt t="31439" x="8089900" y="4279900"/>
          <p14:tracePt t="31449" x="8070850" y="4318000"/>
          <p14:tracePt t="31466" x="7994650" y="4406900"/>
          <p14:tracePt t="31482" x="7931150" y="4470400"/>
          <p14:tracePt t="31499" x="7861300" y="4546600"/>
          <p14:tracePt t="31516" x="7797800" y="4622800"/>
          <p14:tracePt t="31532" x="7702550" y="4699000"/>
          <p14:tracePt t="31549" x="7620000" y="4756150"/>
          <p14:tracePt t="31566" x="7531100" y="4813300"/>
          <p14:tracePt t="31582" x="7480300" y="4838700"/>
          <p14:tracePt t="31599" x="7461250" y="4845050"/>
          <p14:tracePt t="31616" x="7435850" y="4845050"/>
          <p14:tracePt t="31632" x="7423150" y="4851400"/>
          <p14:tracePt t="31649" x="7359650" y="4864100"/>
          <p14:tracePt t="31666" x="7315200" y="4876800"/>
          <p14:tracePt t="31682" x="7264400" y="4895850"/>
          <p14:tracePt t="31699" x="7239000" y="4902200"/>
          <p14:tracePt t="31716" x="7232650" y="4902200"/>
          <p14:tracePt t="31749" x="7239000" y="4883150"/>
          <p14:tracePt t="31766" x="7258050" y="4857750"/>
          <p14:tracePt t="31782" x="7270750" y="4857750"/>
          <p14:tracePt t="31816" x="7264400" y="4857750"/>
          <p14:tracePt t="31832" x="7226300" y="4876800"/>
          <p14:tracePt t="31849" x="7213600" y="4889500"/>
          <p14:tracePt t="31866" x="7207250" y="4889500"/>
          <p14:tracePt t="32783" x="7200900" y="4889500"/>
          <p14:tracePt t="32791" x="7194550" y="4902200"/>
          <p14:tracePt t="32807" x="7188200" y="4895850"/>
          <p14:tracePt t="32920" x="7181850" y="4895850"/>
          <p14:tracePt t="32928" x="7175500" y="4895850"/>
          <p14:tracePt t="32936" x="7169150" y="4895850"/>
          <p14:tracePt t="32949" x="7156450" y="4895850"/>
          <p14:tracePt t="32966" x="7137400" y="4895850"/>
          <p14:tracePt t="32982" x="7131050" y="4895850"/>
          <p14:tracePt t="33041" x="7131050" y="4889500"/>
          <p14:tracePt t="33144" x="7131050" y="4883150"/>
          <p14:tracePt t="33161" x="7131050" y="4876800"/>
          <p14:tracePt t="33251" x="7131050" y="4870450"/>
          <p14:tracePt t="33830" x="7143750" y="4864100"/>
          <p14:tracePt t="33836" x="7150100" y="4857750"/>
          <p14:tracePt t="33849" x="7150100" y="4845050"/>
          <p14:tracePt t="33866" x="7156450" y="4838700"/>
          <p14:tracePt t="33882" x="7156450" y="4819650"/>
          <p14:tracePt t="33899" x="7156450" y="4806950"/>
          <p14:tracePt t="33916" x="7156450" y="4794250"/>
          <p14:tracePt t="33932" x="7156450" y="4787900"/>
          <p14:tracePt t="33951" x="7156450" y="4781550"/>
          <p14:tracePt t="33967" x="7156450" y="4775200"/>
          <p14:tracePt t="33982" x="7150100" y="4775200"/>
          <p14:tracePt t="33999" x="7150100" y="4768850"/>
          <p14:tracePt t="34016" x="7143750" y="4762500"/>
          <p14:tracePt t="34032" x="7143750" y="4756150"/>
          <p14:tracePt t="34049" x="7137400" y="4743450"/>
          <p14:tracePt t="34289" x="7137400" y="4737100"/>
          <p14:tracePt t="34304" x="7137400" y="4730750"/>
          <p14:tracePt t="34715" x="7143750" y="4730750"/>
          <p14:tracePt t="34739" x="7150100" y="4730750"/>
          <p14:tracePt t="34754" x="7156450" y="4730750"/>
          <p14:tracePt t="34771" x="7162800" y="4730750"/>
          <p14:tracePt t="34859" x="7169150" y="4730750"/>
          <p14:tracePt t="34911" x="7175500" y="4730750"/>
          <p14:tracePt t="34915" x="7181850" y="4730750"/>
          <p14:tracePt t="34932" x="7213600" y="4737100"/>
          <p14:tracePt t="34949" x="7251700" y="4743450"/>
          <p14:tracePt t="34966" x="7264400" y="4743450"/>
          <p14:tracePt t="34982" x="7264400" y="4794250"/>
          <p14:tracePt t="35623" x="7232650" y="4794250"/>
          <p14:tracePt t="35630" x="7200900" y="4794250"/>
          <p14:tracePt t="35640" x="7150100" y="4794250"/>
          <p14:tracePt t="35649" x="7118350" y="4794250"/>
          <p14:tracePt t="35666" x="7035800" y="4794250"/>
          <p14:tracePt t="35682" x="7010400" y="4794250"/>
          <p14:tracePt t="35699" x="6985000" y="4787900"/>
          <p14:tracePt t="35716" x="6978650" y="4743450"/>
          <p14:tracePt t="35732" x="6953250" y="4737100"/>
          <p14:tracePt t="35750" x="6883400" y="4718050"/>
          <p14:tracePt t="35752" x="6851650" y="4711700"/>
          <p14:tracePt t="35766" x="6800850" y="4711700"/>
          <p14:tracePt t="35782" x="6718300" y="4705350"/>
          <p14:tracePt t="35799" x="6610350" y="4679950"/>
          <p14:tracePt t="35816" x="6477000" y="4629150"/>
          <p14:tracePt t="35832" x="6178550" y="4489450"/>
          <p14:tracePt t="35849" x="5778500" y="4273550"/>
          <p14:tracePt t="35866" x="5035550" y="4051300"/>
          <p14:tracePt t="35882" x="4241800" y="3778250"/>
          <p14:tracePt t="35899" x="3429000" y="3435350"/>
          <p14:tracePt t="35916" x="2755900" y="3079750"/>
          <p14:tracePt t="35932" x="2159000" y="2686050"/>
          <p14:tracePt t="35949" x="1631950" y="2241550"/>
          <p14:tracePt t="35966" x="1136650" y="1790700"/>
          <p14:tracePt t="35982" x="660400" y="1371600"/>
          <p14:tracePt t="35999" x="139700" y="1009650"/>
          <p14:tracePt t="37547" x="6350" y="323850"/>
          <p14:tracePt t="37554" x="57150" y="393700"/>
          <p14:tracePt t="37566" x="120650" y="469900"/>
          <p14:tracePt t="37582" x="381000" y="692150"/>
          <p14:tracePt t="37599" x="723900" y="990600"/>
          <p14:tracePt t="37616" x="1206500" y="1346200"/>
          <p14:tracePt t="37632" x="1708150" y="1695450"/>
          <p14:tracePt t="37649" x="2260600" y="2063750"/>
          <p14:tracePt t="37666" x="3213100" y="2559050"/>
          <p14:tracePt t="37682" x="3473450" y="2686050"/>
          <p14:tracePt t="37699" x="3975100" y="2965450"/>
          <p14:tracePt t="37716" x="4152900" y="3067050"/>
          <p14:tracePt t="37732" x="4229100" y="3105150"/>
          <p14:tracePt t="37749" x="4254500" y="3111500"/>
          <p14:tracePt t="37766" x="4254500" y="31305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854872" y="1814900"/>
            <a:ext cx="3726306" cy="2972551"/>
          </a:xfrm>
          <a:prstGeom prst="rect">
            <a:avLst/>
          </a:prstGeom>
        </p:spPr>
      </p:pic>
      <p:sp>
        <p:nvSpPr>
          <p:cNvPr id="56" name="正方形/長方形 55"/>
          <p:cNvSpPr/>
          <p:nvPr/>
        </p:nvSpPr>
        <p:spPr>
          <a:xfrm>
            <a:off x="1143100" y="5211146"/>
            <a:ext cx="6857801" cy="472416"/>
          </a:xfrm>
          <a:prstGeom prst="rect">
            <a:avLst/>
          </a:prstGeom>
          <a:solidFill>
            <a:srgbClr val="FFCCFF"/>
          </a:solidFill>
          <a:ln w="25400" cap="flat" cmpd="sng" algn="ctr">
            <a:noFill/>
            <a:prstDash val="solid"/>
          </a:ln>
          <a:effectLst/>
        </p:spPr>
        <p:txBody>
          <a:bodyPr rtlCol="0" anchor="ctr"/>
          <a:lstStyle/>
          <a:p>
            <a:pPr defTabSz="685754">
              <a:defRPr/>
            </a:pPr>
            <a:r>
              <a:rPr kumimoji="0" lang="ja-JP" altLang="en-US" sz="1500" b="1" kern="0" dirty="0">
                <a:ea typeface="+mj-ea"/>
                <a:cs typeface="Arial" panose="020B0604020202020204" pitchFamily="34" charset="0"/>
              </a:rPr>
              <a:t>➤</a:t>
            </a:r>
            <a:r>
              <a:rPr kumimoji="0" lang="en-US" altLang="ja-JP" sz="1500" b="1" kern="0" dirty="0">
                <a:ea typeface="+mj-ea"/>
                <a:cs typeface="Arial" panose="020B0604020202020204" pitchFamily="34" charset="0"/>
              </a:rPr>
              <a:t>Very low internal inductance by laminated/symmetrical structure</a:t>
            </a:r>
          </a:p>
        </p:txBody>
      </p:sp>
      <p:pic>
        <p:nvPicPr>
          <p:cNvPr id="6" name="図 5"/>
          <p:cNvPicPr>
            <a:picLocks noChangeAspect="1"/>
          </p:cNvPicPr>
          <p:nvPr/>
        </p:nvPicPr>
        <p:blipFill>
          <a:blip r:embed="rId4"/>
          <a:stretch>
            <a:fillRect/>
          </a:stretch>
        </p:blipFill>
        <p:spPr>
          <a:xfrm>
            <a:off x="1439743" y="2613046"/>
            <a:ext cx="2265273" cy="1838282"/>
          </a:xfrm>
          <a:prstGeom prst="rect">
            <a:avLst/>
          </a:prstGeom>
        </p:spPr>
      </p:pic>
      <p:sp>
        <p:nvSpPr>
          <p:cNvPr id="5" name="フリーフォーム 4"/>
          <p:cNvSpPr/>
          <p:nvPr/>
        </p:nvSpPr>
        <p:spPr>
          <a:xfrm>
            <a:off x="3815938" y="1798993"/>
            <a:ext cx="2712414" cy="2251815"/>
          </a:xfrm>
          <a:custGeom>
            <a:avLst/>
            <a:gdLst>
              <a:gd name="connsiteX0" fmla="*/ 0 w 3616657"/>
              <a:gd name="connsiteY0" fmla="*/ 1009934 h 3002507"/>
              <a:gd name="connsiteX1" fmla="*/ 1733266 w 3616657"/>
              <a:gd name="connsiteY1" fmla="*/ 0 h 3002507"/>
              <a:gd name="connsiteX2" fmla="*/ 2988860 w 3616657"/>
              <a:gd name="connsiteY2" fmla="*/ 736979 h 3002507"/>
              <a:gd name="connsiteX3" fmla="*/ 2456597 w 3616657"/>
              <a:gd name="connsiteY3" fmla="*/ 1064525 h 3002507"/>
              <a:gd name="connsiteX4" fmla="*/ 3616657 w 3616657"/>
              <a:gd name="connsiteY4" fmla="*/ 1733266 h 3002507"/>
              <a:gd name="connsiteX5" fmla="*/ 1419367 w 3616657"/>
              <a:gd name="connsiteY5" fmla="*/ 3002507 h 3002507"/>
              <a:gd name="connsiteX6" fmla="*/ 464024 w 3616657"/>
              <a:gd name="connsiteY6" fmla="*/ 2470245 h 3002507"/>
              <a:gd name="connsiteX7" fmla="*/ 477672 w 3616657"/>
              <a:gd name="connsiteY7" fmla="*/ 1323833 h 3002507"/>
              <a:gd name="connsiteX8" fmla="*/ 0 w 3616657"/>
              <a:gd name="connsiteY8" fmla="*/ 1009934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6657" h="3002507">
                <a:moveTo>
                  <a:pt x="0" y="1009934"/>
                </a:moveTo>
                <a:lnTo>
                  <a:pt x="1733266" y="0"/>
                </a:lnTo>
                <a:lnTo>
                  <a:pt x="2988860" y="736979"/>
                </a:lnTo>
                <a:lnTo>
                  <a:pt x="2456597" y="1064525"/>
                </a:lnTo>
                <a:lnTo>
                  <a:pt x="3616657" y="1733266"/>
                </a:lnTo>
                <a:lnTo>
                  <a:pt x="1419367" y="3002507"/>
                </a:lnTo>
                <a:lnTo>
                  <a:pt x="464024" y="2470245"/>
                </a:lnTo>
                <a:lnTo>
                  <a:pt x="477672" y="1323833"/>
                </a:lnTo>
                <a:lnTo>
                  <a:pt x="0" y="1009934"/>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10" name="直線コネクタ 9"/>
          <p:cNvCxnSpPr/>
          <p:nvPr/>
        </p:nvCxnSpPr>
        <p:spPr>
          <a:xfrm flipH="1">
            <a:off x="5656160" y="1886856"/>
            <a:ext cx="174496" cy="16903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24304" y="1621262"/>
            <a:ext cx="2303836" cy="276999"/>
          </a:xfrm>
          <a:prstGeom prst="rect">
            <a:avLst/>
          </a:prstGeom>
          <a:noFill/>
        </p:spPr>
        <p:txBody>
          <a:bodyPr wrap="none" rtlCol="0">
            <a:spAutoFit/>
          </a:bodyPr>
          <a:lstStyle/>
          <a:p>
            <a:r>
              <a:rPr lang="en-US" altLang="ja-JP" sz="1200" b="1" dirty="0">
                <a:solidFill>
                  <a:srgbClr val="FF0000"/>
                </a:solidFill>
                <a:cs typeface="Arial" panose="020B0604020202020204" pitchFamily="34" charset="0"/>
              </a:rPr>
              <a:t>Laminated terminal structure</a:t>
            </a:r>
            <a:endParaRPr lang="ja-JP" altLang="en-US" sz="1200" b="1" dirty="0">
              <a:solidFill>
                <a:srgbClr val="FF0000"/>
              </a:solidFill>
              <a:cs typeface="Arial" panose="020B0604020202020204" pitchFamily="34" charset="0"/>
            </a:endParaRPr>
          </a:p>
        </p:txBody>
      </p:sp>
      <p:sp>
        <p:nvSpPr>
          <p:cNvPr id="3" name="タイトル 2"/>
          <p:cNvSpPr>
            <a:spLocks noGrp="1"/>
          </p:cNvSpPr>
          <p:nvPr>
            <p:ph type="title"/>
          </p:nvPr>
        </p:nvSpPr>
        <p:spPr>
          <a:xfrm>
            <a:off x="1835696" y="202512"/>
            <a:ext cx="6824749" cy="648392"/>
          </a:xfrm>
        </p:spPr>
        <p:txBody>
          <a:bodyPr>
            <a:normAutofit/>
          </a:bodyPr>
          <a:lstStyle/>
          <a:p>
            <a:r>
              <a:rPr lang="en-US" altLang="ja-JP" b="1" kern="1200" dirty="0">
                <a:solidFill>
                  <a:schemeClr val="bg1">
                    <a:lumMod val="50000"/>
                  </a:schemeClr>
                </a:solidFill>
                <a:latin typeface="+mj-ea"/>
              </a:rPr>
              <a:t>Low inductance package</a:t>
            </a:r>
            <a:endParaRPr lang="ja-JP" altLang="en-US" b="1" kern="1200" dirty="0">
              <a:solidFill>
                <a:schemeClr val="bg1">
                  <a:lumMod val="50000"/>
                </a:schemeClr>
              </a:solidFill>
              <a:latin typeface="+mj-ea"/>
            </a:endParaRPr>
          </a:p>
        </p:txBody>
      </p:sp>
    </p:spTree>
    <p:extLst>
      <p:ext uri="{BB962C8B-B14F-4D97-AF65-F5344CB8AC3E}">
        <p14:creationId xmlns:p14="http://schemas.microsoft.com/office/powerpoint/2010/main" val="136927630"/>
      </p:ext>
    </p:extLst>
  </p:cSld>
  <p:clrMapOvr>
    <a:masterClrMapping/>
  </p:clrMapOvr>
  <mc:AlternateContent xmlns:mc="http://schemas.openxmlformats.org/markup-compatibility/2006" xmlns:p14="http://schemas.microsoft.com/office/powerpoint/2010/main">
    <mc:Choice Requires="p14">
      <p:transition spd="med" p14:dur="700" advTm="30328">
        <p:fade/>
      </p:transition>
    </mc:Choice>
    <mc:Fallback xmlns="">
      <p:transition spd="med" advTm="30328">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9960" x="1333500" y="5543550"/>
          <p14:tracePt t="10009" x="1333500" y="5530850"/>
          <p14:tracePt t="10017" x="1365250" y="5499100"/>
          <p14:tracePt t="10026" x="1422400" y="5454650"/>
          <p14:tracePt t="10034" x="1504950" y="5365750"/>
          <p14:tracePt t="10050" x="1778000" y="5105400"/>
          <p14:tracePt t="10066" x="2286000" y="4584700"/>
          <p14:tracePt t="10083" x="2914650" y="3917950"/>
          <p14:tracePt t="10100" x="3486150" y="3130550"/>
          <p14:tracePt t="10116" x="4057650" y="2419350"/>
          <p14:tracePt t="10133" x="4533900" y="1771650"/>
          <p14:tracePt t="10150" x="4851400" y="1352550"/>
          <p14:tracePt t="10166" x="4972050" y="1187450"/>
          <p14:tracePt t="10183" x="5022850" y="1098550"/>
          <p14:tracePt t="10200" x="5029200" y="1022350"/>
          <p14:tracePt t="10216" x="5029200" y="977900"/>
          <p14:tracePt t="10234" x="4984750" y="908050"/>
          <p14:tracePt t="10250" x="4953000" y="876300"/>
          <p14:tracePt t="10266" x="4940300" y="863600"/>
          <p14:tracePt t="10283" x="4927600" y="857250"/>
          <p14:tracePt t="10300" x="4927600" y="850900"/>
          <p14:tracePt t="10316" x="4927600" y="844550"/>
          <p14:tracePt t="10333" x="4914900" y="844550"/>
          <p14:tracePt t="10350" x="4889500" y="844550"/>
          <p14:tracePt t="10366" x="4832350" y="920750"/>
          <p14:tracePt t="10383" x="4762500" y="1022350"/>
          <p14:tracePt t="10400" x="4673600" y="1155700"/>
          <p14:tracePt t="10416" x="4591050" y="1289050"/>
          <p14:tracePt t="10433" x="4508500" y="1447800"/>
          <p14:tracePt t="10450" x="4451350" y="1606550"/>
          <p14:tracePt t="10466" x="4413250" y="1758950"/>
          <p14:tracePt t="10483" x="4381500" y="1898650"/>
          <p14:tracePt t="10500" x="4324350" y="2012950"/>
          <p14:tracePt t="10516" x="4267200" y="2089150"/>
          <p14:tracePt t="10533" x="4235450" y="2127250"/>
          <p14:tracePt t="10550" x="4210050" y="2127250"/>
          <p14:tracePt t="10566" x="4203700" y="2127250"/>
          <p14:tracePt t="10600" x="4241800" y="2139950"/>
          <p14:tracePt t="10616" x="4248150" y="2171700"/>
          <p14:tracePt t="10633" x="4248150" y="2178050"/>
          <p14:tracePt t="11120" x="4248150" y="2165350"/>
          <p14:tracePt t="11136" x="4248150" y="2159000"/>
          <p14:tracePt t="11168" x="4248150" y="2152650"/>
          <p14:tracePt t="11192" x="4260850" y="2152650"/>
          <p14:tracePt t="11200" x="4260850" y="2146300"/>
          <p14:tracePt t="11216" x="4260850" y="2139950"/>
          <p14:tracePt t="11226" x="4260850" y="2133600"/>
          <p14:tracePt t="11233" x="4267200" y="2120900"/>
          <p14:tracePt t="11250" x="4279900" y="2095500"/>
          <p14:tracePt t="11266" x="4286250" y="2070100"/>
          <p14:tracePt t="11283" x="4292600" y="2032000"/>
          <p14:tracePt t="11300" x="4292600" y="2012950"/>
          <p14:tracePt t="11316" x="4292600" y="1987550"/>
          <p14:tracePt t="11333" x="4286250" y="1987550"/>
          <p14:tracePt t="11610" x="4286250" y="1974850"/>
          <p14:tracePt t="11618" x="4286250" y="1962150"/>
          <p14:tracePt t="11626" x="4286250" y="1943100"/>
          <p14:tracePt t="11634" x="4286250" y="1930400"/>
          <p14:tracePt t="11650" x="4273550" y="1879600"/>
          <p14:tracePt t="11666" x="4254500" y="1841500"/>
          <p14:tracePt t="11683" x="4248150" y="1828800"/>
          <p14:tracePt t="11700" x="4210050" y="1784350"/>
          <p14:tracePt t="11716" x="4178300" y="1746250"/>
          <p14:tracePt t="11733" x="4146550" y="1727200"/>
          <p14:tracePt t="11750" x="4121150" y="1708150"/>
          <p14:tracePt t="11766" x="4095750" y="1701800"/>
          <p14:tracePt t="11783" x="4083050" y="1701800"/>
          <p14:tracePt t="11800" x="4051300" y="1701800"/>
          <p14:tracePt t="11816" x="4032250" y="1701800"/>
          <p14:tracePt t="11833" x="4006850" y="1733550"/>
          <p14:tracePt t="11850" x="3981450" y="1765300"/>
          <p14:tracePt t="11866" x="3968750" y="1790700"/>
          <p14:tracePt t="11883" x="3956050" y="1822450"/>
          <p14:tracePt t="11900" x="3943350" y="1866900"/>
          <p14:tracePt t="11916" x="3943350" y="1885950"/>
          <p14:tracePt t="11933" x="3943350" y="1905000"/>
          <p14:tracePt t="11950" x="3943350" y="1936750"/>
          <p14:tracePt t="11967" x="3943350" y="1974850"/>
          <p14:tracePt t="11983" x="3943350" y="1993900"/>
          <p14:tracePt t="12000" x="3943350" y="2038350"/>
          <p14:tracePt t="12016" x="3943350" y="2063750"/>
          <p14:tracePt t="12033" x="3943350" y="2082800"/>
          <p14:tracePt t="12050" x="3968750" y="2114550"/>
          <p14:tracePt t="12066" x="4006850" y="2139950"/>
          <p14:tracePt t="12083" x="4057650" y="2146300"/>
          <p14:tracePt t="12100" x="4152900" y="2165350"/>
          <p14:tracePt t="12116" x="4305300" y="2190750"/>
          <p14:tracePt t="12133" x="4483100" y="2216150"/>
          <p14:tracePt t="12150" x="4800600" y="2222500"/>
          <p14:tracePt t="12166" x="5035550" y="2241550"/>
          <p14:tracePt t="12183" x="5340350" y="2260600"/>
          <p14:tracePt t="12200" x="5657850" y="2311400"/>
          <p14:tracePt t="12216" x="5969000" y="2355850"/>
          <p14:tracePt t="12233" x="6197600" y="2355850"/>
          <p14:tracePt t="12250" x="6388100" y="2355850"/>
          <p14:tracePt t="12266" x="6553200" y="2355850"/>
          <p14:tracePt t="12283" x="6654800" y="2355850"/>
          <p14:tracePt t="12300" x="6705600" y="2374900"/>
          <p14:tracePt t="12316" x="6711950" y="2393950"/>
          <p14:tracePt t="12333" x="6711950" y="2425700"/>
          <p14:tracePt t="12350" x="6711950" y="2457450"/>
          <p14:tracePt t="12366" x="6699250" y="2489200"/>
          <p14:tracePt t="12383" x="6692900" y="2495550"/>
          <p14:tracePt t="12416" x="6692900" y="2501900"/>
          <p14:tracePt t="12433" x="6692900" y="2508250"/>
          <p14:tracePt t="12456" x="6692900" y="2514600"/>
          <p14:tracePt t="12520" x="6673850" y="2514600"/>
          <p14:tracePt t="12528" x="6661150" y="2514600"/>
          <p14:tracePt t="12536" x="6629400" y="2508250"/>
          <p14:tracePt t="12550" x="6597650" y="2501900"/>
          <p14:tracePt t="12566" x="6534150" y="2470150"/>
          <p14:tracePt t="12583" x="6445250" y="2444750"/>
          <p14:tracePt t="12600" x="6311900" y="2432050"/>
          <p14:tracePt t="12616" x="6248400" y="2432050"/>
          <p14:tracePt t="12633" x="6197600" y="2432050"/>
          <p14:tracePt t="12650" x="6140450" y="2432050"/>
          <p14:tracePt t="12666" x="6108700" y="2444750"/>
          <p14:tracePt t="12683" x="6076950" y="2463800"/>
          <p14:tracePt t="12700" x="6064250" y="2476500"/>
          <p14:tracePt t="12716" x="6051550" y="2495550"/>
          <p14:tracePt t="12733" x="6045200" y="2527300"/>
          <p14:tracePt t="12750" x="6045200" y="2552700"/>
          <p14:tracePt t="12766" x="6045200" y="2578100"/>
          <p14:tracePt t="12783" x="6038850" y="2578100"/>
          <p14:tracePt t="12800" x="6038850" y="2584450"/>
          <p14:tracePt t="12816" x="6032500" y="2584450"/>
          <p14:tracePt t="12850" x="6032500" y="2590800"/>
          <p14:tracePt t="12866" x="6032500" y="2597150"/>
          <p14:tracePt t="12883" x="6032500" y="2609850"/>
          <p14:tracePt t="12900" x="5994400" y="2667000"/>
          <p14:tracePt t="12916" x="5981700" y="2698750"/>
          <p14:tracePt t="13500" x="5981700" y="2711450"/>
          <p14:tracePt t="13550" x="5975350" y="2711450"/>
          <p14:tracePt t="13582" x="5969000" y="2717800"/>
          <p14:tracePt t="13606" x="5962650" y="2717800"/>
          <p14:tracePt t="13614" x="5956300" y="2717800"/>
          <p14:tracePt t="13638" x="5949950" y="2711450"/>
          <p14:tracePt t="13646" x="5937250" y="2711450"/>
          <p14:tracePt t="13662" x="5924550" y="2711450"/>
          <p14:tracePt t="13678" x="5905500" y="2711450"/>
          <p14:tracePt t="13686" x="5892800" y="2711450"/>
          <p14:tracePt t="13700" x="5880100" y="2711450"/>
          <p14:tracePt t="13716" x="5854700" y="2711450"/>
          <p14:tracePt t="13733" x="5829300" y="2711450"/>
          <p14:tracePt t="13750" x="5778500" y="2711450"/>
          <p14:tracePt t="13766" x="5734050" y="2717800"/>
          <p14:tracePt t="13783" x="5689600" y="2724150"/>
          <p14:tracePt t="13800" x="5581650" y="2749550"/>
          <p14:tracePt t="13816" x="5416550" y="2794000"/>
          <p14:tracePt t="13833" x="5346700" y="2806700"/>
          <p14:tracePt t="13850" x="5314950" y="2813050"/>
          <p14:tracePt t="13866" x="5289550" y="2813050"/>
          <p14:tracePt t="13883" x="5283200" y="2813050"/>
          <p14:tracePt t="13916" x="5276850" y="2813050"/>
          <p14:tracePt t="13933" x="5264150" y="2813050"/>
          <p14:tracePt t="13950" x="5257800" y="2813050"/>
          <p14:tracePt t="14168" x="5257800" y="2800350"/>
          <p14:tracePt t="14176" x="5251450" y="2787650"/>
          <p14:tracePt t="14184" x="5238750" y="2787650"/>
          <p14:tracePt t="14200" x="5219700" y="2768600"/>
          <p14:tracePt t="14216" x="5213350" y="2762250"/>
          <p14:tracePt t="14233" x="5175250" y="2762250"/>
          <p14:tracePt t="14250" x="5124450" y="2768600"/>
          <p14:tracePt t="14266" x="5060950" y="2774950"/>
          <p14:tracePt t="14283" x="4997450" y="2774950"/>
          <p14:tracePt t="14300" x="4940300" y="2768600"/>
          <p14:tracePt t="14316" x="4870450" y="2749550"/>
          <p14:tracePt t="14333" x="4794250" y="2730500"/>
          <p14:tracePt t="14350" x="4699000" y="2698750"/>
          <p14:tracePt t="14366" x="4635500" y="2692400"/>
          <p14:tracePt t="14383" x="4591050" y="2686050"/>
          <p14:tracePt t="14400" x="4552950" y="2667000"/>
          <p14:tracePt t="14416" x="4502150" y="2654300"/>
          <p14:tracePt t="14433" x="4476750" y="2647950"/>
          <p14:tracePt t="14450" x="4406900" y="2641600"/>
          <p14:tracePt t="14466" x="4356100" y="2635250"/>
          <p14:tracePt t="14483" x="4324350" y="2628900"/>
          <p14:tracePt t="14500" x="4305300" y="2622550"/>
          <p14:tracePt t="14516" x="4298950" y="2622550"/>
          <p14:tracePt t="14533" x="4292600" y="2609850"/>
          <p14:tracePt t="14550" x="4292600" y="2597150"/>
          <p14:tracePt t="14567" x="4292600" y="2584450"/>
          <p14:tracePt t="14583" x="4298950" y="2571750"/>
          <p14:tracePt t="14600" x="4318000" y="2559050"/>
          <p14:tracePt t="14616" x="4330700" y="2527300"/>
          <p14:tracePt t="14633" x="4362450" y="2501900"/>
          <p14:tracePt t="14650" x="4413250" y="2457450"/>
          <p14:tracePt t="14666" x="4483100" y="2413000"/>
          <p14:tracePt t="14683" x="4565650" y="2349500"/>
          <p14:tracePt t="14700" x="4673600" y="2279650"/>
          <p14:tracePt t="14716" x="4749800" y="2235200"/>
          <p14:tracePt t="14733" x="4826000" y="2184400"/>
          <p14:tracePt t="14750" x="4902200" y="2139950"/>
          <p14:tracePt t="14766" x="4978400" y="2089150"/>
          <p14:tracePt t="14783" x="5080000" y="2044700"/>
          <p14:tracePt t="14800" x="5200650" y="2000250"/>
          <p14:tracePt t="14816" x="5295900" y="1968500"/>
          <p14:tracePt t="14833" x="5340350" y="1949450"/>
          <p14:tracePt t="14850" x="5359400" y="1943100"/>
          <p14:tracePt t="15006" x="5340350" y="1949450"/>
          <p14:tracePt t="15014" x="5327650" y="1962150"/>
          <p14:tracePt t="15020" x="5302250" y="1974850"/>
          <p14:tracePt t="15033" x="5283200" y="1987550"/>
          <p14:tracePt t="15050" x="5200650" y="2032000"/>
          <p14:tracePt t="15066" x="5080000" y="2108200"/>
          <p14:tracePt t="15083" x="4921250" y="2209800"/>
          <p14:tracePt t="15100" x="4749800" y="2330450"/>
          <p14:tracePt t="15116" x="4597400" y="2457450"/>
          <p14:tracePt t="15133" x="4451350" y="2565400"/>
          <p14:tracePt t="15150" x="4330700" y="2667000"/>
          <p14:tracePt t="15166" x="4318000" y="2692400"/>
          <p14:tracePt t="15302" x="4324350" y="2692400"/>
          <p14:tracePt t="15310" x="4330700" y="2692400"/>
          <p14:tracePt t="15322" x="4337050" y="2698750"/>
          <p14:tracePt t="15333" x="4343400" y="2698750"/>
          <p14:tracePt t="15350" x="4387850" y="2717800"/>
          <p14:tracePt t="15366" x="4406900" y="2724150"/>
          <p14:tracePt t="15383" x="4502150" y="2736850"/>
          <p14:tracePt t="15400" x="4610100" y="2749550"/>
          <p14:tracePt t="15416" x="4743450" y="2749550"/>
          <p14:tracePt t="15433" x="4883150" y="2749550"/>
          <p14:tracePt t="15450" x="5041900" y="2724150"/>
          <p14:tracePt t="15466" x="5175250" y="2686050"/>
          <p14:tracePt t="15483" x="5308600" y="2616200"/>
          <p14:tracePt t="15500" x="5429250" y="2546350"/>
          <p14:tracePt t="15516" x="5505450" y="2501900"/>
          <p14:tracePt t="15533" x="5568950" y="2476500"/>
          <p14:tracePt t="15550" x="5607050" y="2457450"/>
          <p14:tracePt t="15566" x="5632450" y="2451100"/>
          <p14:tracePt t="15583" x="5638800" y="2451100"/>
          <p14:tracePt t="15600" x="5638800" y="2444750"/>
          <p14:tracePt t="15705" x="5638800" y="2451100"/>
          <p14:tracePt t="15712" x="5626100" y="2470150"/>
          <p14:tracePt t="15722" x="5600700" y="2495550"/>
          <p14:tracePt t="15736" x="5549900" y="2552700"/>
          <p14:tracePt t="15750" x="5372100" y="2673350"/>
          <p14:tracePt t="15766" x="5226050" y="2755900"/>
          <p14:tracePt t="15783" x="5092700" y="2838450"/>
          <p14:tracePt t="15800" x="4984750" y="2876550"/>
          <p14:tracePt t="15816" x="4921250" y="2889250"/>
          <p14:tracePt t="15833" x="4870450" y="2889250"/>
          <p14:tracePt t="15850" x="4851400" y="2895600"/>
          <p14:tracePt t="15866" x="4851400" y="2901950"/>
          <p14:tracePt t="15883" x="4851400" y="2921000"/>
          <p14:tracePt t="15900" x="4838700" y="2921000"/>
          <p14:tracePt t="15916" x="4826000" y="2921000"/>
          <p14:tracePt t="15933" x="4800600" y="2927350"/>
          <p14:tracePt t="15950" x="4794250" y="2927350"/>
          <p14:tracePt t="16702" x="4794250" y="2933700"/>
          <p14:tracePt t="16710" x="4781550" y="2933700"/>
          <p14:tracePt t="16718" x="4775200" y="2933700"/>
          <p14:tracePt t="16733" x="4768850" y="2933700"/>
          <p14:tracePt t="16750" x="4737100" y="2933700"/>
          <p14:tracePt t="16766" x="4699000" y="2933700"/>
          <p14:tracePt t="16790" x="4686300" y="2933700"/>
          <p14:tracePt t="16800" x="4679950" y="2933700"/>
          <p14:tracePt t="16816" x="4654550" y="2933700"/>
          <p14:tracePt t="16833" x="4635500" y="2933700"/>
          <p14:tracePt t="16850" x="4610100" y="2933700"/>
          <p14:tracePt t="16866" x="4578350" y="2946400"/>
          <p14:tracePt t="16883" x="4546600" y="2952750"/>
          <p14:tracePt t="16900" x="4514850" y="2965450"/>
          <p14:tracePt t="16916" x="4495800" y="2971800"/>
          <p14:tracePt t="16933" x="4489450" y="2971800"/>
          <p14:tracePt t="16950" x="4476750" y="2978150"/>
          <p14:tracePt t="16966" x="4470400" y="2978150"/>
          <p14:tracePt t="16983" x="4457700" y="2978150"/>
          <p14:tracePt t="17000" x="4451350" y="2978150"/>
          <p14:tracePt t="17016" x="4438650" y="2978150"/>
          <p14:tracePt t="17034" x="4432300" y="2978150"/>
          <p14:tracePt t="17050" x="4425950" y="2978150"/>
          <p14:tracePt t="17498" x="4425950" y="2984500"/>
          <p14:tracePt t="17514" x="4413250" y="2997200"/>
          <p14:tracePt t="17522" x="4406900" y="2997200"/>
          <p14:tracePt t="17533" x="4400550" y="3003550"/>
          <p14:tracePt t="17550" x="4381500" y="3022600"/>
          <p14:tracePt t="17566" x="4368800" y="3028950"/>
          <p14:tracePt t="17583" x="4368800" y="3035300"/>
          <p14:tracePt t="17616" x="4368800" y="3041650"/>
          <p14:tracePt t="17633" x="4368800" y="3048000"/>
          <p14:tracePt t="17650" x="4368800" y="3054350"/>
          <p14:tracePt t="17666" x="4368800" y="3073400"/>
          <p14:tracePt t="17683" x="4368800" y="3105150"/>
          <p14:tracePt t="17700" x="4362450" y="3117850"/>
          <p14:tracePt t="17716" x="4362450" y="3124200"/>
          <p14:tracePt t="17750" x="4362450" y="3130550"/>
          <p14:tracePt t="17766" x="4362450" y="3143250"/>
          <p14:tracePt t="17783" x="4362450" y="3155950"/>
          <p14:tracePt t="17800" x="4362450" y="3175000"/>
          <p14:tracePt t="17816" x="4349750" y="3206750"/>
          <p14:tracePt t="17833" x="4343400" y="3219450"/>
          <p14:tracePt t="17850" x="4337050" y="3225800"/>
          <p14:tracePt t="17866" x="4337050" y="3238500"/>
          <p14:tracePt t="17900" x="4337050" y="3257550"/>
          <p14:tracePt t="17916" x="4337050" y="3263900"/>
          <p14:tracePt t="17933" x="4330700" y="3276600"/>
          <p14:tracePt t="17950" x="4330700" y="3282950"/>
          <p14:tracePt t="17966" x="4330700" y="3295650"/>
          <p14:tracePt t="17984" x="4330700" y="3302000"/>
          <p14:tracePt t="18000" x="4330700" y="3321050"/>
          <p14:tracePt t="18016" x="4330700" y="3333750"/>
          <p14:tracePt t="18033" x="4330700" y="3359150"/>
          <p14:tracePt t="18050" x="4330700" y="3371850"/>
          <p14:tracePt t="18066" x="4330700" y="3384550"/>
          <p14:tracePt t="18102" x="4330700" y="3390900"/>
          <p14:tracePt t="18118" x="4330700" y="3397250"/>
          <p14:tracePt t="18134" x="4330700" y="3403600"/>
          <p14:tracePt t="18150" x="4330700" y="3416300"/>
          <p14:tracePt t="18166" x="4337050" y="3429000"/>
          <p14:tracePt t="18183" x="4343400" y="3435350"/>
          <p14:tracePt t="18200" x="4349750" y="3441700"/>
          <p14:tracePt t="18216" x="4381500" y="3448050"/>
          <p14:tracePt t="18234" x="4400550" y="3454400"/>
          <p14:tracePt t="18250" x="4425950" y="3467100"/>
          <p14:tracePt t="18266" x="4457700" y="3473450"/>
          <p14:tracePt t="18283" x="4470400" y="3479800"/>
          <p14:tracePt t="18300" x="4495800" y="3492500"/>
          <p14:tracePt t="18317" x="4533900" y="3505200"/>
          <p14:tracePt t="18333" x="4572000" y="3530600"/>
          <p14:tracePt t="18350" x="4629150" y="3549650"/>
          <p14:tracePt t="18366" x="4679950" y="3568700"/>
          <p14:tracePt t="18383" x="4730750" y="3600450"/>
          <p14:tracePt t="18400" x="4756150" y="3606800"/>
          <p14:tracePt t="18416" x="4781550" y="3619500"/>
          <p14:tracePt t="18433" x="4806950" y="3619500"/>
          <p14:tracePt t="18450" x="4838700" y="3619500"/>
          <p14:tracePt t="18466" x="4864100" y="3619500"/>
          <p14:tracePt t="18483" x="4876800" y="3619500"/>
          <p14:tracePt t="18516" x="4883150" y="3619500"/>
          <p14:tracePt t="18533" x="4889500" y="3619500"/>
          <p14:tracePt t="18550" x="4902200" y="3625850"/>
          <p14:tracePt t="18566" x="4933950" y="3632200"/>
          <p14:tracePt t="18583" x="4953000" y="3638550"/>
          <p14:tracePt t="18600" x="4972050" y="3644900"/>
          <p14:tracePt t="18616" x="4978400" y="3651250"/>
          <p14:tracePt t="18706" x="4978400" y="3657600"/>
          <p14:tracePt t="18714" x="4978400" y="3663950"/>
          <p14:tracePt t="19494" x="4978400" y="3657600"/>
          <p14:tracePt t="19510" x="4978400" y="3651250"/>
          <p14:tracePt t="19520" x="4972050" y="3651250"/>
          <p14:tracePt t="19534" x="4959350" y="3651250"/>
          <p14:tracePt t="19542" x="4940300" y="3651250"/>
          <p14:tracePt t="19550" x="4940300" y="3689350"/>
          <p14:tracePt t="19566" x="4940300" y="3708400"/>
          <p14:tracePt t="19583" x="4940300" y="3714750"/>
          <p14:tracePt t="19600" x="4940300" y="3721100"/>
          <p14:tracePt t="20660" x="4933950" y="3721100"/>
          <p14:tracePt t="20668" x="4927600" y="3721100"/>
          <p14:tracePt t="20790" x="4933950" y="3721100"/>
          <p14:tracePt t="20902" x="4927600" y="3721100"/>
          <p14:tracePt t="20910" x="4921250" y="3721100"/>
          <p14:tracePt t="20918" x="4908550" y="3721100"/>
          <p14:tracePt t="21022" x="4908550" y="3714750"/>
          <p14:tracePt t="21062" x="4902200" y="3714750"/>
          <p14:tracePt t="21072" x="4889500" y="3714750"/>
          <p14:tracePt t="21088" x="4883150" y="3714750"/>
          <p14:tracePt t="21256" x="4883150" y="3721100"/>
          <p14:tracePt t="26396" x="4883150" y="3708400"/>
          <p14:tracePt t="26404" x="4876800" y="3695700"/>
          <p14:tracePt t="26412" x="4864100" y="3689350"/>
          <p14:tracePt t="26420" x="4851400" y="3683000"/>
          <p14:tracePt t="26433" x="4826000" y="3683000"/>
          <p14:tracePt t="26450" x="4749800" y="3708400"/>
          <p14:tracePt t="26467" x="4699000" y="3740150"/>
          <p14:tracePt t="26483" x="4679950" y="3740150"/>
          <p14:tracePt t="27884" x="4686300" y="3740150"/>
          <p14:tracePt t="27909" x="4679950" y="3740150"/>
          <p14:tracePt t="27964" x="4673600" y="3740150"/>
          <p14:tracePt t="27972" x="4660900" y="3727450"/>
          <p14:tracePt t="27983" x="4641850" y="3714750"/>
          <p14:tracePt t="28000" x="4572000" y="3676650"/>
          <p14:tracePt t="28017" x="4381500" y="3587750"/>
          <p14:tracePt t="28033" x="3930650" y="3397250"/>
          <p14:tracePt t="28050" x="3409950" y="3238500"/>
          <p14:tracePt t="28066" x="3060700" y="3022600"/>
          <p14:tracePt t="28083" x="2609850" y="2711450"/>
          <p14:tracePt t="28117" x="1517650" y="1860550"/>
          <p14:tracePt t="28133" x="869950" y="1365250"/>
          <p14:tracePt t="28931"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3"/>
          <a:srcRect t="15616" b="30417"/>
          <a:stretch/>
        </p:blipFill>
        <p:spPr>
          <a:xfrm>
            <a:off x="846556" y="1818937"/>
            <a:ext cx="4529912" cy="2713244"/>
          </a:xfrm>
          <a:prstGeom prst="rect">
            <a:avLst/>
          </a:prstGeom>
        </p:spPr>
      </p:pic>
      <p:sp>
        <p:nvSpPr>
          <p:cNvPr id="10" name="テキスト ボックス 9"/>
          <p:cNvSpPr txBox="1"/>
          <p:nvPr/>
        </p:nvSpPr>
        <p:spPr>
          <a:xfrm>
            <a:off x="6373307" y="4532180"/>
            <a:ext cx="1965603" cy="553998"/>
          </a:xfrm>
          <a:prstGeom prst="rect">
            <a:avLst/>
          </a:prstGeom>
          <a:noFill/>
        </p:spPr>
        <p:txBody>
          <a:bodyPr wrap="none" rtlCol="0">
            <a:spAutoFit/>
          </a:bodyPr>
          <a:lstStyle/>
          <a:p>
            <a:pPr algn="ctr"/>
            <a:r>
              <a:rPr lang="en-US" altLang="ja-JP" sz="1500" b="1" dirty="0">
                <a:cs typeface="Arial" panose="020B0604020202020204" pitchFamily="34" charset="0"/>
              </a:rPr>
              <a:t>Inductive switching</a:t>
            </a:r>
          </a:p>
          <a:p>
            <a:pPr algn="ctr"/>
            <a:r>
              <a:rPr lang="en-US" altLang="ja-JP" sz="1500" b="1" dirty="0">
                <a:cs typeface="Arial" panose="020B0604020202020204" pitchFamily="34" charset="0"/>
              </a:rPr>
              <a:t>test setup</a:t>
            </a:r>
          </a:p>
        </p:txBody>
      </p:sp>
      <p:sp>
        <p:nvSpPr>
          <p:cNvPr id="7" name="正方形/長方形 6"/>
          <p:cNvSpPr/>
          <p:nvPr/>
        </p:nvSpPr>
        <p:spPr>
          <a:xfrm>
            <a:off x="1143100" y="5211146"/>
            <a:ext cx="6857801" cy="472416"/>
          </a:xfrm>
          <a:prstGeom prst="rect">
            <a:avLst/>
          </a:prstGeom>
          <a:solidFill>
            <a:srgbClr val="FFCCFF"/>
          </a:solidFill>
          <a:ln w="25400" cap="flat" cmpd="sng" algn="ctr">
            <a:noFill/>
            <a:prstDash val="solid"/>
          </a:ln>
          <a:effectLst/>
        </p:spPr>
        <p:txBody>
          <a:bodyPr rtlCol="0" anchor="ctr"/>
          <a:lstStyle/>
          <a:p>
            <a:pPr defTabSz="685754">
              <a:defRPr/>
            </a:pPr>
            <a:r>
              <a:rPr kumimoji="0" lang="ja-JP" altLang="en-US" sz="1500" b="1" kern="0" dirty="0">
                <a:ea typeface="+mj-ea"/>
                <a:cs typeface="Arial" panose="020B0604020202020204" pitchFamily="34" charset="0"/>
              </a:rPr>
              <a:t>➤</a:t>
            </a:r>
            <a:r>
              <a:rPr kumimoji="0" lang="en-US" altLang="ja-JP" sz="1500" b="1" kern="0" dirty="0">
                <a:ea typeface="+mj-ea"/>
                <a:cs typeface="Arial" panose="020B0604020202020204" pitchFamily="34" charset="0"/>
              </a:rPr>
              <a:t>Safe turn-off possible at large current without snubber capacitor</a:t>
            </a:r>
          </a:p>
        </p:txBody>
      </p:sp>
      <p:sp>
        <p:nvSpPr>
          <p:cNvPr id="11" name="テキスト ボックス 10"/>
          <p:cNvSpPr txBox="1"/>
          <p:nvPr/>
        </p:nvSpPr>
        <p:spPr>
          <a:xfrm>
            <a:off x="992524" y="4532180"/>
            <a:ext cx="4247992" cy="553998"/>
          </a:xfrm>
          <a:prstGeom prst="rect">
            <a:avLst/>
          </a:prstGeom>
          <a:noFill/>
        </p:spPr>
        <p:txBody>
          <a:bodyPr wrap="square" rtlCol="0">
            <a:spAutoFit/>
          </a:bodyPr>
          <a:lstStyle/>
          <a:p>
            <a:pPr algn="ctr"/>
            <a:r>
              <a:rPr lang="en-US" altLang="ja-JP" sz="1500" b="1" dirty="0" smtClean="0">
                <a:cs typeface="Arial" panose="020B0604020202020204" pitchFamily="34" charset="0"/>
              </a:rPr>
              <a:t>1200A, 1700V module. </a:t>
            </a:r>
            <a:r>
              <a:rPr lang="en-US" altLang="ja-JP" sz="1500" b="1" dirty="0">
                <a:cs typeface="Arial" panose="020B0604020202020204" pitchFamily="34" charset="0"/>
              </a:rPr>
              <a:t>Turn-off waveform</a:t>
            </a:r>
          </a:p>
          <a:p>
            <a:pPr algn="ctr"/>
            <a:r>
              <a:rPr lang="en-US" altLang="ja-JP" sz="1500" b="1" dirty="0">
                <a:cs typeface="Arial" panose="020B0604020202020204" pitchFamily="34" charset="0"/>
              </a:rPr>
              <a:t>without snubber cap.</a:t>
            </a:r>
            <a:r>
              <a:rPr lang="ja-JP" altLang="en-US" sz="1500" b="1" dirty="0">
                <a:cs typeface="Arial" panose="020B0604020202020204" pitchFamily="34" charset="0"/>
              </a:rPr>
              <a:t> </a:t>
            </a:r>
            <a:r>
              <a:rPr lang="en-US" altLang="ja-JP" sz="1500" b="1" dirty="0">
                <a:cs typeface="Arial" panose="020B0604020202020204" pitchFamily="34" charset="0"/>
              </a:rPr>
              <a:t>@Tvj=25</a:t>
            </a:r>
            <a:r>
              <a:rPr lang="ja-JP" altLang="en-US" sz="1500" dirty="0">
                <a:latin typeface="Symbol" panose="05050102010706020507" pitchFamily="18" charset="2"/>
                <a:cs typeface="Arial" pitchFamily="34" charset="0"/>
              </a:rPr>
              <a:t></a:t>
            </a:r>
            <a:r>
              <a:rPr lang="en-US" altLang="ja-JP" sz="1500" b="1" dirty="0">
                <a:cs typeface="Arial" panose="020B0604020202020204" pitchFamily="34" charset="0"/>
              </a:rPr>
              <a:t>C, R</a:t>
            </a:r>
            <a:r>
              <a:rPr lang="en-US" altLang="ja-JP" sz="1500" b="1" baseline="-25000" dirty="0">
                <a:cs typeface="Arial" panose="020B0604020202020204" pitchFamily="34" charset="0"/>
              </a:rPr>
              <a:t>G</a:t>
            </a:r>
            <a:r>
              <a:rPr lang="en-US" altLang="ja-JP" sz="1500" b="1" dirty="0">
                <a:cs typeface="Arial" panose="020B0604020202020204" pitchFamily="34" charset="0"/>
              </a:rPr>
              <a:t>=0Ω</a:t>
            </a:r>
          </a:p>
        </p:txBody>
      </p:sp>
      <p:sp>
        <p:nvSpPr>
          <p:cNvPr id="16" name="テキスト ボックス 15"/>
          <p:cNvSpPr txBox="1"/>
          <p:nvPr/>
        </p:nvSpPr>
        <p:spPr>
          <a:xfrm>
            <a:off x="4422798" y="3665934"/>
            <a:ext cx="885179" cy="253916"/>
          </a:xfrm>
          <a:prstGeom prst="rect">
            <a:avLst/>
          </a:prstGeom>
          <a:noFill/>
        </p:spPr>
        <p:txBody>
          <a:bodyPr wrap="none" rtlCol="0">
            <a:spAutoFit/>
          </a:bodyPr>
          <a:lstStyle/>
          <a:p>
            <a:pPr defTabSz="685754">
              <a:defRPr/>
            </a:pPr>
            <a:r>
              <a:rPr kumimoji="0" lang="en-US" altLang="ja-JP" sz="1050" b="1" kern="0" dirty="0">
                <a:solidFill>
                  <a:srgbClr val="FF0000"/>
                </a:solidFill>
                <a:cs typeface="Arial" panose="020B0604020202020204" pitchFamily="34" charset="0"/>
              </a:rPr>
              <a:t>I</a:t>
            </a:r>
            <a:r>
              <a:rPr kumimoji="0" lang="en-US" altLang="ja-JP" sz="1050" b="1" kern="0" baseline="-25000" dirty="0">
                <a:solidFill>
                  <a:srgbClr val="FF0000"/>
                </a:solidFill>
                <a:cs typeface="Arial" panose="020B0604020202020204" pitchFamily="34" charset="0"/>
              </a:rPr>
              <a:t>C</a:t>
            </a:r>
            <a:r>
              <a:rPr kumimoji="0" lang="en-US" altLang="ja-JP" sz="1050" b="1" kern="0" dirty="0">
                <a:solidFill>
                  <a:srgbClr val="FF0000"/>
                </a:solidFill>
                <a:cs typeface="Arial" panose="020B0604020202020204" pitchFamily="34" charset="0"/>
              </a:rPr>
              <a:t>:400A/div</a:t>
            </a:r>
            <a:endParaRPr kumimoji="0" lang="ja-JP" altLang="en-US" sz="1050" b="1" kern="0" dirty="0">
              <a:solidFill>
                <a:srgbClr val="FF0000"/>
              </a:solidFill>
              <a:cs typeface="Arial" panose="020B0604020202020204" pitchFamily="34" charset="0"/>
            </a:endParaRPr>
          </a:p>
        </p:txBody>
      </p:sp>
      <p:sp>
        <p:nvSpPr>
          <p:cNvPr id="17" name="テキスト ボックス 16"/>
          <p:cNvSpPr txBox="1"/>
          <p:nvPr/>
        </p:nvSpPr>
        <p:spPr>
          <a:xfrm>
            <a:off x="992525" y="3665934"/>
            <a:ext cx="989373" cy="253916"/>
          </a:xfrm>
          <a:prstGeom prst="rect">
            <a:avLst/>
          </a:prstGeom>
          <a:noFill/>
        </p:spPr>
        <p:txBody>
          <a:bodyPr wrap="none" rtlCol="0">
            <a:spAutoFit/>
          </a:bodyPr>
          <a:lstStyle/>
          <a:p>
            <a:pPr defTabSz="685754">
              <a:defRPr/>
            </a:pPr>
            <a:r>
              <a:rPr kumimoji="0" lang="en-US" altLang="ja-JP" sz="1050" b="1" kern="0" dirty="0">
                <a:solidFill>
                  <a:srgbClr val="00B050"/>
                </a:solidFill>
                <a:cs typeface="Arial" panose="020B0604020202020204" pitchFamily="34" charset="0"/>
              </a:rPr>
              <a:t>V</a:t>
            </a:r>
            <a:r>
              <a:rPr kumimoji="0" lang="en-US" altLang="ja-JP" sz="1050" b="1" kern="0" baseline="-25000" dirty="0">
                <a:solidFill>
                  <a:srgbClr val="00B050"/>
                </a:solidFill>
                <a:cs typeface="Arial" panose="020B0604020202020204" pitchFamily="34" charset="0"/>
              </a:rPr>
              <a:t>CE</a:t>
            </a:r>
            <a:r>
              <a:rPr kumimoji="0" lang="en-US" altLang="ja-JP" sz="1050" b="1" kern="0" dirty="0">
                <a:solidFill>
                  <a:srgbClr val="00B050"/>
                </a:solidFill>
                <a:cs typeface="Arial" panose="020B0604020202020204" pitchFamily="34" charset="0"/>
              </a:rPr>
              <a:t>:300V/div</a:t>
            </a:r>
            <a:endParaRPr kumimoji="0" lang="ja-JP" altLang="en-US" sz="1050" b="1" kern="0" dirty="0">
              <a:solidFill>
                <a:srgbClr val="00B050"/>
              </a:solidFill>
              <a:cs typeface="Arial" panose="020B0604020202020204" pitchFamily="34" charset="0"/>
            </a:endParaRPr>
          </a:p>
        </p:txBody>
      </p:sp>
      <p:cxnSp>
        <p:nvCxnSpPr>
          <p:cNvPr id="18" name="直線コネクタ 17"/>
          <p:cNvCxnSpPr/>
          <p:nvPr/>
        </p:nvCxnSpPr>
        <p:spPr>
          <a:xfrm flipV="1">
            <a:off x="3200773" y="2270262"/>
            <a:ext cx="721467" cy="185888"/>
          </a:xfrm>
          <a:prstGeom prst="line">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34116" y="2123825"/>
            <a:ext cx="1324402" cy="300082"/>
          </a:xfrm>
          <a:prstGeom prst="rect">
            <a:avLst/>
          </a:prstGeom>
          <a:solidFill>
            <a:srgbClr val="CCFFCC">
              <a:alpha val="50196"/>
            </a:srgbClr>
          </a:solidFill>
          <a:ln>
            <a:solidFill>
              <a:srgbClr val="00B050"/>
            </a:solidFill>
          </a:ln>
        </p:spPr>
        <p:txBody>
          <a:bodyPr wrap="none" rtlCol="0">
            <a:spAutoFit/>
          </a:bodyPr>
          <a:lstStyle/>
          <a:p>
            <a:pPr defTabSz="685754">
              <a:defRPr/>
            </a:pPr>
            <a:r>
              <a:rPr kumimoji="0" lang="en-US" altLang="ja-JP" sz="1350" b="1" kern="0" dirty="0" err="1">
                <a:solidFill>
                  <a:srgbClr val="00B050"/>
                </a:solidFill>
                <a:cs typeface="Arial" panose="020B0604020202020204" pitchFamily="34" charset="0"/>
              </a:rPr>
              <a:t>V</a:t>
            </a:r>
            <a:r>
              <a:rPr kumimoji="0" lang="en-US" altLang="ja-JP" sz="1350" b="1" kern="0" baseline="-25000" dirty="0" err="1">
                <a:solidFill>
                  <a:srgbClr val="00B050"/>
                </a:solidFill>
                <a:cs typeface="Arial" panose="020B0604020202020204" pitchFamily="34" charset="0"/>
              </a:rPr>
              <a:t>CEpeak</a:t>
            </a:r>
            <a:r>
              <a:rPr kumimoji="0" lang="en-US" altLang="ja-JP" sz="1350" b="1" kern="0" dirty="0">
                <a:solidFill>
                  <a:srgbClr val="00B050"/>
                </a:solidFill>
                <a:cs typeface="Arial" panose="020B0604020202020204" pitchFamily="34" charset="0"/>
              </a:rPr>
              <a:t>=1690V</a:t>
            </a:r>
            <a:endParaRPr kumimoji="0" lang="ja-JP" altLang="en-US" sz="1350" b="1" kern="0" dirty="0">
              <a:solidFill>
                <a:srgbClr val="00B050"/>
              </a:solidFill>
              <a:cs typeface="Arial" panose="020B0604020202020204" pitchFamily="34" charset="0"/>
            </a:endParaRPr>
          </a:p>
        </p:txBody>
      </p:sp>
      <p:cxnSp>
        <p:nvCxnSpPr>
          <p:cNvPr id="22" name="直線コネクタ 21"/>
          <p:cNvCxnSpPr>
            <a:endCxn id="23" idx="2"/>
          </p:cNvCxnSpPr>
          <p:nvPr/>
        </p:nvCxnSpPr>
        <p:spPr>
          <a:xfrm flipH="1" flipV="1">
            <a:off x="1642523" y="2087555"/>
            <a:ext cx="858186" cy="212636"/>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05375" y="1856782"/>
            <a:ext cx="1326004" cy="253916"/>
          </a:xfrm>
          <a:prstGeom prst="rect">
            <a:avLst/>
          </a:prstGeom>
          <a:noFill/>
          <a:ln>
            <a:solidFill>
              <a:srgbClr val="FF0000"/>
            </a:solidFill>
          </a:ln>
        </p:spPr>
        <p:txBody>
          <a:bodyPr wrap="none" rtlCol="0">
            <a:spAutoFit/>
          </a:bodyPr>
          <a:lstStyle/>
          <a:p>
            <a:pPr defTabSz="685754">
              <a:defRPr/>
            </a:pPr>
            <a:r>
              <a:rPr kumimoji="0" lang="en-US" altLang="ja-JP" sz="1050" b="1" kern="0" dirty="0">
                <a:solidFill>
                  <a:srgbClr val="FF0000"/>
                </a:solidFill>
                <a:cs typeface="Arial" panose="020B0604020202020204" pitchFamily="34" charset="0"/>
              </a:rPr>
              <a:t>Turn-off </a:t>
            </a:r>
            <a:r>
              <a:rPr kumimoji="0" lang="en-US" altLang="ja-JP" sz="1050" b="1" kern="0" dirty="0" err="1">
                <a:solidFill>
                  <a:srgbClr val="FF0000"/>
                </a:solidFill>
                <a:cs typeface="Arial" panose="020B0604020202020204" pitchFamily="34" charset="0"/>
              </a:rPr>
              <a:t>Ic</a:t>
            </a:r>
            <a:r>
              <a:rPr kumimoji="0" lang="en-US" altLang="ja-JP" sz="1050" b="1" kern="0" dirty="0">
                <a:solidFill>
                  <a:srgbClr val="FF0000"/>
                </a:solidFill>
                <a:cs typeface="Arial" panose="020B0604020202020204" pitchFamily="34" charset="0"/>
              </a:rPr>
              <a:t>=2400A</a:t>
            </a:r>
            <a:endParaRPr kumimoji="0" lang="ja-JP" altLang="en-US" sz="1050" b="1" kern="0" dirty="0">
              <a:solidFill>
                <a:srgbClr val="FF0000"/>
              </a:solidFill>
              <a:cs typeface="Arial" panose="020B0604020202020204" pitchFamily="34" charset="0"/>
            </a:endParaRPr>
          </a:p>
        </p:txBody>
      </p:sp>
      <p:sp>
        <p:nvSpPr>
          <p:cNvPr id="26" name="テキスト ボックス 25"/>
          <p:cNvSpPr txBox="1"/>
          <p:nvPr/>
        </p:nvSpPr>
        <p:spPr>
          <a:xfrm>
            <a:off x="992524" y="4186557"/>
            <a:ext cx="1120820" cy="253916"/>
          </a:xfrm>
          <a:prstGeom prst="rect">
            <a:avLst/>
          </a:prstGeom>
          <a:noFill/>
        </p:spPr>
        <p:txBody>
          <a:bodyPr wrap="none" rtlCol="0">
            <a:spAutoFit/>
          </a:bodyPr>
          <a:lstStyle/>
          <a:p>
            <a:pPr defTabSz="685754">
              <a:defRPr/>
            </a:pPr>
            <a:r>
              <a:rPr kumimoji="0" lang="en-US" altLang="ja-JP" sz="1050" b="1" kern="0" dirty="0">
                <a:cs typeface="Arial" panose="020B0604020202020204" pitchFamily="34" charset="0"/>
              </a:rPr>
              <a:t>time:200ns/div</a:t>
            </a:r>
            <a:endParaRPr kumimoji="0" lang="ja-JP" altLang="en-US" sz="1050" b="1" kern="0" dirty="0">
              <a:cs typeface="Arial" panose="020B0604020202020204" pitchFamily="34" charset="0"/>
            </a:endParaRPr>
          </a:p>
        </p:txBody>
      </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782" y="1837745"/>
            <a:ext cx="1990654" cy="2654206"/>
          </a:xfrm>
          <a:prstGeom prst="rect">
            <a:avLst/>
          </a:prstGeom>
        </p:spPr>
      </p:pic>
      <p:sp>
        <p:nvSpPr>
          <p:cNvPr id="31" name="テキスト ボックス 30"/>
          <p:cNvSpPr txBox="1"/>
          <p:nvPr/>
        </p:nvSpPr>
        <p:spPr>
          <a:xfrm>
            <a:off x="4438064" y="2893270"/>
            <a:ext cx="872355" cy="253916"/>
          </a:xfrm>
          <a:prstGeom prst="rect">
            <a:avLst/>
          </a:prstGeom>
          <a:noFill/>
          <a:ln>
            <a:solidFill>
              <a:srgbClr val="00B050"/>
            </a:solidFill>
          </a:ln>
        </p:spPr>
        <p:txBody>
          <a:bodyPr wrap="none" rtlCol="0">
            <a:spAutoFit/>
          </a:bodyPr>
          <a:lstStyle/>
          <a:p>
            <a:pPr defTabSz="685754">
              <a:defRPr/>
            </a:pPr>
            <a:r>
              <a:rPr kumimoji="0" lang="en-US" altLang="ja-JP" sz="1050" b="1" kern="0" dirty="0">
                <a:solidFill>
                  <a:srgbClr val="00B050"/>
                </a:solidFill>
                <a:cs typeface="Arial" panose="020B0604020202020204" pitchFamily="34" charset="0"/>
              </a:rPr>
              <a:t>V</a:t>
            </a:r>
            <a:r>
              <a:rPr kumimoji="0" lang="en-US" altLang="ja-JP" sz="1050" b="1" kern="0" baseline="-25000" dirty="0">
                <a:solidFill>
                  <a:srgbClr val="00B050"/>
                </a:solidFill>
                <a:cs typeface="Arial" panose="020B0604020202020204" pitchFamily="34" charset="0"/>
              </a:rPr>
              <a:t>CC</a:t>
            </a:r>
            <a:r>
              <a:rPr kumimoji="0" lang="en-US" altLang="ja-JP" sz="1050" b="1" kern="0" dirty="0">
                <a:solidFill>
                  <a:srgbClr val="00B050"/>
                </a:solidFill>
                <a:cs typeface="Arial" panose="020B0604020202020204" pitchFamily="34" charset="0"/>
              </a:rPr>
              <a:t>=1200V</a:t>
            </a:r>
            <a:endParaRPr kumimoji="0" lang="ja-JP" altLang="en-US" sz="1050" b="1" kern="0" dirty="0">
              <a:solidFill>
                <a:srgbClr val="00B050"/>
              </a:solidFill>
              <a:cs typeface="Arial" panose="020B0604020202020204" pitchFamily="34" charset="0"/>
            </a:endParaRPr>
          </a:p>
        </p:txBody>
      </p:sp>
      <p:sp>
        <p:nvSpPr>
          <p:cNvPr id="32" name="円/楕円 31"/>
          <p:cNvSpPr/>
          <p:nvPr/>
        </p:nvSpPr>
        <p:spPr>
          <a:xfrm>
            <a:off x="6924073" y="2825001"/>
            <a:ext cx="864071" cy="54999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34" name="直線矢印コネクタ 33"/>
          <p:cNvCxnSpPr/>
          <p:nvPr/>
        </p:nvCxnSpPr>
        <p:spPr>
          <a:xfrm>
            <a:off x="6432068" y="1717004"/>
            <a:ext cx="756062" cy="1063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527888" y="1466575"/>
            <a:ext cx="1963999" cy="300082"/>
          </a:xfrm>
          <a:prstGeom prst="rect">
            <a:avLst/>
          </a:prstGeom>
          <a:noFill/>
          <a:ln>
            <a:noFill/>
          </a:ln>
        </p:spPr>
        <p:txBody>
          <a:bodyPr wrap="none" rtlCol="0">
            <a:spAutoFit/>
          </a:bodyPr>
          <a:lstStyle/>
          <a:p>
            <a:pPr defTabSz="685754">
              <a:defRPr/>
            </a:pPr>
            <a:r>
              <a:rPr kumimoji="0" lang="en-US" altLang="ja-JP" sz="1350" b="1" kern="0" dirty="0">
                <a:solidFill>
                  <a:srgbClr val="FF0000"/>
                </a:solidFill>
                <a:cs typeface="Arial" panose="020B0604020202020204" pitchFamily="34" charset="0"/>
              </a:rPr>
              <a:t>No snubber capacitor</a:t>
            </a:r>
            <a:endParaRPr kumimoji="0" lang="ja-JP" altLang="en-US" sz="1350" b="1" kern="0" dirty="0">
              <a:solidFill>
                <a:srgbClr val="FF0000"/>
              </a:solidFill>
              <a:cs typeface="Arial" panose="020B0604020202020204" pitchFamily="34" charset="0"/>
            </a:endParaRPr>
          </a:p>
        </p:txBody>
      </p:sp>
      <p:sp>
        <p:nvSpPr>
          <p:cNvPr id="25" name="タイトル 2"/>
          <p:cNvSpPr>
            <a:spLocks noGrp="1"/>
          </p:cNvSpPr>
          <p:nvPr>
            <p:ph type="title"/>
          </p:nvPr>
        </p:nvSpPr>
        <p:spPr>
          <a:xfrm>
            <a:off x="1835696" y="202512"/>
            <a:ext cx="6824749" cy="648392"/>
          </a:xfrm>
        </p:spPr>
        <p:txBody>
          <a:bodyPr>
            <a:normAutofit/>
          </a:bodyPr>
          <a:lstStyle/>
          <a:p>
            <a:r>
              <a:rPr lang="en-US" altLang="ja-JP" b="1" kern="1200" dirty="0">
                <a:solidFill>
                  <a:schemeClr val="bg1">
                    <a:lumMod val="50000"/>
                  </a:schemeClr>
                </a:solidFill>
                <a:latin typeface="+mj-ea"/>
              </a:rPr>
              <a:t>Low inductance package</a:t>
            </a:r>
            <a:endParaRPr lang="ja-JP" altLang="en-US" b="1" kern="1200" dirty="0">
              <a:solidFill>
                <a:schemeClr val="bg1">
                  <a:lumMod val="50000"/>
                </a:schemeClr>
              </a:solidFill>
              <a:latin typeface="+mj-ea"/>
            </a:endParaRPr>
          </a:p>
        </p:txBody>
      </p:sp>
    </p:spTree>
    <p:extLst>
      <p:ext uri="{BB962C8B-B14F-4D97-AF65-F5344CB8AC3E}">
        <p14:creationId xmlns:p14="http://schemas.microsoft.com/office/powerpoint/2010/main" val="4094878165"/>
      </p:ext>
    </p:extLst>
  </p:cSld>
  <p:clrMapOvr>
    <a:masterClrMapping/>
  </p:clrMapOvr>
  <mc:AlternateContent xmlns:mc="http://schemas.openxmlformats.org/markup-compatibility/2006" xmlns:p14="http://schemas.microsoft.com/office/powerpoint/2010/main">
    <mc:Choice Requires="p14">
      <p:transition spd="med" p14:dur="700" advTm="61065">
        <p:fade/>
      </p:transition>
    </mc:Choice>
    <mc:Fallback xmlns="">
      <p:transition spd="med" advTm="61065">
        <p:fade/>
      </p:transition>
    </mc:Fallback>
  </mc:AlternateContent>
  <p:timing>
    <p:tnLst>
      <p:par>
        <p:cTn id="1" dur="indefinite" restart="never" nodeType="tmRoot"/>
      </p:par>
    </p:tnLst>
  </p:timing>
  <p:extLst mod="1">
    <p:ext uri="{3A86A75C-4F4B-4683-9AE1-C65F6400EC91}">
      <p14:laserTraceLst xmlns:p14="http://schemas.microsoft.com/office/powerpoint/2010/main">
        <p14:tracePtLst>
          <p14:tracePt t="1901" x="558800" y="5607050"/>
          <p14:tracePt t="3768" x="558800" y="5600700"/>
          <p14:tracePt t="3783" x="571500" y="5588000"/>
          <p14:tracePt t="3791" x="571500" y="5575300"/>
          <p14:tracePt t="3800" x="577850" y="5568950"/>
          <p14:tracePt t="3817" x="584200" y="5562600"/>
          <p14:tracePt t="3834" x="584200" y="5556250"/>
          <p14:tracePt t="3850" x="590550" y="5556250"/>
          <p14:tracePt t="3867" x="603250" y="5537200"/>
          <p14:tracePt t="3884" x="615950" y="5524500"/>
          <p14:tracePt t="3900" x="635000" y="5511800"/>
          <p14:tracePt t="3917" x="654050" y="5499100"/>
          <p14:tracePt t="4491" x="654050" y="5505450"/>
          <p14:tracePt t="4499" x="654050" y="5511800"/>
          <p14:tracePt t="4523" x="654050" y="5537200"/>
          <p14:tracePt t="4531" x="647700" y="5556250"/>
          <p14:tracePt t="4539" x="647700" y="5600700"/>
          <p14:tracePt t="4550" x="647700" y="5613400"/>
          <p14:tracePt t="4567" x="641350" y="5632450"/>
          <p14:tracePt t="4627" x="654050" y="5632450"/>
          <p14:tracePt t="4635" x="660400" y="5632450"/>
          <p14:tracePt t="4670" x="660400" y="5626100"/>
          <p14:tracePt t="4765" x="660400" y="5619750"/>
          <p14:tracePt t="4773" x="666750" y="5613400"/>
          <p14:tracePt t="4789" x="673100" y="5607050"/>
          <p14:tracePt t="4800" x="679450" y="5594350"/>
          <p14:tracePt t="4817" x="685800" y="5575300"/>
          <p14:tracePt t="4834" x="685800" y="5562600"/>
          <p14:tracePt t="4850" x="685800" y="5543550"/>
          <p14:tracePt t="4867" x="685800" y="5537200"/>
          <p14:tracePt t="4884" x="685800" y="5524500"/>
          <p14:tracePt t="4901" x="685800" y="5511800"/>
          <p14:tracePt t="4917" x="685800" y="5499100"/>
          <p14:tracePt t="4934" x="685800" y="5480050"/>
          <p14:tracePt t="4950" x="692150" y="5441950"/>
          <p14:tracePt t="4967" x="692150" y="5416550"/>
          <p14:tracePt t="4984" x="692150" y="5391150"/>
          <p14:tracePt t="5849" x="692150" y="5372100"/>
          <p14:tracePt t="5859" x="730250" y="5334000"/>
          <p14:tracePt t="5867" x="781050" y="5302250"/>
          <p14:tracePt t="5884" x="908050" y="5207000"/>
          <p14:tracePt t="5900" x="990600" y="5118100"/>
          <p14:tracePt t="5917" x="1028700" y="5041900"/>
          <p14:tracePt t="5934" x="1041400" y="4914900"/>
          <p14:tracePt t="5950" x="1085850" y="4749800"/>
          <p14:tracePt t="5967" x="1143000" y="4470400"/>
          <p14:tracePt t="5984" x="1244600" y="4102100"/>
          <p14:tracePt t="6000" x="1320800" y="3829050"/>
          <p14:tracePt t="6017" x="1339850" y="3632200"/>
          <p14:tracePt t="6034" x="1358900" y="3517900"/>
          <p14:tracePt t="6051" x="1390650" y="3409950"/>
          <p14:tracePt t="6067" x="1441450" y="3321050"/>
          <p14:tracePt t="6084" x="1473200" y="3263900"/>
          <p14:tracePt t="6100" x="1492250" y="3225800"/>
          <p14:tracePt t="6117" x="1498600" y="3213100"/>
          <p14:tracePt t="6134" x="1492250" y="3213100"/>
          <p14:tracePt t="6150" x="1447800" y="3225800"/>
          <p14:tracePt t="6167" x="1435100" y="3232150"/>
          <p14:tracePt t="6184" x="1435100" y="3238500"/>
          <p14:tracePt t="6478" x="1435100" y="3244850"/>
          <p14:tracePt t="6493" x="1435100" y="3251200"/>
          <p14:tracePt t="6573" x="1435100" y="3238500"/>
          <p14:tracePt t="6589" x="1435100" y="3225800"/>
          <p14:tracePt t="6615" x="1416050" y="3213100"/>
          <p14:tracePt t="6621" x="1416050" y="3206750"/>
          <p14:tracePt t="6633" x="1416050" y="3194050"/>
          <p14:tracePt t="6650" x="1409700" y="3175000"/>
          <p14:tracePt t="6667" x="1409700" y="3162300"/>
          <p14:tracePt t="6684" x="1409700" y="3098800"/>
          <p14:tracePt t="6700" x="1409700" y="3073400"/>
          <p14:tracePt t="6717" x="1409700" y="2997200"/>
          <p14:tracePt t="6734" x="1422400" y="2946400"/>
          <p14:tracePt t="6736" x="1422400" y="2927350"/>
          <p14:tracePt t="6750" x="1428750" y="2921000"/>
          <p14:tracePt t="6767" x="1441450" y="2921000"/>
          <p14:tracePt t="6784" x="1447800" y="2921000"/>
          <p14:tracePt t="6801" x="1447800" y="2933700"/>
          <p14:tracePt t="7428" x="1447800" y="2940050"/>
          <p14:tracePt t="7941" x="1447800" y="2933700"/>
          <p14:tracePt t="7952" x="1441450" y="2933700"/>
          <p14:tracePt t="7957" x="1428750" y="2933700"/>
          <p14:tracePt t="7973" x="1416050" y="2933700"/>
          <p14:tracePt t="7989" x="1416050" y="2927350"/>
          <p14:tracePt t="8000" x="1416050" y="2921000"/>
          <p14:tracePt t="8017" x="1416050" y="2901950"/>
          <p14:tracePt t="8034" x="1416050" y="2895600"/>
          <p14:tracePt t="8050" x="1428750" y="2889250"/>
          <p14:tracePt t="8067" x="1447800" y="2870200"/>
          <p14:tracePt t="8084" x="1460500" y="2863850"/>
          <p14:tracePt t="8101" x="1473200" y="2863850"/>
          <p14:tracePt t="8117" x="1473200" y="2857500"/>
          <p14:tracePt t="8165" x="1473200" y="2844800"/>
          <p14:tracePt t="8183" x="1473200" y="2838450"/>
          <p14:tracePt t="8189" x="1479550" y="2838450"/>
          <p14:tracePt t="8200" x="1485900" y="2832100"/>
          <p14:tracePt t="8217" x="1492250" y="2825750"/>
          <p14:tracePt t="8234" x="1498600" y="2813050"/>
          <p14:tracePt t="8250" x="1504950" y="2813050"/>
          <p14:tracePt t="8267" x="1511300" y="2806700"/>
          <p14:tracePt t="8284" x="1511300" y="2800350"/>
          <p14:tracePt t="8300" x="1517650" y="2794000"/>
          <p14:tracePt t="8335" x="1524000" y="2787650"/>
          <p14:tracePt t="8455" x="1530350" y="2787650"/>
          <p14:tracePt t="8503" x="1530350" y="2794000"/>
          <p14:tracePt t="8511" x="1530350" y="2806700"/>
          <p14:tracePt t="8519" x="1530350" y="2851150"/>
          <p14:tracePt t="8534" x="1530350" y="2876550"/>
          <p14:tracePt t="8550" x="1530350" y="2971800"/>
          <p14:tracePt t="8567" x="1530350" y="3155950"/>
          <p14:tracePt t="8584" x="1530350" y="3314700"/>
          <p14:tracePt t="8601" x="1536700" y="3517900"/>
          <p14:tracePt t="8617" x="1555750" y="3702050"/>
          <p14:tracePt t="8634" x="1574800" y="3854450"/>
          <p14:tracePt t="8650" x="1612900" y="4025900"/>
          <p14:tracePt t="8667" x="1676400" y="4216400"/>
          <p14:tracePt t="8684" x="1714500" y="4394200"/>
          <p14:tracePt t="8700" x="1739900" y="4578350"/>
          <p14:tracePt t="8717" x="1739900" y="4692650"/>
          <p14:tracePt t="8734" x="1739900" y="4730750"/>
          <p14:tracePt t="8750" x="1739900" y="4749800"/>
          <p14:tracePt t="9155" x="1714500" y="4749800"/>
          <p14:tracePt t="9163" x="1701800" y="4749800"/>
          <p14:tracePt t="9179" x="1689100" y="4749800"/>
          <p14:tracePt t="9187" x="1676400" y="4749800"/>
          <p14:tracePt t="9203" x="1670050" y="4749800"/>
          <p14:tracePt t="9219" x="1670050" y="4743450"/>
          <p14:tracePt t="9243" x="1657350" y="4743450"/>
          <p14:tracePt t="9251" x="1644650" y="4749800"/>
          <p14:tracePt t="9267" x="1619250" y="4756150"/>
          <p14:tracePt t="9284" x="1574800" y="4768850"/>
          <p14:tracePt t="9300" x="1543050" y="4781550"/>
          <p14:tracePt t="9317" x="1517650" y="4794250"/>
          <p14:tracePt t="9334" x="1504950" y="4794250"/>
          <p14:tracePt t="9350" x="1498600" y="4794250"/>
          <p14:tracePt t="9384" x="1492250" y="4794250"/>
          <p14:tracePt t="9405" x="1492250" y="4787900"/>
          <p14:tracePt t="9421" x="1485900" y="4787900"/>
          <p14:tracePt t="9477" x="1479550" y="4787900"/>
          <p14:tracePt t="9501" x="1479550" y="4794250"/>
          <p14:tracePt t="10338" x="1479550" y="4800600"/>
          <p14:tracePt t="10361" x="1479550" y="4806950"/>
          <p14:tracePt t="10377" x="1485900" y="4813300"/>
          <p14:tracePt t="10385" x="1492250" y="4813300"/>
          <p14:tracePt t="10393" x="1498600" y="4813300"/>
          <p14:tracePt t="10405" x="1511300" y="4813300"/>
          <p14:tracePt t="10417" x="1543050" y="4819650"/>
          <p14:tracePt t="10434" x="1593850" y="4826000"/>
          <p14:tracePt t="10450" x="1625600" y="4832350"/>
          <p14:tracePt t="10467" x="1638300" y="4832350"/>
          <p14:tracePt t="10587" x="1644650" y="4832350"/>
          <p14:tracePt t="10675" x="1651000" y="4832350"/>
          <p14:tracePt t="10691" x="1663700" y="4838700"/>
          <p14:tracePt t="10699" x="1670050" y="4851400"/>
          <p14:tracePt t="10707" x="1682750" y="4857750"/>
          <p14:tracePt t="10717" x="1695450" y="4864100"/>
          <p14:tracePt t="10734" x="1720850" y="4883150"/>
          <p14:tracePt t="10750" x="1771650" y="4889500"/>
          <p14:tracePt t="10767" x="1835150" y="4895850"/>
          <p14:tracePt t="10784" x="1885950" y="4895850"/>
          <p14:tracePt t="10800" x="1968500" y="4895850"/>
          <p14:tracePt t="10817" x="2038350" y="4895850"/>
          <p14:tracePt t="10834" x="2095500" y="4895850"/>
          <p14:tracePt t="10850" x="2127250" y="4895850"/>
          <p14:tracePt t="10867" x="2133600" y="4895850"/>
          <p14:tracePt t="11037" x="2139950" y="4895850"/>
          <p14:tracePt t="11053" x="2146300" y="4895850"/>
          <p14:tracePt t="11157" x="2146300" y="4889500"/>
          <p14:tracePt t="11189" x="2146300" y="4883150"/>
          <p14:tracePt t="11197" x="2146300" y="4876800"/>
          <p14:tracePt t="11213" x="2139950" y="4870450"/>
          <p14:tracePt t="11223" x="2133600" y="4864100"/>
          <p14:tracePt t="11234" x="2127250" y="4864100"/>
          <p14:tracePt t="11250" x="2127250" y="4851400"/>
          <p14:tracePt t="11267" x="2120900" y="4845050"/>
          <p14:tracePt t="11317" x="2114550" y="4845050"/>
          <p14:tracePt t="11463" x="2114550" y="4838700"/>
          <p14:tracePt t="11471" x="2108200" y="4838700"/>
          <p14:tracePt t="11599" x="2108200" y="4832350"/>
          <p14:tracePt t="11721" x="2114550" y="4832350"/>
          <p14:tracePt t="11730" x="2120900" y="4832350"/>
          <p14:tracePt t="11762" x="2127250" y="4832350"/>
          <p14:tracePt t="11777" x="2133600" y="4832350"/>
          <p14:tracePt t="11785" x="2139950" y="4832350"/>
          <p14:tracePt t="11793" x="2146300" y="4832350"/>
          <p14:tracePt t="11801" x="2152650" y="4832350"/>
          <p14:tracePt t="11825" x="2159000" y="4832350"/>
          <p14:tracePt t="11834" x="2165350" y="4832350"/>
          <p14:tracePt t="11889" x="2171700" y="4838700"/>
          <p14:tracePt t="11905" x="2178050" y="4838700"/>
          <p14:tracePt t="11921" x="2190750" y="4838700"/>
          <p14:tracePt t="11929" x="2197100" y="4838700"/>
          <p14:tracePt t="11941" x="2203450" y="4838700"/>
          <p14:tracePt t="11950" x="2216150" y="4838700"/>
          <p14:tracePt t="11967" x="2228850" y="4832350"/>
          <p14:tracePt t="11984" x="2235200" y="4826000"/>
          <p14:tracePt t="12000" x="2235200" y="4819650"/>
          <p14:tracePt t="12017" x="2216150" y="4832350"/>
          <p14:tracePt t="12034" x="2209800" y="4832350"/>
          <p14:tracePt t="12420" x="2209800" y="4838700"/>
          <p14:tracePt t="12486" x="2222500" y="4832350"/>
          <p14:tracePt t="12542" x="2228850" y="4832350"/>
          <p14:tracePt t="12549" x="2235200" y="4832350"/>
          <p14:tracePt t="12557" x="2247900" y="4832350"/>
          <p14:tracePt t="12567" x="2273300" y="4832350"/>
          <p14:tracePt t="12584" x="2336800" y="4832350"/>
          <p14:tracePt t="12600" x="2432050" y="4819650"/>
          <p14:tracePt t="12617" x="2565400" y="4781550"/>
          <p14:tracePt t="12634" x="2730500" y="4749800"/>
          <p14:tracePt t="12650" x="2946400" y="4667250"/>
          <p14:tracePt t="12667" x="3124200" y="4597400"/>
          <p14:tracePt t="12684" x="3352800" y="4527550"/>
          <p14:tracePt t="12700" x="3714750" y="4457700"/>
          <p14:tracePt t="12717" x="4400550" y="4394200"/>
          <p14:tracePt t="12734" x="4800600" y="4324350"/>
          <p14:tracePt t="12750" x="5384800" y="4203700"/>
          <p14:tracePt t="12767" x="5854700" y="4108450"/>
          <p14:tracePt t="12784" x="6426200" y="3981450"/>
          <p14:tracePt t="12800" x="6896100" y="3867150"/>
          <p14:tracePt t="12817" x="7289800" y="3759200"/>
          <p14:tracePt t="12834" x="7543800" y="3683000"/>
          <p14:tracePt t="12850" x="7740650" y="3625850"/>
          <p14:tracePt t="12867" x="7848600" y="3568700"/>
          <p14:tracePt t="12884" x="7874000" y="3536950"/>
          <p14:tracePt t="12900" x="7874000" y="3524250"/>
          <p14:tracePt t="12917" x="7867650" y="3511550"/>
          <p14:tracePt t="12934" x="7848600" y="3492500"/>
          <p14:tracePt t="12950" x="7829550" y="3473450"/>
          <p14:tracePt t="12967" x="7816850" y="3441700"/>
          <p14:tracePt t="12984" x="7810500" y="3409950"/>
          <p14:tracePt t="13000" x="7804150" y="3371850"/>
          <p14:tracePt t="13017" x="7804150" y="3327400"/>
          <p14:tracePt t="13034" x="7810500" y="3276600"/>
          <p14:tracePt t="13050" x="7823200" y="3238500"/>
          <p14:tracePt t="13067" x="7823200" y="3194050"/>
          <p14:tracePt t="13084" x="7823200" y="3149600"/>
          <p14:tracePt t="13100" x="7810500" y="3105150"/>
          <p14:tracePt t="13117" x="7772400" y="3067050"/>
          <p14:tracePt t="13134" x="7702550" y="3016250"/>
          <p14:tracePt t="13151" x="7575550" y="2952750"/>
          <p14:tracePt t="13167" x="7531100" y="2946400"/>
          <p14:tracePt t="13184" x="7429500" y="2933700"/>
          <p14:tracePt t="13200" x="7391400" y="2933700"/>
          <p14:tracePt t="13217" x="7359650" y="2933700"/>
          <p14:tracePt t="13234" x="7346950" y="2921000"/>
          <p14:tracePt t="13250" x="7346950" y="2914650"/>
          <p14:tracePt t="13267" x="7346950" y="2908300"/>
          <p14:tracePt t="13284" x="7334250" y="2895600"/>
          <p14:tracePt t="13300" x="7315200" y="2882900"/>
          <p14:tracePt t="13317" x="7296150" y="2870200"/>
          <p14:tracePt t="13334" x="7270750" y="2851150"/>
          <p14:tracePt t="13350" x="7245350" y="2825750"/>
          <p14:tracePt t="13367" x="7219950" y="2800350"/>
          <p14:tracePt t="13384" x="7200900" y="2768600"/>
          <p14:tracePt t="13400" x="7169150" y="2736850"/>
          <p14:tracePt t="13417" x="7143750" y="2717800"/>
          <p14:tracePt t="13434" x="7143750" y="2711450"/>
          <p14:tracePt t="13450" x="7137400" y="2711450"/>
          <p14:tracePt t="13484" x="7131050" y="2730500"/>
          <p14:tracePt t="13500" x="7124700" y="2781300"/>
          <p14:tracePt t="13517" x="7118350" y="2844800"/>
          <p14:tracePt t="13534" x="7086600" y="2933700"/>
          <p14:tracePt t="13551" x="7061200" y="2990850"/>
          <p14:tracePt t="13567" x="7054850" y="3067050"/>
          <p14:tracePt t="13584" x="7054850" y="3130550"/>
          <p14:tracePt t="13600" x="7054850" y="3194050"/>
          <p14:tracePt t="13617" x="7054850" y="3257550"/>
          <p14:tracePt t="13634" x="7054850" y="3302000"/>
          <p14:tracePt t="13650" x="7054850" y="3365500"/>
          <p14:tracePt t="13667" x="7042150" y="3448050"/>
          <p14:tracePt t="13684" x="7035800" y="3517900"/>
          <p14:tracePt t="13700" x="7023100" y="3562350"/>
          <p14:tracePt t="13717" x="7016750" y="3625850"/>
          <p14:tracePt t="13734" x="7004050" y="3695700"/>
          <p14:tracePt t="13750" x="6985000" y="3771900"/>
          <p14:tracePt t="13767" x="6965950" y="3848100"/>
          <p14:tracePt t="13784" x="6965950" y="3892550"/>
          <p14:tracePt t="13800" x="6965950" y="3937000"/>
          <p14:tracePt t="13817" x="6965950" y="3956050"/>
          <p14:tracePt t="13834" x="6978650" y="3987800"/>
          <p14:tracePt t="13850" x="6985000" y="4013200"/>
          <p14:tracePt t="13867" x="6985000" y="4057650"/>
          <p14:tracePt t="13884" x="6985000" y="4070350"/>
          <p14:tracePt t="13900" x="6985000" y="4083050"/>
          <p14:tracePt t="13917" x="6991350" y="4089400"/>
          <p14:tracePt t="13934" x="7023100" y="4095750"/>
          <p14:tracePt t="13950" x="7048500" y="4095750"/>
          <p14:tracePt t="13967" x="7086600" y="4102100"/>
          <p14:tracePt t="13984" x="7118350" y="4108450"/>
          <p14:tracePt t="14000" x="7156450" y="4114800"/>
          <p14:tracePt t="14017" x="7194550" y="4114800"/>
          <p14:tracePt t="14034" x="7289800" y="4127500"/>
          <p14:tracePt t="14050" x="7397750" y="4127500"/>
          <p14:tracePt t="14067" x="7512050" y="4121150"/>
          <p14:tracePt t="14084" x="7677150" y="4108450"/>
          <p14:tracePt t="14100" x="7804150" y="4076700"/>
          <p14:tracePt t="14117" x="7880350" y="4051300"/>
          <p14:tracePt t="14134" x="7880350" y="4044950"/>
          <p14:tracePt t="14167" x="7880350" y="4038600"/>
          <p14:tracePt t="14184" x="7880350" y="4025900"/>
          <p14:tracePt t="14200" x="7874000" y="4013200"/>
          <p14:tracePt t="14217" x="7867650" y="3994150"/>
          <p14:tracePt t="14234" x="7861300" y="3962400"/>
          <p14:tracePt t="14250" x="7854950" y="3917950"/>
          <p14:tracePt t="14267" x="7842250" y="3873500"/>
          <p14:tracePt t="14284" x="7835900" y="3816350"/>
          <p14:tracePt t="14300" x="7835900" y="3746500"/>
          <p14:tracePt t="14302" x="7835900" y="3714750"/>
          <p14:tracePt t="14317" x="7835900" y="3638550"/>
          <p14:tracePt t="14334" x="7842250" y="3581400"/>
          <p14:tracePt t="14350" x="7848600" y="3498850"/>
          <p14:tracePt t="14367" x="7848600" y="3416300"/>
          <p14:tracePt t="14384" x="7848600" y="3333750"/>
          <p14:tracePt t="14400" x="7823200" y="3244850"/>
          <p14:tracePt t="14417" x="7778750" y="3162300"/>
          <p14:tracePt t="14434" x="7753350" y="3124200"/>
          <p14:tracePt t="14450" x="7747000" y="3092450"/>
          <p14:tracePt t="14467" x="7740650" y="3086100"/>
          <p14:tracePt t="14484" x="7727950" y="3079750"/>
          <p14:tracePt t="14500" x="7715250" y="3073400"/>
          <p14:tracePt t="14517" x="7702550" y="3067050"/>
          <p14:tracePt t="14534" x="7683500" y="3054350"/>
          <p14:tracePt t="14550" x="7645400" y="3028950"/>
          <p14:tracePt t="14567" x="7543800" y="2997200"/>
          <p14:tracePt t="14584" x="7473950" y="2990850"/>
          <p14:tracePt t="14600" x="7353300" y="2990850"/>
          <p14:tracePt t="14617" x="7232650" y="2997200"/>
          <p14:tracePt t="14634" x="7112000" y="3028950"/>
          <p14:tracePt t="14650" x="7010400" y="3054350"/>
          <p14:tracePt t="14667" x="6959600" y="3073400"/>
          <p14:tracePt t="14684" x="6953250" y="3073400"/>
          <p14:tracePt t="14785" x="6953250" y="3079750"/>
          <p14:tracePt t="14793" x="6953250" y="3086100"/>
          <p14:tracePt t="14802" x="6953250" y="3092450"/>
          <p14:tracePt t="14817" x="6959600" y="3124200"/>
          <p14:tracePt t="14834" x="6978650" y="3168650"/>
          <p14:tracePt t="14851" x="6985000" y="3276600"/>
          <p14:tracePt t="14867" x="6997700" y="3397250"/>
          <p14:tracePt t="14884" x="6997700" y="3543300"/>
          <p14:tracePt t="14900" x="6991350" y="3683000"/>
          <p14:tracePt t="14917" x="6965950" y="3822700"/>
          <p14:tracePt t="14934" x="6965950" y="3943350"/>
          <p14:tracePt t="14950" x="6965950" y="4006850"/>
          <p14:tracePt t="14967" x="6965950" y="4044950"/>
          <p14:tracePt t="14984" x="6978650" y="4064000"/>
          <p14:tracePt t="15000" x="6978650" y="4076700"/>
          <p14:tracePt t="15017" x="6978650" y="4083050"/>
          <p14:tracePt t="15073" x="6991350" y="4089400"/>
          <p14:tracePt t="15081" x="7010400" y="4089400"/>
          <p14:tracePt t="15089" x="7048500" y="4089400"/>
          <p14:tracePt t="15100" x="7086600" y="4095750"/>
          <p14:tracePt t="15117" x="7156450" y="4095750"/>
          <p14:tracePt t="15134" x="7270750" y="4102100"/>
          <p14:tracePt t="15150" x="7372350" y="4102100"/>
          <p14:tracePt t="15167" x="7473950" y="4102100"/>
          <p14:tracePt t="15184" x="7537450" y="4102100"/>
          <p14:tracePt t="15200" x="7581900" y="4095750"/>
          <p14:tracePt t="15217" x="7594600" y="4095750"/>
          <p14:tracePt t="15605" x="7594600" y="4089400"/>
          <p14:tracePt t="15613" x="7607300" y="4083050"/>
          <p14:tracePt t="15621" x="7613650" y="4070350"/>
          <p14:tracePt t="15634" x="7620000" y="4070350"/>
          <p14:tracePt t="15983" x="7594600" y="4070350"/>
          <p14:tracePt t="15991" x="7588250" y="4070350"/>
          <p14:tracePt t="16000" x="7562850" y="4070350"/>
          <p14:tracePt t="16017" x="7524750" y="4076700"/>
          <p14:tracePt t="16034" x="7486650" y="4076700"/>
          <p14:tracePt t="16050" x="7416800" y="4076700"/>
          <p14:tracePt t="16067" x="7277100" y="4064000"/>
          <p14:tracePt t="16084" x="6978650" y="4044950"/>
          <p14:tracePt t="16100" x="6508750" y="4013200"/>
          <p14:tracePt t="16117" x="5791200" y="3924300"/>
          <p14:tracePt t="16134" x="4953000" y="3848100"/>
          <p14:tracePt t="16150" x="4102100" y="3727450"/>
          <p14:tracePt t="16168" x="2990850" y="3403600"/>
          <p14:tracePt t="16184" x="2514600" y="3175000"/>
          <p14:tracePt t="16200" x="2273300" y="3028950"/>
          <p14:tracePt t="16217" x="2089150" y="2901950"/>
          <p14:tracePt t="16234" x="2006600" y="2838450"/>
          <p14:tracePt t="16287" x="2000250" y="2838450"/>
          <p14:tracePt t="16529" x="1993900" y="2838450"/>
          <p14:tracePt t="16537" x="1974850" y="2838450"/>
          <p14:tracePt t="16549" x="1936750" y="2838450"/>
          <p14:tracePt t="16553" x="1854200" y="2838450"/>
          <p14:tracePt t="16567" x="1803400" y="2838450"/>
          <p14:tracePt t="16584" x="1733550" y="2832100"/>
          <p14:tracePt t="16600" x="1695450" y="2825750"/>
          <p14:tracePt t="16617" x="1581150" y="2819400"/>
          <p14:tracePt t="16634" x="1517650" y="2819400"/>
          <p14:tracePt t="16651" x="1485900" y="2819400"/>
          <p14:tracePt t="16684" x="1466850" y="2813050"/>
          <p14:tracePt t="16700" x="1466850" y="2806700"/>
          <p14:tracePt t="16734" x="1485900" y="2794000"/>
          <p14:tracePt t="16750" x="1492250" y="2794000"/>
          <p14:tracePt t="16767" x="1498600" y="2787650"/>
          <p14:tracePt t="16784" x="1498600" y="2781300"/>
          <p14:tracePt t="16800" x="1504950" y="2768600"/>
          <p14:tracePt t="16817" x="1504950" y="2736850"/>
          <p14:tracePt t="16834" x="1504950" y="2686050"/>
          <p14:tracePt t="16850" x="1504950" y="2660650"/>
          <p14:tracePt t="16867" x="1504950" y="2647950"/>
          <p14:tracePt t="16884" x="1504950" y="2635250"/>
          <p14:tracePt t="16900" x="1504950" y="2622550"/>
          <p14:tracePt t="16917" x="1504950" y="2609850"/>
          <p14:tracePt t="16934" x="1504950" y="2603500"/>
          <p14:tracePt t="17011" x="1504950" y="2597150"/>
          <p14:tracePt t="17019" x="1511300" y="2590800"/>
          <p14:tracePt t="17035" x="1511300" y="2584450"/>
          <p14:tracePt t="17043" x="1517650" y="2584450"/>
          <p14:tracePt t="17059" x="1517650" y="2578100"/>
          <p14:tracePt t="17067" x="1517650" y="2571750"/>
          <p14:tracePt t="17084" x="1524000" y="2571750"/>
          <p14:tracePt t="17100" x="1524000" y="2559050"/>
          <p14:tracePt t="17117" x="1530350" y="2514600"/>
          <p14:tracePt t="17134" x="1536700" y="2482850"/>
          <p14:tracePt t="17150" x="1536700" y="2438400"/>
          <p14:tracePt t="17167" x="1536700" y="2393950"/>
          <p14:tracePt t="17184" x="1536700" y="2387600"/>
          <p14:tracePt t="17200" x="1536700" y="2381250"/>
          <p14:tracePt t="17217" x="1536700" y="2374900"/>
          <p14:tracePt t="17405" x="1543050" y="2381250"/>
          <p14:tracePt t="17421" x="1549400" y="2381250"/>
          <p14:tracePt t="17445" x="1555750" y="2381250"/>
          <p14:tracePt t="17455" x="1562100" y="2381250"/>
          <p14:tracePt t="17461" x="1568450" y="2381250"/>
          <p14:tracePt t="17469" x="1574800" y="2381250"/>
          <p14:tracePt t="17484" x="1581150" y="2381250"/>
          <p14:tracePt t="17500" x="1606550" y="2362200"/>
          <p14:tracePt t="17517" x="1625600" y="2343150"/>
          <p14:tracePt t="17534" x="1644650" y="2324100"/>
          <p14:tracePt t="17550" x="1663700" y="2317750"/>
          <p14:tracePt t="17567" x="1701800" y="2305050"/>
          <p14:tracePt t="17584" x="1733550" y="2292350"/>
          <p14:tracePt t="17600" x="1771650" y="2279650"/>
          <p14:tracePt t="17617" x="1797050" y="2279650"/>
          <p14:tracePt t="17634" x="1822450" y="2279650"/>
          <p14:tracePt t="17650" x="1860550" y="2260600"/>
          <p14:tracePt t="17667" x="1885950" y="2254250"/>
          <p14:tracePt t="17684" x="1917700" y="2254250"/>
          <p14:tracePt t="17700" x="1943100" y="2247900"/>
          <p14:tracePt t="17717" x="1968500" y="2254250"/>
          <p14:tracePt t="17734" x="1981200" y="2279650"/>
          <p14:tracePt t="17750" x="2006600" y="2305050"/>
          <p14:tracePt t="17767" x="2038350" y="2343150"/>
          <p14:tracePt t="18315" x="2025650" y="2343150"/>
          <p14:tracePt t="18323" x="1993900" y="2343150"/>
          <p14:tracePt t="18395" x="2006600" y="2343150"/>
          <p14:tracePt t="18403" x="2012950" y="2343150"/>
          <p14:tracePt t="18411" x="2025650" y="2343150"/>
          <p14:tracePt t="18419" x="2032000" y="2343150"/>
          <p14:tracePt t="18434" x="2032000" y="2349500"/>
          <p14:tracePt t="18450" x="2038350" y="2349500"/>
          <p14:tracePt t="18467" x="2032000" y="2362200"/>
          <p14:tracePt t="18547" x="2025650" y="2362200"/>
          <p14:tracePt t="18579" x="2019300" y="2362200"/>
          <p14:tracePt t="18621" x="2019300" y="2355850"/>
          <p14:tracePt t="18635" x="2012950" y="2349500"/>
          <p14:tracePt t="18645" x="2006600" y="2343150"/>
          <p14:tracePt t="18661" x="2006600" y="2336800"/>
          <p14:tracePt t="18677" x="2000250" y="2336800"/>
          <p14:tracePt t="18693" x="2000250" y="2330450"/>
          <p14:tracePt t="18702" x="2000250" y="2324100"/>
          <p14:tracePt t="18717" x="2000250" y="2317750"/>
          <p14:tracePt t="18734" x="2000250" y="2311400"/>
          <p14:tracePt t="18750" x="2012950" y="2292350"/>
          <p14:tracePt t="18767" x="2025650" y="2266950"/>
          <p14:tracePt t="18784" x="2044700" y="2247900"/>
          <p14:tracePt t="18800" x="2057400" y="2235200"/>
          <p14:tracePt t="18817" x="2063750" y="2222500"/>
          <p14:tracePt t="18834" x="2070100" y="2209800"/>
          <p14:tracePt t="18850" x="2070100" y="2197100"/>
          <p14:tracePt t="18867" x="2076450" y="2178050"/>
          <p14:tracePt t="18884" x="2082800" y="2114550"/>
          <p14:tracePt t="18900" x="2089150" y="2089150"/>
          <p14:tracePt t="18917" x="2089150" y="2038350"/>
          <p14:tracePt t="18934" x="2070100" y="2025650"/>
          <p14:tracePt t="18950" x="2044700" y="2006600"/>
          <p14:tracePt t="18967" x="2019300" y="1981200"/>
          <p14:tracePt t="18984" x="1981200" y="1943100"/>
          <p14:tracePt t="19000" x="1936750" y="1911350"/>
          <p14:tracePt t="19017" x="1898650" y="1885950"/>
          <p14:tracePt t="19034" x="1866900" y="1873250"/>
          <p14:tracePt t="19050" x="1835150" y="1873250"/>
          <p14:tracePt t="19067" x="1797050" y="1873250"/>
          <p14:tracePt t="19084" x="1778000" y="1873250"/>
          <p14:tracePt t="19100" x="1771650" y="1873250"/>
          <p14:tracePt t="19117" x="1765300" y="1885950"/>
          <p14:tracePt t="19134" x="1752600" y="1905000"/>
          <p14:tracePt t="19150" x="1733550" y="1930400"/>
          <p14:tracePt t="19167" x="1720850" y="1974850"/>
          <p14:tracePt t="19184" x="1695450" y="2051050"/>
          <p14:tracePt t="19200" x="1695450" y="2089150"/>
          <p14:tracePt t="19217" x="1695450" y="2127250"/>
          <p14:tracePt t="19234" x="1708150" y="2152650"/>
          <p14:tracePt t="19250" x="1739900" y="2171700"/>
          <p14:tracePt t="19267" x="1758950" y="2184400"/>
          <p14:tracePt t="19284" x="1771650" y="2203450"/>
          <p14:tracePt t="19300" x="1784350" y="2235200"/>
          <p14:tracePt t="19317" x="1797050" y="2254250"/>
          <p14:tracePt t="19320" x="1809750" y="2266950"/>
          <p14:tracePt t="19334" x="1822450" y="2279650"/>
          <p14:tracePt t="19350" x="1847850" y="2286000"/>
          <p14:tracePt t="19367" x="1866900" y="2305050"/>
          <p14:tracePt t="19384" x="1911350" y="2311400"/>
          <p14:tracePt t="19400" x="1917700" y="2311400"/>
          <p14:tracePt t="19417" x="1949450" y="2311400"/>
          <p14:tracePt t="19434" x="1968500" y="2279650"/>
          <p14:tracePt t="19450" x="1981200" y="2260600"/>
          <p14:tracePt t="19467" x="1993900" y="2241550"/>
          <p14:tracePt t="19484" x="2000250" y="2222500"/>
          <p14:tracePt t="19500" x="2012950" y="2197100"/>
          <p14:tracePt t="19517" x="2019300" y="2178050"/>
          <p14:tracePt t="19534" x="2025650" y="2159000"/>
          <p14:tracePt t="19550" x="2025650" y="2146300"/>
          <p14:tracePt t="19567" x="2025650" y="2133600"/>
          <p14:tracePt t="19584" x="2025650" y="2127250"/>
          <p14:tracePt t="19600" x="2025650" y="2120900"/>
          <p14:tracePt t="19625" x="2025650" y="2114550"/>
          <p14:tracePt t="19649" x="2019300" y="2114550"/>
          <p14:tracePt t="19851" x="2012950" y="2120900"/>
          <p14:tracePt t="19859" x="2006600" y="2120900"/>
          <p14:tracePt t="19891" x="2000250" y="2120900"/>
          <p14:tracePt t="19923" x="1993900" y="2120900"/>
          <p14:tracePt t="19971" x="1993900" y="2114550"/>
          <p14:tracePt t="19979" x="2000250" y="2114550"/>
          <p14:tracePt t="20003" x="2006600" y="2114550"/>
          <p14:tracePt t="20019" x="2012950" y="2114550"/>
          <p14:tracePt t="20165" x="1993900" y="2120900"/>
          <p14:tracePt t="20171" x="1981200" y="2127250"/>
          <p14:tracePt t="20184" x="1974850" y="2133600"/>
          <p14:tracePt t="20200" x="1968500" y="2139950"/>
          <p14:tracePt t="20217" x="1962150" y="2139950"/>
          <p14:tracePt t="20234" x="1955800" y="2139950"/>
          <p14:tracePt t="20250" x="1949450" y="2139950"/>
          <p14:tracePt t="20267" x="1943100" y="2139950"/>
          <p14:tracePt t="20284" x="1930400" y="2139950"/>
          <p14:tracePt t="20300" x="1924050" y="2139950"/>
          <p14:tracePt t="20317" x="1917700" y="2139950"/>
          <p14:tracePt t="20461" x="1911350" y="2139950"/>
          <p14:tracePt t="20469" x="1905000" y="2139950"/>
          <p14:tracePt t="20485" x="1905000" y="2133600"/>
          <p14:tracePt t="20493" x="1898650" y="2133600"/>
          <p14:tracePt t="20518" x="1898650" y="2127250"/>
          <p14:tracePt t="21209" x="1898650" y="2120900"/>
          <p14:tracePt t="21241" x="1898650" y="2114550"/>
          <p14:tracePt t="21273" x="1905000" y="2114550"/>
          <p14:tracePt t="21281" x="1917700" y="2114550"/>
          <p14:tracePt t="21289" x="1924050" y="2108200"/>
          <p14:tracePt t="21300" x="1930400" y="2101850"/>
          <p14:tracePt t="21317" x="1962150" y="2089150"/>
          <p14:tracePt t="21334" x="1981200" y="2070100"/>
          <p14:tracePt t="21350" x="1993900" y="2070100"/>
          <p14:tracePt t="21367" x="1993900" y="2063750"/>
          <p14:tracePt t="21419" x="1993900" y="2070100"/>
          <p14:tracePt t="21427" x="1993900" y="2082800"/>
          <p14:tracePt t="21443" x="1993900" y="2095500"/>
          <p14:tracePt t="21459" x="1993900" y="2108200"/>
          <p14:tracePt t="21467" x="1993900" y="2114550"/>
          <p14:tracePt t="21484" x="1987550" y="2120900"/>
          <p14:tracePt t="21500" x="1981200" y="2127250"/>
          <p14:tracePt t="21523" x="1974850" y="2127250"/>
          <p14:tracePt t="21653" x="1981200" y="2127250"/>
          <p14:tracePt t="21669" x="1987550" y="2120900"/>
          <p14:tracePt t="21677" x="1993900" y="2120900"/>
          <p14:tracePt t="21693" x="2000250" y="2120900"/>
          <p14:tracePt t="21757" x="2006600" y="2120900"/>
          <p14:tracePt t="21781" x="2012950" y="2120900"/>
          <p14:tracePt t="21853" x="2019300" y="2120900"/>
          <p14:tracePt t="21861" x="2025650" y="2120900"/>
          <p14:tracePt t="21877" x="2032000" y="2120900"/>
          <p14:tracePt t="21885" x="2032000" y="2114550"/>
          <p14:tracePt t="21901" x="2038350" y="2114550"/>
          <p14:tracePt t="21941" x="2044700" y="2114550"/>
          <p14:tracePt t="21949" x="2051050" y="2114550"/>
          <p14:tracePt t="21967" x="2057400" y="2114550"/>
          <p14:tracePt t="21975" x="2070100" y="2114550"/>
          <p14:tracePt t="21991" x="2082800" y="2114550"/>
          <p14:tracePt t="22000" x="2089150" y="2114550"/>
          <p14:tracePt t="22017" x="2101850" y="2114550"/>
          <p14:tracePt t="22369" x="2108200" y="2114550"/>
          <p14:tracePt t="22377" x="2108200" y="2108200"/>
          <p14:tracePt t="22385" x="2114550" y="2108200"/>
          <p14:tracePt t="22400" x="2114550" y="2101850"/>
          <p14:tracePt t="22433" x="2108200" y="2101850"/>
          <p14:tracePt t="22449" x="2108200" y="2108200"/>
          <p14:tracePt t="22457" x="2101850" y="2120900"/>
          <p14:tracePt t="22481" x="2101850" y="2127250"/>
          <p14:tracePt t="22931" x="2101850" y="2133600"/>
          <p14:tracePt t="22963" x="2089150" y="2133600"/>
          <p14:tracePt t="22971" x="2082800" y="2139950"/>
          <p14:tracePt t="23044" x="2082800" y="2146300"/>
          <p14:tracePt t="23173" x="2089150" y="2146300"/>
          <p14:tracePt t="23197" x="2095500" y="2152650"/>
          <p14:tracePt t="23221" x="2101850" y="2159000"/>
          <p14:tracePt t="23245" x="2120900" y="2159000"/>
          <p14:tracePt t="23253" x="2120900" y="2165350"/>
          <p14:tracePt t="23269" x="2127250" y="2165350"/>
          <p14:tracePt t="23277" x="2127250" y="2171700"/>
          <p14:tracePt t="23285" x="2127250" y="2178050"/>
          <p14:tracePt t="23317" x="2127250" y="2184400"/>
          <p14:tracePt t="23325" x="2114550" y="2190750"/>
          <p14:tracePt t="23416" x="2120900" y="2190750"/>
          <p14:tracePt t="23429" x="2139950" y="2190750"/>
          <p14:tracePt t="23439" x="2146300" y="2190750"/>
          <p14:tracePt t="23450" x="2159000" y="2190750"/>
          <p14:tracePt t="23467" x="2197100" y="2203450"/>
          <p14:tracePt t="23484" x="2273300" y="2216150"/>
          <p14:tracePt t="23500" x="2406650" y="2260600"/>
          <p14:tracePt t="23517" x="2603500" y="2317750"/>
          <p14:tracePt t="23534" x="2787650" y="2406650"/>
          <p14:tracePt t="23551" x="3009900" y="2514600"/>
          <p14:tracePt t="23567" x="3409950" y="2679700"/>
          <p14:tracePt t="23584" x="3676650" y="2794000"/>
          <p14:tracePt t="23600" x="3930650" y="2882900"/>
          <p14:tracePt t="23617" x="4089400" y="2921000"/>
          <p14:tracePt t="23634" x="4178300" y="2965450"/>
          <p14:tracePt t="23650" x="4279900" y="2997200"/>
          <p14:tracePt t="23667" x="4337050" y="3028950"/>
          <p14:tracePt t="23684" x="4400550" y="3067050"/>
          <p14:tracePt t="23700" x="4445000" y="3092450"/>
          <p14:tracePt t="23717" x="4470400" y="3117850"/>
          <p14:tracePt t="23734" x="4476750" y="3124200"/>
          <p14:tracePt t="23750" x="4489450" y="3136900"/>
          <p14:tracePt t="23767" x="4514850" y="3162300"/>
          <p14:tracePt t="23784" x="4521200" y="3162300"/>
          <p14:tracePt t="23819" x="4521200" y="3168650"/>
          <p14:tracePt t="23865" x="4533900" y="3175000"/>
          <p14:tracePt t="23881" x="4546600" y="3175000"/>
          <p14:tracePt t="23889" x="4552950" y="3181350"/>
          <p14:tracePt t="23900" x="4559300" y="3187700"/>
          <p14:tracePt t="23917" x="4578350" y="3194050"/>
          <p14:tracePt t="23934" x="4591050" y="3194050"/>
          <p14:tracePt t="24001" x="4603750" y="3200400"/>
          <p14:tracePt t="24009" x="4610100" y="3200400"/>
          <p14:tracePt t="24017" x="4616450" y="3200400"/>
          <p14:tracePt t="24034" x="4629150" y="3200400"/>
          <p14:tracePt t="24051" x="4635500" y="3200400"/>
          <p14:tracePt t="24067" x="4641850" y="3200400"/>
          <p14:tracePt t="24084" x="4648200" y="3200400"/>
          <p14:tracePt t="24137" x="4641850" y="3206750"/>
          <p14:tracePt t="24145" x="4629150" y="3206750"/>
          <p14:tracePt t="24161" x="4629150" y="3225800"/>
          <p14:tracePt t="24403" x="4622800" y="3225800"/>
          <p14:tracePt t="24523" x="4641850" y="3225800"/>
          <p14:tracePt t="24531" x="4648200" y="3225800"/>
          <p14:tracePt t="24547" x="4648200" y="3206750"/>
          <p14:tracePt t="24555" x="4654550" y="3206750"/>
          <p14:tracePt t="24567" x="4660900" y="3206750"/>
          <p14:tracePt t="24605" x="4660900" y="3200400"/>
          <p14:tracePt t="24611" x="4667250" y="3200400"/>
          <p14:tracePt t="24643" x="4673600" y="3200400"/>
          <p14:tracePt t="24661" x="4679950" y="3200400"/>
          <p14:tracePt t="24677" x="4679950" y="3194050"/>
          <p14:tracePt t="24757" x="4673600" y="3194050"/>
          <p14:tracePt t="24773" x="4667250" y="3194050"/>
          <p14:tracePt t="24829" x="4673600" y="3194050"/>
          <p14:tracePt t="24837" x="4679950" y="3194050"/>
          <p14:tracePt t="24854" x="4686300" y="3200400"/>
          <p14:tracePt t="24869" x="4692650" y="3200400"/>
          <p14:tracePt t="24941" x="4699000" y="3200400"/>
          <p14:tracePt t="24973" x="4705350" y="3200400"/>
          <p14:tracePt t="24981" x="4711700" y="3200400"/>
          <p14:tracePt t="25343" x="4718050" y="3200400"/>
          <p14:tracePt t="25399" x="4724400" y="3200400"/>
          <p14:tracePt t="25415" x="4730750" y="3200400"/>
          <p14:tracePt t="25423" x="4737100" y="3200400"/>
          <p14:tracePt t="25434" x="4749800" y="3200400"/>
          <p14:tracePt t="25450" x="4768850" y="3194050"/>
          <p14:tracePt t="25467" x="4787900" y="3194050"/>
          <p14:tracePt t="25484" x="4800600" y="3194050"/>
          <p14:tracePt t="25577" x="4806950" y="3194050"/>
          <p14:tracePt t="25585" x="4813300" y="3194050"/>
          <p14:tracePt t="25617" x="4819650" y="3194050"/>
          <p14:tracePt t="25625" x="4826000" y="3194050"/>
          <p14:tracePt t="25649" x="4832350" y="3194050"/>
          <p14:tracePt t="25689" x="4838700" y="3194050"/>
          <p14:tracePt t="25729" x="4851400" y="3194050"/>
          <p14:tracePt t="25737" x="4857750" y="3194050"/>
          <p14:tracePt t="25745" x="4864100" y="3187700"/>
          <p14:tracePt t="25753" x="4870450" y="3187700"/>
          <p14:tracePt t="25777" x="4870450" y="3181350"/>
          <p14:tracePt t="25841" x="4876800" y="3181350"/>
          <p14:tracePt t="25849" x="4883150" y="3181350"/>
          <p14:tracePt t="25881" x="4889500" y="3181350"/>
          <p14:tracePt t="25897" x="4889500" y="3175000"/>
          <p14:tracePt t="26067" x="4895850" y="3175000"/>
          <p14:tracePt t="26091" x="4902200" y="3175000"/>
          <p14:tracePt t="26115" x="4908550" y="3175000"/>
          <p14:tracePt t="26139" x="4914900" y="3175000"/>
          <p14:tracePt t="26597" x="4914900" y="3168650"/>
          <p14:tracePt t="26605" x="4921250" y="3168650"/>
          <p14:tracePt t="26617" x="4927600" y="3162300"/>
          <p14:tracePt t="26634" x="4933950" y="3162300"/>
          <p14:tracePt t="26701" x="4940300" y="3162300"/>
          <p14:tracePt t="26741" x="4946650" y="3162300"/>
          <p14:tracePt t="27247" x="4946650" y="3155950"/>
          <p14:tracePt t="27377" x="4946650" y="3149600"/>
          <p14:tracePt t="27417" x="4946650" y="3143250"/>
          <p14:tracePt t="27425" x="4946650" y="3136900"/>
          <p14:tracePt t="27545" x="4946650" y="3124200"/>
          <p14:tracePt t="27561" x="4946650" y="3117850"/>
          <p14:tracePt t="27633" x="4953000" y="3117850"/>
          <p14:tracePt t="27641" x="4965700" y="3117850"/>
          <p14:tracePt t="27650" x="4984750" y="3117850"/>
          <p14:tracePt t="27667" x="5016500" y="3117850"/>
          <p14:tracePt t="27684" x="5041900" y="3124200"/>
          <p14:tracePt t="27701" x="5067300" y="3124200"/>
          <p14:tracePt t="27717" x="5086350" y="3124200"/>
          <p14:tracePt t="27734" x="5105400" y="3136900"/>
          <p14:tracePt t="27751" x="5118100" y="3143250"/>
          <p14:tracePt t="27767" x="5130800" y="3149600"/>
          <p14:tracePt t="27784" x="5156200" y="3155950"/>
          <p14:tracePt t="27801" x="5175250" y="3155950"/>
          <p14:tracePt t="27817" x="5187950" y="3155950"/>
          <p14:tracePt t="27834" x="5194300" y="3149600"/>
          <p14:tracePt t="27850" x="5200650" y="3136900"/>
          <p14:tracePt t="27867" x="5187950" y="3117850"/>
          <p14:tracePt t="27884" x="5162550" y="3098800"/>
          <p14:tracePt t="27901" x="5130800" y="3086100"/>
          <p14:tracePt t="27917" x="5080000" y="3060700"/>
          <p14:tracePt t="27934" x="5035550" y="3035300"/>
          <p14:tracePt t="27951" x="5003800" y="3016250"/>
          <p14:tracePt t="27967" x="4978400" y="3009900"/>
          <p14:tracePt t="27984" x="4953000" y="3009900"/>
          <p14:tracePt t="28001" x="4902200" y="3022600"/>
          <p14:tracePt t="28017" x="4845050" y="3048000"/>
          <p14:tracePt t="28034" x="4800600" y="3079750"/>
          <p14:tracePt t="28051" x="4768850" y="3098800"/>
          <p14:tracePt t="28067" x="4768850" y="3111500"/>
          <p14:tracePt t="28084" x="4768850" y="3117850"/>
          <p14:tracePt t="28101" x="4787900" y="3117850"/>
          <p14:tracePt t="28117" x="4819650" y="3130550"/>
          <p14:tracePt t="28134" x="4851400" y="3130550"/>
          <p14:tracePt t="28151" x="4876800" y="3130550"/>
          <p14:tracePt t="28167" x="4895850" y="3143250"/>
          <p14:tracePt t="28184" x="4921250" y="3149600"/>
          <p14:tracePt t="28201" x="4940300" y="3155950"/>
          <p14:tracePt t="28217" x="4965700" y="3155950"/>
          <p14:tracePt t="28234" x="4997450" y="3155950"/>
          <p14:tracePt t="28251" x="5016500" y="3155950"/>
          <p14:tracePt t="28267" x="5022850" y="3149600"/>
          <p14:tracePt t="28284" x="5022850" y="3136900"/>
          <p14:tracePt t="28317" x="5022850" y="3124200"/>
          <p14:tracePt t="28334" x="5035550" y="3111500"/>
          <p14:tracePt t="28351" x="5035550" y="3098800"/>
          <p14:tracePt t="28367" x="5041900" y="3098800"/>
          <p14:tracePt t="28384" x="5041900" y="3092450"/>
          <p14:tracePt t="28429" x="5035550" y="3092450"/>
          <p14:tracePt t="28485" x="5035550" y="3098800"/>
          <p14:tracePt t="28502" x="5035550" y="3105150"/>
          <p14:tracePt t="28533" x="5035550" y="3111500"/>
          <p14:tracePt t="28541" x="5035550" y="3117850"/>
          <p14:tracePt t="28557" x="5041900" y="3117850"/>
          <p14:tracePt t="28567" x="5054600" y="3124200"/>
          <p14:tracePt t="28584" x="5060950" y="3124200"/>
          <p14:tracePt t="28601" x="5073650" y="3130550"/>
          <p14:tracePt t="28727" x="5067300" y="3130550"/>
          <p14:tracePt t="28759" x="5060950" y="3130550"/>
          <p14:tracePt t="28783" x="5060950" y="3136900"/>
          <p14:tracePt t="29007" x="5060950" y="3130550"/>
          <p14:tracePt t="29031" x="5060950" y="3124200"/>
          <p14:tracePt t="29153" x="5060950" y="3130550"/>
          <p14:tracePt t="29177" x="5060950" y="3136900"/>
          <p14:tracePt t="29329" x="5054600" y="3136900"/>
          <p14:tracePt t="29349" x="5048250" y="3136900"/>
          <p14:tracePt t="29369" x="5041900" y="3130550"/>
          <p14:tracePt t="29377" x="5041900" y="3124200"/>
          <p14:tracePt t="29385" x="5035550" y="3124200"/>
          <p14:tracePt t="29401" x="5035550" y="3111500"/>
          <p14:tracePt t="29417" x="5029200" y="3111500"/>
          <p14:tracePt t="29434" x="5022850" y="3111500"/>
          <p14:tracePt t="29451" x="5010150" y="3111500"/>
          <p14:tracePt t="29491" x="5003800" y="3111500"/>
          <p14:tracePt t="29539" x="5003800" y="3105150"/>
          <p14:tracePt t="29555" x="4997450" y="3105150"/>
          <p14:tracePt t="29571" x="4984750" y="3105150"/>
          <p14:tracePt t="29579" x="4978400" y="3105150"/>
          <p14:tracePt t="29587" x="4959350" y="3105150"/>
          <p14:tracePt t="29601" x="4946650" y="3117850"/>
          <p14:tracePt t="29617" x="4883150" y="3162300"/>
          <p14:tracePt t="29634" x="4756150" y="3232150"/>
          <p14:tracePt t="29650" x="4381500" y="3403600"/>
          <p14:tracePt t="29667" x="4248150" y="3498850"/>
          <p14:tracePt t="29684" x="3949700" y="3708400"/>
          <p14:tracePt t="29701" x="3625850" y="3975100"/>
          <p14:tracePt t="29717" x="3238500" y="4298950"/>
          <p14:tracePt t="29734" x="2990850" y="4514850"/>
          <p14:tracePt t="29751" x="2819400" y="4641850"/>
          <p14:tracePt t="29767" x="2679700" y="4730750"/>
          <p14:tracePt t="29784" x="2559050" y="4800600"/>
          <p14:tracePt t="29801" x="2495550" y="4838700"/>
          <p14:tracePt t="29817" x="2476500" y="4845050"/>
          <p14:tracePt t="29834" x="2451100" y="4845050"/>
          <p14:tracePt t="29851" x="2400300" y="4845050"/>
          <p14:tracePt t="29867" x="2387600" y="4832350"/>
          <p14:tracePt t="29884" x="2343150" y="4806950"/>
          <p14:tracePt t="29901" x="2292350" y="4794250"/>
          <p14:tracePt t="29917" x="2266950" y="4794250"/>
          <p14:tracePt t="29934" x="2247900" y="4794250"/>
          <p14:tracePt t="29951" x="2216150" y="4794250"/>
          <p14:tracePt t="29967" x="2197100" y="4794250"/>
          <p14:tracePt t="29984" x="2178050" y="4794250"/>
          <p14:tracePt t="30001" x="2171700" y="4794250"/>
          <p14:tracePt t="30034" x="2165350" y="4794250"/>
          <p14:tracePt t="30051" x="2159000" y="4806950"/>
          <p14:tracePt t="30067" x="2133600" y="4832350"/>
          <p14:tracePt t="30084" x="2095500" y="4883150"/>
          <p14:tracePt t="30101" x="2063750" y="4927600"/>
          <p14:tracePt t="30141" x="2089150" y="4927600"/>
          <p14:tracePt t="30151" x="2101850" y="4921250"/>
          <p14:tracePt t="30167" x="2139950" y="4895850"/>
          <p14:tracePt t="30184" x="2152650" y="4889500"/>
          <p14:tracePt t="30201" x="2159000" y="4876800"/>
          <p14:tracePt t="30218" x="2159000" y="4864100"/>
          <p14:tracePt t="30251" x="2139950" y="4845050"/>
          <p14:tracePt t="30267" x="2133600" y="4845050"/>
          <p14:tracePt t="30284" x="2114550" y="4845050"/>
          <p14:tracePt t="30301" x="2070100" y="4851400"/>
          <p14:tracePt t="30317" x="2057400" y="4857750"/>
          <p14:tracePt t="30359" x="2070100" y="4857750"/>
          <p14:tracePt t="30367" x="2076450" y="4851400"/>
          <p14:tracePt t="30384" x="2101850" y="4832350"/>
          <p14:tracePt t="30401" x="2108200" y="4819650"/>
          <p14:tracePt t="30417" x="2114550" y="4819650"/>
          <p14:tracePt t="30447" x="2101850" y="4819650"/>
          <p14:tracePt t="30455" x="2095500" y="4819650"/>
          <p14:tracePt t="30467" x="2070100" y="4819650"/>
          <p14:tracePt t="30484" x="2044700" y="4819650"/>
          <p14:tracePt t="30501" x="2032000" y="4819650"/>
          <p14:tracePt t="30534" x="2051050" y="4819650"/>
          <p14:tracePt t="30551" x="2095500" y="4787900"/>
          <p14:tracePt t="30567" x="2101850" y="4775200"/>
          <p14:tracePt t="30601" x="2089150" y="4775200"/>
          <p14:tracePt t="30617" x="2057400" y="4775200"/>
          <p14:tracePt t="30634" x="2032000" y="4775200"/>
          <p14:tracePt t="30651" x="2025650" y="4775200"/>
          <p14:tracePt t="30684" x="2044700" y="4775200"/>
          <p14:tracePt t="30701" x="2082800" y="4775200"/>
          <p14:tracePt t="30717" x="2101850" y="4768850"/>
          <p14:tracePt t="30734" x="2101850" y="4762500"/>
          <p14:tracePt t="30767" x="2076450" y="4762500"/>
          <p14:tracePt t="30784" x="2051050" y="4762500"/>
          <p14:tracePt t="30801" x="2044700" y="4775200"/>
          <p14:tracePt t="30825" x="2051050" y="4775200"/>
          <p14:tracePt t="30834" x="2063750" y="4775200"/>
          <p14:tracePt t="30851" x="2095500" y="4775200"/>
          <p14:tracePt t="30867" x="2108200" y="4775200"/>
          <p14:tracePt t="30913" x="2101850" y="4775200"/>
          <p14:tracePt t="30969" x="2108200" y="4775200"/>
          <p14:tracePt t="30977" x="2114550" y="4775200"/>
          <p14:tracePt t="30987" x="2127250" y="4775200"/>
          <p14:tracePt t="31001" x="2133600" y="4775200"/>
          <p14:tracePt t="31049" x="2133600" y="4781550"/>
          <p14:tracePt t="31105" x="2133600" y="4787900"/>
          <p14:tracePt t="31131" x="2133600" y="4794250"/>
          <p14:tracePt t="31139" x="2133600" y="4800600"/>
          <p14:tracePt t="31371" x="2152650" y="4800600"/>
          <p14:tracePt t="31379" x="2165350" y="4800600"/>
          <p14:tracePt t="31387" x="2178050" y="4800600"/>
          <p14:tracePt t="31403" x="2197100" y="4800600"/>
          <p14:tracePt t="31417" x="2203450" y="4800600"/>
          <p14:tracePt t="31434" x="2241550" y="4800600"/>
          <p14:tracePt t="31451" x="2286000" y="4800600"/>
          <p14:tracePt t="31467" x="2298700" y="4800600"/>
          <p14:tracePt t="31484" x="2311400" y="4800600"/>
          <p14:tracePt t="31501" x="2317750" y="4813300"/>
          <p14:tracePt t="31517" x="2330450" y="4813300"/>
          <p14:tracePt t="31534" x="2343150" y="4819650"/>
          <p14:tracePt t="31551" x="2355850" y="4819650"/>
          <p14:tracePt t="31567" x="2362200" y="4819650"/>
          <p14:tracePt t="31584" x="2374900" y="4826000"/>
          <p14:tracePt t="31617" x="2381250" y="4826000"/>
          <p14:tracePt t="31634" x="2381250" y="4832350"/>
          <p14:tracePt t="31853" x="2387600" y="4832350"/>
          <p14:tracePt t="31967" x="2387600" y="4826000"/>
          <p14:tracePt t="31975" x="2387600" y="4819650"/>
          <p14:tracePt t="31984" x="2387600" y="4813300"/>
          <p14:tracePt t="32001" x="2393950" y="4813300"/>
          <p14:tracePt t="32039" x="2387600" y="4819650"/>
          <p14:tracePt t="32047" x="2374900" y="4838700"/>
          <p14:tracePt t="32063" x="2374900" y="4845050"/>
          <p14:tracePt t="32335" x="2368550" y="4845050"/>
          <p14:tracePt t="32343" x="2368550" y="4851400"/>
          <p14:tracePt t="32385" x="2381250" y="4851400"/>
          <p14:tracePt t="32417" x="2387600" y="4851400"/>
          <p14:tracePt t="32425" x="2387600" y="4845050"/>
          <p14:tracePt t="32434" x="2387600" y="4832350"/>
          <p14:tracePt t="32451" x="2387600" y="4813300"/>
          <p14:tracePt t="32467" x="2387600" y="4781550"/>
          <p14:tracePt t="32484" x="2387600" y="4756150"/>
          <p14:tracePt t="32501" x="2393950" y="4730750"/>
          <p14:tracePt t="32517" x="2432050" y="4692650"/>
          <p14:tracePt t="32534" x="2457450" y="4660900"/>
          <p14:tracePt t="32551" x="2463800" y="4648200"/>
          <p14:tracePt t="32567" x="2476500" y="4635500"/>
          <p14:tracePt t="32584" x="2489200" y="4622800"/>
          <p14:tracePt t="32601" x="2527300" y="4584700"/>
          <p14:tracePt t="32617" x="2578100" y="4540250"/>
          <p14:tracePt t="32634" x="2647950" y="4457700"/>
          <p14:tracePt t="32651" x="2762250" y="4343400"/>
          <p14:tracePt t="32667" x="2895600" y="4216400"/>
          <p14:tracePt t="32684" x="3079750" y="4064000"/>
          <p14:tracePt t="32701" x="3378200" y="3829050"/>
          <p14:tracePt t="32717" x="3695700" y="3594100"/>
          <p14:tracePt t="32734" x="4006850" y="3397250"/>
          <p14:tracePt t="32751" x="4273550" y="3225800"/>
          <p14:tracePt t="32767" x="4394200" y="3149600"/>
          <p14:tracePt t="32784" x="4457700" y="3105150"/>
          <p14:tracePt t="32801" x="4476750" y="3092450"/>
          <p14:tracePt t="33373" x="4502150" y="3092450"/>
          <p14:tracePt t="33381" x="4527550" y="3098800"/>
          <p14:tracePt t="33389" x="4578350" y="3098800"/>
          <p14:tracePt t="33401" x="4616450" y="3098800"/>
          <p14:tracePt t="33417" x="4692650" y="3111500"/>
          <p14:tracePt t="33434" x="4762500" y="3117850"/>
          <p14:tracePt t="33451" x="4819650" y="3130550"/>
          <p14:tracePt t="33467" x="4883150" y="3136900"/>
          <p14:tracePt t="33484" x="4972050" y="3162300"/>
          <p14:tracePt t="33501" x="5048250" y="3162300"/>
          <p14:tracePt t="33517" x="5086350" y="3162300"/>
          <p14:tracePt t="33534" x="5111750" y="3162300"/>
          <p14:tracePt t="33551" x="5124450" y="3162300"/>
          <p14:tracePt t="33567" x="5137150" y="3149600"/>
          <p14:tracePt t="33584" x="5143500" y="3143250"/>
          <p14:tracePt t="33601" x="5149850" y="3130550"/>
          <p14:tracePt t="33617" x="5168900" y="3117850"/>
          <p14:tracePt t="33634" x="5207000" y="3111500"/>
          <p14:tracePt t="33651" x="5238750" y="3111500"/>
          <p14:tracePt t="33667" x="5264150" y="3092450"/>
          <p14:tracePt t="33684" x="5283200" y="3086100"/>
          <p14:tracePt t="33701" x="5308600" y="3079750"/>
          <p14:tracePt t="33717" x="5314950" y="3073400"/>
          <p14:tracePt t="33734" x="5321300" y="3073400"/>
          <p14:tracePt t="33751" x="5327650" y="3060700"/>
          <p14:tracePt t="33767" x="5340350" y="3048000"/>
          <p14:tracePt t="33784" x="5359400" y="3035300"/>
          <p14:tracePt t="33801" x="5372100" y="3022600"/>
          <p14:tracePt t="33817" x="5378450" y="3009900"/>
          <p14:tracePt t="33911" x="5378450" y="2990850"/>
          <p14:tracePt t="33927" x="5378450" y="2971800"/>
          <p14:tracePt t="33935" x="5365750" y="2940050"/>
          <p14:tracePt t="33943" x="5359400" y="2921000"/>
          <p14:tracePt t="33951" x="5346700" y="2908300"/>
          <p14:tracePt t="33967" x="5314950" y="2863850"/>
          <p14:tracePt t="33984" x="5270500" y="2825750"/>
          <p14:tracePt t="34001" x="5219700" y="2787650"/>
          <p14:tracePt t="34017" x="5162550" y="2762250"/>
          <p14:tracePt t="34034" x="5105400" y="2749550"/>
          <p14:tracePt t="34051" x="5054600" y="2736850"/>
          <p14:tracePt t="34067" x="5010150" y="2724150"/>
          <p14:tracePt t="34084" x="4953000" y="2717800"/>
          <p14:tracePt t="34101" x="4870450" y="2717800"/>
          <p14:tracePt t="34117" x="4781550" y="2717800"/>
          <p14:tracePt t="34134" x="4692650" y="2736850"/>
          <p14:tracePt t="34151" x="4591050" y="2774950"/>
          <p14:tracePt t="34167" x="4495800" y="2813050"/>
          <p14:tracePt t="34184" x="4406900" y="2851150"/>
          <p14:tracePt t="34201" x="4286250" y="2901950"/>
          <p14:tracePt t="34217" x="4241800" y="2921000"/>
          <p14:tracePt t="34234" x="4216400" y="2959100"/>
          <p14:tracePt t="34251" x="4191000" y="3009900"/>
          <p14:tracePt t="34268" x="4165600" y="3060700"/>
          <p14:tracePt t="34284" x="4152900" y="3105150"/>
          <p14:tracePt t="34301" x="4140200" y="3143250"/>
          <p14:tracePt t="34317" x="4140200" y="3175000"/>
          <p14:tracePt t="34334" x="4140200" y="3200400"/>
          <p14:tracePt t="34351" x="4165600" y="3225800"/>
          <p14:tracePt t="34367" x="4197350" y="3263900"/>
          <p14:tracePt t="34384" x="4260850" y="3308350"/>
          <p14:tracePt t="34401" x="4298950" y="3327400"/>
          <p14:tracePt t="34418" x="4324350" y="3333750"/>
          <p14:tracePt t="34420" x="4356100" y="3346450"/>
          <p14:tracePt t="34434" x="4413250" y="3378200"/>
          <p14:tracePt t="34451" x="4476750" y="3384550"/>
          <p14:tracePt t="34467" x="4572000" y="3403600"/>
          <p14:tracePt t="34484" x="4686300" y="3409950"/>
          <p14:tracePt t="34501" x="4819650" y="3409950"/>
          <p14:tracePt t="34517" x="4946650" y="3409950"/>
          <p14:tracePt t="34534" x="5054600" y="3384550"/>
          <p14:tracePt t="34551" x="5137150" y="3378200"/>
          <p14:tracePt t="34567" x="5219700" y="3359150"/>
          <p14:tracePt t="34584" x="5264150" y="3340100"/>
          <p14:tracePt t="34601" x="5314950" y="3327400"/>
          <p14:tracePt t="34617" x="5359400" y="3302000"/>
          <p14:tracePt t="34634" x="5391150" y="3282950"/>
          <p14:tracePt t="34651" x="5422900" y="3244850"/>
          <p14:tracePt t="34667" x="5435600" y="3219450"/>
          <p14:tracePt t="34684" x="5441950" y="3200400"/>
          <p14:tracePt t="34701" x="5448300" y="3168650"/>
          <p14:tracePt t="34717" x="5448300" y="3136900"/>
          <p14:tracePt t="34734" x="5448300" y="3105150"/>
          <p14:tracePt t="34750" x="5448300" y="3067050"/>
          <p14:tracePt t="34767" x="5441950" y="3003550"/>
          <p14:tracePt t="34784" x="5416550" y="2952750"/>
          <p14:tracePt t="34801" x="5378450" y="2908300"/>
          <p14:tracePt t="34817" x="5340350" y="2844800"/>
          <p14:tracePt t="34834" x="5302250" y="2794000"/>
          <p14:tracePt t="34851" x="5257800" y="2755900"/>
          <p14:tracePt t="34867" x="5200650" y="2717800"/>
          <p14:tracePt t="34885" x="5099050" y="2667000"/>
          <p14:tracePt t="34901" x="5010150" y="2647950"/>
          <p14:tracePt t="34917" x="4927600" y="2635250"/>
          <p14:tracePt t="34934" x="4845050" y="2635250"/>
          <p14:tracePt t="34951" x="4762500" y="2635250"/>
          <p14:tracePt t="34967" x="4699000" y="2628900"/>
          <p14:tracePt t="34984" x="4629150" y="2628900"/>
          <p14:tracePt t="35001" x="4591050" y="2641600"/>
          <p14:tracePt t="35017" x="4540250" y="2660650"/>
          <p14:tracePt t="35034" x="4508500" y="2686050"/>
          <p14:tracePt t="35051" x="4464050" y="2711450"/>
          <p14:tracePt t="35067" x="4419600" y="2749550"/>
          <p14:tracePt t="35084" x="4343400" y="2813050"/>
          <p14:tracePt t="35101" x="4318000" y="2844800"/>
          <p14:tracePt t="35117" x="4311650" y="2857500"/>
          <p14:tracePt t="35134" x="4311650" y="2882900"/>
          <p14:tracePt t="35151" x="4337050" y="2927350"/>
          <p14:tracePt t="35167" x="4368800" y="2971800"/>
          <p14:tracePt t="35184" x="4413250" y="2997200"/>
          <p14:tracePt t="35201" x="4445000" y="3035300"/>
          <p14:tracePt t="35217" x="4464050" y="3054350"/>
          <p14:tracePt t="35234" x="4489450" y="3073400"/>
          <p14:tracePt t="35251" x="4521200" y="3092450"/>
          <p14:tracePt t="35267" x="4552950" y="3117850"/>
          <p14:tracePt t="35284" x="4591050" y="3143250"/>
          <p14:tracePt t="35301" x="4660900" y="3162300"/>
          <p14:tracePt t="35317" x="4705350" y="3181350"/>
          <p14:tracePt t="35334" x="4762500" y="3194050"/>
          <p14:tracePt t="35351" x="4826000" y="3194050"/>
          <p14:tracePt t="35367" x="4876800" y="3200400"/>
          <p14:tracePt t="35384" x="4921250" y="3200400"/>
          <p14:tracePt t="35401" x="4972050" y="3200400"/>
          <p14:tracePt t="35417" x="5003800" y="3200400"/>
          <p14:tracePt t="35434" x="5016500" y="3200400"/>
          <p14:tracePt t="35471" x="5022850" y="3200400"/>
          <p14:tracePt t="35479" x="5022850" y="3194050"/>
          <p14:tracePt t="35487" x="5029200" y="3194050"/>
          <p14:tracePt t="35501" x="5035550" y="3194050"/>
          <p14:tracePt t="35517" x="5041900" y="3187700"/>
          <p14:tracePt t="35534" x="5048250" y="3181350"/>
          <p14:tracePt t="35697" x="5054600" y="3181350"/>
          <p14:tracePt t="35705" x="5060950" y="3181350"/>
          <p14:tracePt t="35717" x="5073650" y="3181350"/>
          <p14:tracePt t="35734" x="5092700" y="3181350"/>
          <p14:tracePt t="35751" x="5111750" y="3181350"/>
          <p14:tracePt t="35767" x="5137150" y="3175000"/>
          <p14:tracePt t="35784" x="5162550" y="3168650"/>
          <p14:tracePt t="35801" x="5207000" y="3136900"/>
          <p14:tracePt t="35817" x="5238750" y="3124200"/>
          <p14:tracePt t="35834" x="5251450" y="3111500"/>
          <p14:tracePt t="35851" x="5270500" y="3086100"/>
          <p14:tracePt t="35867" x="5276850" y="3060700"/>
          <p14:tracePt t="35884" x="5276850" y="3028950"/>
          <p14:tracePt t="35901" x="5276850" y="2990850"/>
          <p14:tracePt t="35917" x="5270500" y="2946400"/>
          <p14:tracePt t="35934" x="5238750" y="2908300"/>
          <p14:tracePt t="35951" x="5207000" y="2870200"/>
          <p14:tracePt t="35967" x="5168900" y="2813050"/>
          <p14:tracePt t="35985" x="5099050" y="2749550"/>
          <p14:tracePt t="36001" x="5067300" y="2724150"/>
          <p14:tracePt t="36017" x="4953000" y="2673350"/>
          <p14:tracePt t="36034" x="4883150" y="2667000"/>
          <p14:tracePt t="36051" x="4806950" y="2660650"/>
          <p14:tracePt t="36067" x="4743450" y="2647950"/>
          <p14:tracePt t="36084" x="4673600" y="2647950"/>
          <p14:tracePt t="36101" x="4578350" y="2654300"/>
          <p14:tracePt t="36117" x="4470400" y="2698750"/>
          <p14:tracePt t="36134" x="4394200" y="2749550"/>
          <p14:tracePt t="36151" x="4330700" y="2800350"/>
          <p14:tracePt t="36167" x="4286250" y="2838450"/>
          <p14:tracePt t="36184" x="4279900" y="2863850"/>
          <p14:tracePt t="36201" x="4279900" y="2889250"/>
          <p14:tracePt t="36217" x="4279900" y="2927350"/>
          <p14:tracePt t="36234" x="4279900" y="2990850"/>
          <p14:tracePt t="36251" x="4279900" y="3035300"/>
          <p14:tracePt t="36267" x="4292600" y="3086100"/>
          <p14:tracePt t="36284" x="4311650" y="3111500"/>
          <p14:tracePt t="36301" x="4349750" y="3149600"/>
          <p14:tracePt t="36317" x="4406900" y="3187700"/>
          <p14:tracePt t="36334" x="4464050" y="3225800"/>
          <p14:tracePt t="36351" x="4521200" y="3257550"/>
          <p14:tracePt t="36367" x="4572000" y="3270250"/>
          <p14:tracePt t="36384" x="4616450" y="3276600"/>
          <p14:tracePt t="36401" x="4660900" y="3289300"/>
          <p14:tracePt t="36417" x="4692650" y="3295650"/>
          <p14:tracePt t="36419" x="4699000" y="3295650"/>
          <p14:tracePt t="36434" x="4724400" y="3295650"/>
          <p14:tracePt t="36451" x="4775200" y="3302000"/>
          <p14:tracePt t="36467" x="4826000" y="3302000"/>
          <p14:tracePt t="36484" x="4921250" y="3302000"/>
          <p14:tracePt t="36501" x="4997450" y="3257550"/>
          <p14:tracePt t="36517" x="5060950" y="3213100"/>
          <p14:tracePt t="36534" x="5099050" y="3181350"/>
          <p14:tracePt t="36551" x="5124450" y="3143250"/>
          <p14:tracePt t="36567" x="5156200" y="3124200"/>
          <p14:tracePt t="36584" x="5187950" y="3098800"/>
          <p14:tracePt t="36601" x="5207000" y="3086100"/>
          <p14:tracePt t="36617" x="5213350" y="3067050"/>
          <p14:tracePt t="36634" x="5219700" y="3035300"/>
          <p14:tracePt t="36651" x="5219700" y="3003550"/>
          <p14:tracePt t="36667" x="5168900" y="2933700"/>
          <p14:tracePt t="36684" x="5099050" y="2825750"/>
          <p14:tracePt t="36701" x="5035550" y="2774950"/>
          <p14:tracePt t="36717" x="4965700" y="2743200"/>
          <p14:tracePt t="36734" x="4870450" y="2717800"/>
          <p14:tracePt t="36751" x="4781550" y="2705100"/>
          <p14:tracePt t="36767" x="4699000" y="2698750"/>
          <p14:tracePt t="36784" x="4648200" y="2692400"/>
          <p14:tracePt t="36801" x="4578350" y="2686050"/>
          <p14:tracePt t="36817" x="4540250" y="2679700"/>
          <p14:tracePt t="36834" x="4502150" y="2679700"/>
          <p14:tracePt t="36851" x="4451350" y="2692400"/>
          <p14:tracePt t="36867" x="4419600" y="2724150"/>
          <p14:tracePt t="36884" x="4387850" y="2781300"/>
          <p14:tracePt t="36901" x="4387850" y="2813050"/>
          <p14:tracePt t="36917" x="4413250" y="2844800"/>
          <p14:tracePt t="36934" x="4419600" y="2863850"/>
          <p14:tracePt t="36935" x="4432300" y="2889250"/>
          <p14:tracePt t="36951" x="4476750" y="2927350"/>
          <p14:tracePt t="36967" x="4514850" y="2965450"/>
          <p14:tracePt t="36984" x="4533900" y="2984500"/>
          <p14:tracePt t="37001" x="4552950" y="2997200"/>
          <p14:tracePt t="37017" x="4565650" y="3003550"/>
          <p14:tracePt t="37034" x="4565650" y="3009900"/>
          <p14:tracePt t="37111" x="4565650" y="3003550"/>
          <p14:tracePt t="37119" x="4559300" y="2990850"/>
          <p14:tracePt t="37127" x="4552950" y="2971800"/>
          <p14:tracePt t="37135" x="4533900" y="2952750"/>
          <p14:tracePt t="37151" x="4445000" y="2908300"/>
          <p14:tracePt t="37167" x="4267200" y="2851150"/>
          <p14:tracePt t="37184" x="3924300" y="2819400"/>
          <p14:tracePt t="37201" x="3403600" y="2806700"/>
          <p14:tracePt t="37217" x="2857500" y="2794000"/>
          <p14:tracePt t="37234" x="2457450" y="2711450"/>
          <p14:tracePt t="37251" x="2197100" y="2609850"/>
          <p14:tracePt t="37267" x="1993900" y="2533650"/>
          <p14:tracePt t="37284" x="1860550" y="2451100"/>
          <p14:tracePt t="37301" x="1778000" y="2381250"/>
          <p14:tracePt t="37317" x="1746250" y="2349500"/>
          <p14:tracePt t="37334" x="1733550" y="2336800"/>
          <p14:tracePt t="37351" x="1733550" y="2330450"/>
          <p14:tracePt t="37367" x="1733550" y="2324100"/>
          <p14:tracePt t="37384" x="1765300" y="2298700"/>
          <p14:tracePt t="37401" x="1803400" y="2273300"/>
          <p14:tracePt t="37417" x="1809750" y="2260600"/>
          <p14:tracePt t="37434" x="1816100" y="2247900"/>
          <p14:tracePt t="37451" x="1822450" y="2235200"/>
          <p14:tracePt t="37467" x="1828800" y="2209800"/>
          <p14:tracePt t="37484" x="1854200" y="2178050"/>
          <p14:tracePt t="37501" x="1898650" y="2133600"/>
          <p14:tracePt t="37517" x="1930400" y="2076450"/>
          <p14:tracePt t="37534" x="1955800" y="2038350"/>
          <p14:tracePt t="37551" x="1968500" y="2006600"/>
          <p14:tracePt t="37567" x="1987550" y="1968500"/>
          <p14:tracePt t="37584" x="2006600" y="1924050"/>
          <p14:tracePt t="37601" x="2012950" y="1911350"/>
          <p14:tracePt t="37617" x="2012950" y="1892300"/>
          <p14:tracePt t="37634" x="2012950" y="1879600"/>
          <p14:tracePt t="37651" x="1987550" y="1854200"/>
          <p14:tracePt t="37667" x="1962150" y="1803400"/>
          <p14:tracePt t="37684" x="1924050" y="1752600"/>
          <p14:tracePt t="37701" x="1879600" y="1708150"/>
          <p14:tracePt t="37717" x="1822450" y="1657350"/>
          <p14:tracePt t="37734" x="1771650" y="1625600"/>
          <p14:tracePt t="37751" x="1727200" y="1619250"/>
          <p14:tracePt t="37767" x="1682750" y="1612900"/>
          <p14:tracePt t="37784" x="1657350" y="1612900"/>
          <p14:tracePt t="37801" x="1631950" y="1631950"/>
          <p14:tracePt t="37817" x="1619250" y="1663700"/>
          <p14:tracePt t="37834" x="1612900" y="1701800"/>
          <p14:tracePt t="37851" x="1600200" y="1816100"/>
          <p14:tracePt t="37867" x="1600200" y="1892300"/>
          <p14:tracePt t="37884" x="1600200" y="1936750"/>
          <p14:tracePt t="37901" x="1644650" y="1981200"/>
          <p14:tracePt t="37917" x="1689100" y="2012950"/>
          <p14:tracePt t="37934" x="1739900" y="2044700"/>
          <p14:tracePt t="37951" x="1790700" y="2063750"/>
          <p14:tracePt t="37967" x="1816100" y="2070100"/>
          <p14:tracePt t="37984" x="1822450" y="2070100"/>
          <p14:tracePt t="38001" x="1835150" y="2070100"/>
          <p14:tracePt t="38035" x="1835150" y="2063750"/>
          <p14:tracePt t="38205" x="1841500" y="2063750"/>
          <p14:tracePt t="38324" x="1847850" y="2063750"/>
          <p14:tracePt t="38550" x="1866900" y="2070100"/>
          <p14:tracePt t="38556" x="1892300" y="2082800"/>
          <p14:tracePt t="38567" x="1898650" y="2095500"/>
          <p14:tracePt t="38584" x="1917700" y="2114550"/>
          <p14:tracePt t="38600" x="1943100" y="2146300"/>
          <p14:tracePt t="38617" x="1974850" y="2190750"/>
          <p14:tracePt t="38634" x="2006600" y="2222500"/>
          <p14:tracePt t="38650" x="2032000" y="2235200"/>
          <p14:tracePt t="38667" x="2063750" y="2273300"/>
          <p14:tracePt t="38684" x="2076450" y="2330450"/>
          <p14:tracePt t="38700" x="2076450" y="2400300"/>
          <p14:tracePt t="38717" x="2089150" y="2444750"/>
          <p14:tracePt t="38734" x="2101850" y="2463800"/>
          <p14:tracePt t="38751" x="2108200" y="2463800"/>
          <p14:tracePt t="39371" x="2108200" y="2457450"/>
          <p14:tracePt t="39379" x="2114550" y="2451100"/>
          <p14:tracePt t="39395" x="2120900" y="2444750"/>
          <p14:tracePt t="39467" x="2133600" y="2444750"/>
          <p14:tracePt t="39475" x="2139950" y="2444750"/>
          <p14:tracePt t="39484" x="2152650" y="2444750"/>
          <p14:tracePt t="39501" x="2178050" y="2444750"/>
          <p14:tracePt t="39517" x="2203450" y="2444750"/>
          <p14:tracePt t="39534" x="2235200" y="2444750"/>
          <p14:tracePt t="39551" x="2292350" y="2444750"/>
          <p14:tracePt t="39567" x="2381250" y="2444750"/>
          <p14:tracePt t="39584" x="2540000" y="2470150"/>
          <p14:tracePt t="39601" x="2711450" y="2482850"/>
          <p14:tracePt t="39617" x="2876550" y="2514600"/>
          <p14:tracePt t="39634" x="3009900" y="2533650"/>
          <p14:tracePt t="39651" x="3181350" y="2603500"/>
          <p14:tracePt t="39667" x="3276600" y="2647950"/>
          <p14:tracePt t="39684" x="3340100" y="2698750"/>
          <p14:tracePt t="39701" x="3397250" y="2736850"/>
          <p14:tracePt t="39717" x="3429000" y="2762250"/>
          <p14:tracePt t="39734" x="3441700" y="2768600"/>
          <p14:tracePt t="39751" x="3448050" y="2781300"/>
          <p14:tracePt t="41075" x="3454400" y="2781300"/>
          <p14:tracePt t="41099" x="3467100" y="2774950"/>
          <p14:tracePt t="41125" x="3467100" y="2768600"/>
          <p14:tracePt t="41139" x="3467100" y="2762250"/>
          <p14:tracePt t="41147" x="3454400" y="2762250"/>
          <p14:tracePt t="41171" x="3454400" y="2743200"/>
          <p14:tracePt t="41179" x="3454400" y="2736850"/>
          <p14:tracePt t="41187" x="3454400" y="2724150"/>
          <p14:tracePt t="41211" x="3479800" y="2717800"/>
          <p14:tracePt t="41219" x="3492500" y="2711450"/>
          <p14:tracePt t="41234" x="3498850" y="2705100"/>
          <p14:tracePt t="41251" x="3543300" y="2705100"/>
          <p14:tracePt t="41267" x="3562350" y="2679700"/>
          <p14:tracePt t="41284" x="3581400" y="2673350"/>
          <p14:tracePt t="41317" x="3587750" y="2673350"/>
          <p14:tracePt t="41334" x="3594100" y="2660650"/>
          <p14:tracePt t="41351" x="3619500" y="2654300"/>
          <p14:tracePt t="41367" x="3663950" y="2628900"/>
          <p14:tracePt t="41384" x="3714750" y="2597150"/>
          <p14:tracePt t="41401" x="3765550" y="2571750"/>
          <p14:tracePt t="41417" x="3835400" y="2552700"/>
          <p14:tracePt t="41434" x="3905250" y="2546350"/>
          <p14:tracePt t="41451" x="3987800" y="2540000"/>
          <p14:tracePt t="41467" x="4064000" y="2533650"/>
          <p14:tracePt t="41484" x="4140200" y="2533650"/>
          <p14:tracePt t="41501" x="4191000" y="2533650"/>
          <p14:tracePt t="41517" x="4222750" y="2533650"/>
          <p14:tracePt t="41534" x="4235450" y="2546350"/>
          <p14:tracePt t="41551" x="4248150" y="2552700"/>
          <p14:tracePt t="41597" x="4254500" y="2552700"/>
          <p14:tracePt t="41621" x="4254500" y="2559050"/>
          <p14:tracePt t="41629" x="4260850" y="2559050"/>
          <p14:tracePt t="41637" x="4267200" y="2565400"/>
          <p14:tracePt t="41651" x="4273550" y="2565400"/>
          <p14:tracePt t="41667" x="4286250" y="2565400"/>
          <p14:tracePt t="41684" x="4292600" y="2565400"/>
          <p14:tracePt t="41701" x="4305300" y="2565400"/>
          <p14:tracePt t="41717" x="4311650" y="2565400"/>
          <p14:tracePt t="41734" x="4318000" y="2565400"/>
          <p14:tracePt t="41751" x="4330700" y="2565400"/>
          <p14:tracePt t="41767" x="4337050" y="2565400"/>
          <p14:tracePt t="41784" x="4343400" y="2565400"/>
          <p14:tracePt t="41801" x="4349750" y="2565400"/>
          <p14:tracePt t="41834" x="4349750" y="2559050"/>
          <p14:tracePt t="41851" x="4356100" y="2552700"/>
          <p14:tracePt t="41991" x="4356100" y="2546350"/>
          <p14:tracePt t="42087" x="4349750" y="2546350"/>
          <p14:tracePt t="42095" x="4337050" y="2540000"/>
          <p14:tracePt t="42103" x="4324350" y="2540000"/>
          <p14:tracePt t="42117" x="4305300" y="2533650"/>
          <p14:tracePt t="42134" x="4279900" y="2527300"/>
          <p14:tracePt t="42151" x="4248150" y="2514600"/>
          <p14:tracePt t="42167" x="4241800" y="2508250"/>
          <p14:tracePt t="42184" x="4241800" y="2501900"/>
          <p14:tracePt t="42201" x="4235450" y="2501900"/>
          <p14:tracePt t="42217" x="4235450" y="2495550"/>
          <p14:tracePt t="42234" x="4222750" y="2495550"/>
          <p14:tracePt t="42267" x="4216400" y="2495550"/>
          <p14:tracePt t="42284" x="4210050" y="2495550"/>
          <p14:tracePt t="42322" x="4203700" y="2495550"/>
          <p14:tracePt t="42337" x="4197350" y="2495550"/>
          <p14:tracePt t="42345" x="4191000" y="2495550"/>
          <p14:tracePt t="42433" x="4184650" y="2495550"/>
          <p14:tracePt t="42441" x="4178300" y="2495550"/>
          <p14:tracePt t="42451" x="4178300" y="2489200"/>
          <p14:tracePt t="42485" x="4133850" y="2489200"/>
          <p14:tracePt t="42497" x="4127500" y="2489200"/>
          <p14:tracePt t="42585" x="4127500" y="2482850"/>
          <p14:tracePt t="42641" x="4127500" y="2476500"/>
          <p14:tracePt t="42811" x="4127500" y="2470150"/>
          <p14:tracePt t="42859" x="4127500" y="2463800"/>
          <p14:tracePt t="42947" x="4127500" y="2457450"/>
          <p14:tracePt t="42979" x="4127500" y="2444750"/>
          <p14:tracePt t="42987" x="4127500" y="2438400"/>
          <p14:tracePt t="43165" x="4133850" y="2438400"/>
          <p14:tracePt t="43189" x="4140200" y="2438400"/>
          <p14:tracePt t="43213" x="4140200" y="2444750"/>
          <p14:tracePt t="43221" x="4146550" y="2444750"/>
          <p14:tracePt t="43229" x="4152900" y="2444750"/>
          <p14:tracePt t="43245" x="4159250" y="2451100"/>
          <p14:tracePt t="43253" x="4165600" y="2457450"/>
          <p14:tracePt t="43269" x="4165600" y="2463800"/>
          <p14:tracePt t="43284" x="4171950" y="2463800"/>
          <p14:tracePt t="43301" x="4178300" y="2463800"/>
          <p14:tracePt t="43397" x="4184650" y="2463800"/>
          <p14:tracePt t="43437" x="4184650" y="2470150"/>
          <p14:tracePt t="43469" x="4191000" y="2470150"/>
          <p14:tracePt t="43493" x="4197350" y="2470150"/>
          <p14:tracePt t="43509" x="4197350" y="2476500"/>
          <p14:tracePt t="43525" x="4203700" y="2476500"/>
          <p14:tracePt t="43559" x="4203700" y="2482850"/>
          <p14:tracePt t="43583" x="4210050" y="2482850"/>
          <p14:tracePt t="43589" x="4216400" y="2482850"/>
          <p14:tracePt t="43824" x="4222750" y="2482850"/>
          <p14:tracePt t="43839" x="4229100" y="2482850"/>
          <p14:tracePt t="43927" x="4235450" y="2482850"/>
          <p14:tracePt t="43935" x="4241800" y="2482850"/>
          <p14:tracePt t="43943" x="4248150" y="2482850"/>
          <p14:tracePt t="43951" x="4254500" y="2482850"/>
          <p14:tracePt t="43967" x="4273550" y="2482850"/>
          <p14:tracePt t="43984" x="4292600" y="2482850"/>
          <p14:tracePt t="44001" x="4305300" y="2482850"/>
          <p14:tracePt t="44017" x="4318000" y="2482850"/>
          <p14:tracePt t="44051" x="4330700" y="2482850"/>
          <p14:tracePt t="44084" x="4337050" y="2482850"/>
          <p14:tracePt t="44425" x="4343400" y="2482850"/>
          <p14:tracePt t="44483" x="4343400" y="2476500"/>
          <p14:tracePt t="44489" x="4343400" y="2470150"/>
          <p14:tracePt t="44555" x="4349750" y="2470150"/>
          <p14:tracePt t="44571" x="4362450" y="2470150"/>
          <p14:tracePt t="44587" x="4375150" y="2476500"/>
          <p14:tracePt t="44595" x="4394200" y="2482850"/>
          <p14:tracePt t="44603" x="4400550" y="2482850"/>
          <p14:tracePt t="44617" x="4406900" y="2482850"/>
          <p14:tracePt t="44634" x="4413250" y="2489200"/>
          <p14:tracePt t="44651" x="4413250" y="2495550"/>
          <p14:tracePt t="44691" x="4413250" y="2501900"/>
          <p14:tracePt t="44901" x="4413250" y="2508250"/>
          <p14:tracePt t="45053" x="4432300" y="2508250"/>
          <p14:tracePt t="45069" x="4445000" y="2508250"/>
          <p14:tracePt t="45077" x="4451350" y="2508250"/>
          <p14:tracePt t="45109" x="4451350" y="2501900"/>
          <p14:tracePt t="45125" x="4457700" y="2495550"/>
          <p14:tracePt t="45134" x="4464050" y="2489200"/>
          <p14:tracePt t="45149" x="4470400" y="2482850"/>
          <p14:tracePt t="45157" x="4476750" y="2476500"/>
          <p14:tracePt t="45167" x="4483100" y="2470150"/>
          <p14:tracePt t="45184" x="4489450" y="2451100"/>
          <p14:tracePt t="45201" x="4495800" y="2438400"/>
          <p14:tracePt t="45217" x="4495800" y="2425700"/>
          <p14:tracePt t="45234" x="4495800" y="2419350"/>
          <p14:tracePt t="45251" x="4489450" y="2400300"/>
          <p14:tracePt t="45267" x="4464050" y="2374900"/>
          <p14:tracePt t="45284" x="4438650" y="2355850"/>
          <p14:tracePt t="45301" x="4368800" y="2286000"/>
          <p14:tracePt t="45317" x="4311650" y="2247900"/>
          <p14:tracePt t="45334" x="4254500" y="2216150"/>
          <p14:tracePt t="45351" x="4197350" y="2190750"/>
          <p14:tracePt t="45367" x="4140200" y="2184400"/>
          <p14:tracePt t="45384" x="4102100" y="2178050"/>
          <p14:tracePt t="45401" x="4057650" y="2171700"/>
          <p14:tracePt t="45417" x="4032250" y="2171700"/>
          <p14:tracePt t="45434" x="4025900" y="2184400"/>
          <p14:tracePt t="45451" x="4006850" y="2209800"/>
          <p14:tracePt t="45467" x="4000500" y="2228850"/>
          <p14:tracePt t="45484" x="4000500" y="2247900"/>
          <p14:tracePt t="45501" x="3987800" y="2279650"/>
          <p14:tracePt t="45517" x="3987800" y="2311400"/>
          <p14:tracePt t="45534" x="3987800" y="2336800"/>
          <p14:tracePt t="45551" x="4000500" y="2387600"/>
          <p14:tracePt t="45568" x="4025900" y="2419350"/>
          <p14:tracePt t="45584" x="4057650" y="2457450"/>
          <p14:tracePt t="45601" x="4089400" y="2476500"/>
          <p14:tracePt t="45617" x="4146550" y="2489200"/>
          <p14:tracePt t="45634" x="4191000" y="2495550"/>
          <p14:tracePt t="45651" x="4222750" y="2495550"/>
          <p14:tracePt t="45667" x="4254500" y="2495550"/>
          <p14:tracePt t="45684" x="4267200" y="2495550"/>
          <p14:tracePt t="45717" x="4267200" y="2489200"/>
          <p14:tracePt t="45734" x="4267200" y="2476500"/>
          <p14:tracePt t="45751" x="4273550" y="2451100"/>
          <p14:tracePt t="45768" x="4279900" y="2438400"/>
          <p14:tracePt t="45784" x="4286250" y="2413000"/>
          <p14:tracePt t="45817" x="4286250" y="2400300"/>
          <p14:tracePt t="45835" x="4286250" y="2393950"/>
          <p14:tracePt t="45851" x="4279900" y="2381250"/>
          <p14:tracePt t="45867" x="4273550" y="2343150"/>
          <p14:tracePt t="45884" x="4254500" y="2311400"/>
          <p14:tracePt t="45901" x="4216400" y="2266950"/>
          <p14:tracePt t="45917" x="4184650" y="2235200"/>
          <p14:tracePt t="45934" x="4140200" y="2216150"/>
          <p14:tracePt t="45951" x="4114800" y="2203450"/>
          <p14:tracePt t="45967" x="4083050" y="2197100"/>
          <p14:tracePt t="45969" x="4070350" y="2190750"/>
          <p14:tracePt t="45984" x="4051300" y="2190750"/>
          <p14:tracePt t="46001" x="4019550" y="2197100"/>
          <p14:tracePt t="46017" x="4000500" y="2216150"/>
          <p14:tracePt t="46034" x="3987800" y="2228850"/>
          <p14:tracePt t="46051" x="3975100" y="2241550"/>
          <p14:tracePt t="46067" x="3975100" y="2254250"/>
          <p14:tracePt t="46084" x="3975100" y="2260600"/>
          <p14:tracePt t="46101" x="3975100" y="2266950"/>
          <p14:tracePt t="46117" x="3975100" y="2279650"/>
          <p14:tracePt t="46134" x="3975100" y="2298700"/>
          <p14:tracePt t="46151" x="3975100" y="2317750"/>
          <p14:tracePt t="46167" x="4000500" y="2336800"/>
          <p14:tracePt t="46184" x="4019550" y="2349500"/>
          <p14:tracePt t="46201" x="4044950" y="2362200"/>
          <p14:tracePt t="46217" x="4064000" y="2374900"/>
          <p14:tracePt t="46234" x="4089400" y="2387600"/>
          <p14:tracePt t="46251" x="4102100" y="2393950"/>
          <p14:tracePt t="46267" x="4108450" y="2400300"/>
          <p14:tracePt t="46284" x="4121150" y="2400300"/>
          <p14:tracePt t="46301" x="4127500" y="2413000"/>
          <p14:tracePt t="46317" x="4140200" y="2419350"/>
          <p14:tracePt t="46334" x="4165600" y="2419350"/>
          <p14:tracePt t="46351" x="4197350" y="2425700"/>
          <p14:tracePt t="46367" x="4235450" y="2425700"/>
          <p14:tracePt t="46384" x="4286250" y="2432050"/>
          <p14:tracePt t="46401" x="4349750" y="2438400"/>
          <p14:tracePt t="46417" x="4413250" y="2444750"/>
          <p14:tracePt t="46434" x="4508500" y="2457450"/>
          <p14:tracePt t="46451" x="4635500" y="2457450"/>
          <p14:tracePt t="46467" x="4699000" y="2457450"/>
          <p14:tracePt t="46484" x="4737100" y="2457450"/>
          <p14:tracePt t="46501" x="4743450" y="2457450"/>
          <p14:tracePt t="46517" x="4756150" y="2457450"/>
          <p14:tracePt t="46534" x="4762500" y="2457450"/>
          <p14:tracePt t="46551" x="4781550" y="2457450"/>
          <p14:tracePt t="46567" x="4800600" y="2457450"/>
          <p14:tracePt t="46584" x="4819650" y="2457450"/>
          <p14:tracePt t="46601" x="4832350" y="2457450"/>
          <p14:tracePt t="46634" x="4838700" y="2463800"/>
          <p14:tracePt t="46651" x="4845050" y="2470150"/>
          <p14:tracePt t="46684" x="4851400" y="2470150"/>
          <p14:tracePt t="46741" x="4851400" y="2476500"/>
          <p14:tracePt t="46797" x="4845050" y="2476500"/>
          <p14:tracePt t="46805" x="4838700" y="2476500"/>
          <p14:tracePt t="46829" x="4832350" y="2476500"/>
          <p14:tracePt t="46845" x="4826000" y="2476500"/>
          <p14:tracePt t="46853" x="4819650" y="2476500"/>
          <p14:tracePt t="46869" x="4806950" y="2476500"/>
          <p14:tracePt t="46877" x="4800600" y="2476500"/>
          <p14:tracePt t="46885" x="4787900" y="2476500"/>
          <p14:tracePt t="46901" x="4775200" y="2470150"/>
          <p14:tracePt t="46917" x="4762500" y="2470150"/>
          <p14:tracePt t="46934" x="4749800" y="2463800"/>
          <p14:tracePt t="47013" x="4743450" y="2463800"/>
          <p14:tracePt t="47191" x="4749800" y="2463800"/>
          <p14:tracePt t="47207" x="4762500" y="2463800"/>
          <p14:tracePt t="47215" x="4768850" y="2463800"/>
          <p14:tracePt t="47223" x="4781550" y="2463800"/>
          <p14:tracePt t="47239" x="4787900" y="2463800"/>
          <p14:tracePt t="47255" x="4794250" y="2463800"/>
          <p14:tracePt t="47287" x="4794250" y="2470150"/>
          <p14:tracePt t="47319" x="4806950" y="2470150"/>
          <p14:tracePt t="47351" x="4806950" y="2476500"/>
          <p14:tracePt t="47359" x="4813300" y="2476500"/>
          <p14:tracePt t="47849" x="4813300" y="2463800"/>
          <p14:tracePt t="47859" x="4826000" y="2457450"/>
          <p14:tracePt t="47867" x="4826000" y="2451100"/>
          <p14:tracePt t="47884" x="4826000" y="2444750"/>
          <p14:tracePt t="47901" x="4826000" y="2438400"/>
          <p14:tracePt t="47955" x="4832350" y="2432050"/>
          <p14:tracePt t="47971" x="4838700" y="2432050"/>
          <p14:tracePt t="47979" x="4845050" y="2432050"/>
          <p14:tracePt t="47987" x="4845050" y="2425700"/>
          <p14:tracePt t="48004" x="4845050" y="2419350"/>
          <p14:tracePt t="48019" x="4851400" y="2419350"/>
          <p14:tracePt t="48034" x="4851400" y="2413000"/>
          <p14:tracePt t="48051" x="4851400" y="2400300"/>
          <p14:tracePt t="48067" x="4857750" y="2393950"/>
          <p14:tracePt t="48084" x="4864100" y="2381250"/>
          <p14:tracePt t="48101" x="4864100" y="2374900"/>
          <p14:tracePt t="48117" x="4864100" y="2368550"/>
          <p14:tracePt t="48134" x="4864100" y="2362200"/>
          <p14:tracePt t="48151" x="4864100" y="2355850"/>
          <p14:tracePt t="48167" x="4857750" y="2355850"/>
          <p14:tracePt t="48184" x="4845050" y="2355850"/>
          <p14:tracePt t="48201" x="4819650" y="2355850"/>
          <p14:tracePt t="48217" x="4768850" y="2393950"/>
          <p14:tracePt t="48234" x="4673600" y="2470150"/>
          <p14:tracePt t="48251" x="4546600" y="2590800"/>
          <p14:tracePt t="48267" x="4324350" y="2813050"/>
          <p14:tracePt t="48284" x="4038600" y="3105150"/>
          <p14:tracePt t="48301" x="3619500" y="3575050"/>
          <p14:tracePt t="48317" x="3416300" y="3867150"/>
          <p14:tracePt t="48334" x="3219450" y="4108450"/>
          <p14:tracePt t="48351" x="3092450" y="4254500"/>
          <p14:tracePt t="48367" x="2971800" y="4425950"/>
          <p14:tracePt t="48384" x="2844800" y="4578350"/>
          <p14:tracePt t="48401" x="2730500" y="4679950"/>
          <p14:tracePt t="48417" x="2578100" y="4800600"/>
          <p14:tracePt t="48434" x="2457450" y="4883150"/>
          <p14:tracePt t="48451" x="2336800" y="4940300"/>
          <p14:tracePt t="48468" x="2228850" y="4991100"/>
          <p14:tracePt t="48470" x="2178050" y="5022850"/>
          <p14:tracePt t="48567" x="2171700" y="5022850"/>
          <p14:tracePt t="48663" x="2171700" y="5016500"/>
          <p14:tracePt t="48671" x="2171700" y="4997450"/>
          <p14:tracePt t="48679" x="2165350" y="4978400"/>
          <p14:tracePt t="48687" x="2165350" y="4959350"/>
          <p14:tracePt t="48701" x="2165350" y="4953000"/>
          <p14:tracePt t="48717" x="2165350" y="4946650"/>
          <p14:tracePt t="48734" x="2165350" y="4927600"/>
          <p14:tracePt t="48751" x="2152650" y="4870450"/>
          <p14:tracePt t="48767" x="2152650" y="4826000"/>
          <p14:tracePt t="48784" x="2152650" y="4794250"/>
          <p14:tracePt t="48801" x="2197100" y="4775200"/>
          <p14:tracePt t="48817" x="2311400" y="4775200"/>
          <p14:tracePt t="49265" x="2305050" y="4775200"/>
          <p14:tracePt t="49273" x="2298700" y="4775200"/>
          <p14:tracePt t="49297" x="2298700" y="4768850"/>
          <p14:tracePt t="49369" x="2292350" y="4768850"/>
          <p14:tracePt t="49385" x="2286000" y="4768850"/>
          <p14:tracePt t="49403" x="2279650" y="4762500"/>
          <p14:tracePt t="49419" x="2273300" y="4756150"/>
          <p14:tracePt t="49443" x="2266950" y="4756150"/>
          <p14:tracePt t="49451" x="2260600" y="4756150"/>
          <p14:tracePt t="49459" x="2254250" y="4756150"/>
          <p14:tracePt t="49467" x="2247900" y="4756150"/>
          <p14:tracePt t="49484" x="2235200" y="4756150"/>
          <p14:tracePt t="49501" x="2222500" y="4762500"/>
          <p14:tracePt t="49547" x="2228850" y="4762500"/>
          <p14:tracePt t="50101" x="2222500" y="4762500"/>
          <p14:tracePt t="50190" x="2216150" y="4762500"/>
          <p14:tracePt t="50215" x="2209800" y="4762500"/>
          <p14:tracePt t="50231" x="2203450" y="4762500"/>
          <p14:tracePt t="50255" x="2197100" y="4762500"/>
          <p14:tracePt t="50263" x="2197100" y="4768850"/>
          <p14:tracePt t="50272" x="2190750" y="4768850"/>
          <p14:tracePt t="50287" x="2184400" y="4781550"/>
          <p14:tracePt t="50301" x="2178050" y="4787900"/>
          <p14:tracePt t="50317" x="2159000" y="4800600"/>
          <p14:tracePt t="50334" x="2139950" y="4806950"/>
          <p14:tracePt t="50351" x="2127250" y="4813300"/>
          <p14:tracePt t="50367" x="2127250" y="4819650"/>
          <p14:tracePt t="50401" x="2120900" y="4819650"/>
          <p14:tracePt t="50417" x="2114550" y="4819650"/>
          <p14:tracePt t="50463" x="2114550" y="4826000"/>
          <p14:tracePt t="50471" x="2114550" y="4832350"/>
          <p14:tracePt t="50551" x="2127250" y="4826000"/>
          <p14:tracePt t="50559" x="2159000" y="4813300"/>
          <p14:tracePt t="50567" x="2184400" y="4800600"/>
          <p14:tracePt t="50584" x="2305050" y="4756150"/>
          <p14:tracePt t="50601" x="2432050" y="4692650"/>
          <p14:tracePt t="50617" x="2622550" y="4603750"/>
          <p14:tracePt t="50634" x="2825750" y="4502150"/>
          <p14:tracePt t="50651" x="3079750" y="4349750"/>
          <p14:tracePt t="50667" x="3371850" y="4171950"/>
          <p14:tracePt t="50684" x="3663950" y="3968750"/>
          <p14:tracePt t="50701" x="3873500" y="3790950"/>
          <p14:tracePt t="50717" x="4133850" y="3568700"/>
          <p14:tracePt t="50734" x="4337050" y="3371850"/>
          <p14:tracePt t="50751" x="4464050" y="3232150"/>
          <p14:tracePt t="50767" x="4527550" y="3117850"/>
          <p14:tracePt t="50784" x="4559300" y="3028950"/>
          <p14:tracePt t="50801" x="4584700" y="2921000"/>
          <p14:tracePt t="50817" x="4584700" y="2876550"/>
          <p14:tracePt t="50834" x="4603750" y="2806700"/>
          <p14:tracePt t="50851" x="4616450" y="2749550"/>
          <p14:tracePt t="50867" x="4616450" y="2717800"/>
          <p14:tracePt t="50884" x="4616450" y="2698750"/>
          <p14:tracePt t="50901" x="4616450" y="2686050"/>
          <p14:tracePt t="50917" x="4622800" y="2673350"/>
          <p14:tracePt t="50934" x="4635500" y="2654300"/>
          <p14:tracePt t="50951" x="4667250" y="2616200"/>
          <p14:tracePt t="50967" x="4711700" y="2565400"/>
          <p14:tracePt t="50984" x="4743450" y="2520950"/>
          <p14:tracePt t="51001" x="4781550" y="2489200"/>
          <p14:tracePt t="51017" x="4806950" y="2463800"/>
          <p14:tracePt t="51034" x="4832350" y="2432050"/>
          <p14:tracePt t="51051" x="4857750" y="2387600"/>
          <p14:tracePt t="51068" x="4876800" y="2349500"/>
          <p14:tracePt t="51084" x="4895850" y="2305050"/>
          <p14:tracePt t="51101" x="4895850" y="2279650"/>
          <p14:tracePt t="51118" x="4895850" y="2273300"/>
          <p14:tracePt t="51134" x="4889500" y="2260600"/>
          <p14:tracePt t="51151" x="4876800" y="2260600"/>
          <p14:tracePt t="51167" x="4864100" y="2260600"/>
          <p14:tracePt t="51184" x="4857750" y="2260600"/>
          <p14:tracePt t="51201" x="4845050" y="2260600"/>
          <p14:tracePt t="51218" x="4838700" y="2279650"/>
          <p14:tracePt t="51234" x="4838700" y="2311400"/>
          <p14:tracePt t="51251" x="4838700" y="2362200"/>
          <p14:tracePt t="51267" x="4857750" y="2387600"/>
          <p14:tracePt t="51284" x="4876800" y="2393950"/>
          <p14:tracePt t="51301" x="4889500" y="2393950"/>
          <p14:tracePt t="51318" x="4895850" y="2393950"/>
          <p14:tracePt t="51334" x="4895850" y="2381250"/>
          <p14:tracePt t="51351" x="4895850" y="2374900"/>
          <p14:tracePt t="51368" x="4889500" y="2368550"/>
          <p14:tracePt t="51384" x="4851400" y="2355850"/>
          <p14:tracePt t="51401" x="4838700" y="2355850"/>
          <p14:tracePt t="52369" x="4838700" y="2362200"/>
          <p14:tracePt t="52377" x="4857750" y="2374900"/>
          <p14:tracePt t="52385" x="4921250" y="2413000"/>
          <p14:tracePt t="52401" x="4997450" y="2482850"/>
          <p14:tracePt t="52418" x="5092700" y="2546350"/>
          <p14:tracePt t="52434" x="5207000" y="2590800"/>
          <p14:tracePt t="52451" x="5359400" y="2647950"/>
          <p14:tracePt t="52468" x="5505450" y="2692400"/>
          <p14:tracePt t="52484" x="5702300" y="2762250"/>
          <p14:tracePt t="52501" x="5861050" y="2825750"/>
          <p14:tracePt t="52517" x="6051550" y="2914650"/>
          <p14:tracePt t="52534" x="6184900" y="2971800"/>
          <p14:tracePt t="52551" x="6337300" y="2997200"/>
          <p14:tracePt t="52567" x="6521450" y="3035300"/>
          <p14:tracePt t="52584" x="6686550" y="3060700"/>
          <p14:tracePt t="52601" x="6877050" y="3086100"/>
          <p14:tracePt t="52618" x="6927850" y="3098800"/>
          <p14:tracePt t="52634" x="6953250" y="3111500"/>
          <p14:tracePt t="52651" x="6978650" y="3130550"/>
          <p14:tracePt t="52668" x="7023100" y="3162300"/>
          <p14:tracePt t="52684" x="7061200" y="3187700"/>
          <p14:tracePt t="52701" x="7086600" y="3213100"/>
          <p14:tracePt t="52718" x="7099300" y="3225800"/>
          <p14:tracePt t="52734" x="7124700" y="3251200"/>
          <p14:tracePt t="52751" x="7156450" y="3270250"/>
          <p14:tracePt t="52768" x="7213600" y="3295650"/>
          <p14:tracePt t="52784" x="7289800" y="3308350"/>
          <p14:tracePt t="52801" x="7378700" y="3321050"/>
          <p14:tracePt t="52817" x="7442200" y="3321050"/>
          <p14:tracePt t="52834" x="7493000" y="3321050"/>
          <p14:tracePt t="52851" x="7588250" y="3321050"/>
          <p14:tracePt t="52868" x="7677150" y="3321050"/>
          <p14:tracePt t="52884" x="7778750" y="3321050"/>
          <p14:tracePt t="52901" x="7893050" y="3321050"/>
          <p14:tracePt t="52918" x="7975600" y="3321050"/>
          <p14:tracePt t="52934" x="8020050" y="3308350"/>
          <p14:tracePt t="52951" x="8032750" y="3302000"/>
          <p14:tracePt t="52968" x="8039100" y="3289300"/>
          <p14:tracePt t="52984" x="8045450" y="3276600"/>
          <p14:tracePt t="53001" x="8064500" y="3232150"/>
          <p14:tracePt t="53017" x="8083550" y="3168650"/>
          <p14:tracePt t="53019" x="8089900" y="3130550"/>
          <p14:tracePt t="53034" x="8089900" y="3086100"/>
          <p14:tracePt t="53051" x="8070850" y="2971800"/>
          <p14:tracePt t="53068" x="8045450" y="2933700"/>
          <p14:tracePt t="53084" x="7912100" y="2800350"/>
          <p14:tracePt t="53101" x="7816850" y="2730500"/>
          <p14:tracePt t="53117" x="7785100" y="2705100"/>
          <p14:tracePt t="53134" x="7715250" y="2686050"/>
          <p14:tracePt t="53151" x="7632700" y="2679700"/>
          <p14:tracePt t="53168" x="7569200" y="2679700"/>
          <p14:tracePt t="53184" x="7518400" y="2679700"/>
          <p14:tracePt t="53201" x="7467600" y="2692400"/>
          <p14:tracePt t="53218" x="7423150" y="2730500"/>
          <p14:tracePt t="53234" x="7378700" y="2762250"/>
          <p14:tracePt t="53251" x="7346950" y="2800350"/>
          <p14:tracePt t="53268" x="7315200" y="2863850"/>
          <p14:tracePt t="53284" x="7302500" y="2933700"/>
          <p14:tracePt t="53301" x="7277100" y="3079750"/>
          <p14:tracePt t="53318" x="7245350" y="3181350"/>
          <p14:tracePt t="53335" x="7213600" y="3244850"/>
          <p14:tracePt t="53351" x="7194550" y="3282950"/>
          <p14:tracePt t="53368" x="7181850" y="3295650"/>
          <p14:tracePt t="53384" x="7169150" y="3308350"/>
          <p14:tracePt t="53401" x="7162800" y="3308350"/>
          <p14:tracePt t="53434" x="7162800" y="3314700"/>
          <p14:tracePt t="53451" x="7162800" y="3321050"/>
          <p14:tracePt t="53468" x="7175500" y="3333750"/>
          <p14:tracePt t="53484" x="7194550" y="3346450"/>
          <p14:tracePt t="53501" x="7200900" y="3346450"/>
          <p14:tracePt t="53518" x="7207250" y="3352800"/>
          <p14:tracePt t="53534" x="7213600" y="3352800"/>
          <p14:tracePt t="53536" x="7213600" y="3359150"/>
          <p14:tracePt t="53591" x="7207250" y="3359150"/>
          <p14:tracePt t="53607" x="7194550" y="3359150"/>
          <p14:tracePt t="53735" x="7194550" y="3352800"/>
          <p14:tracePt t="53743" x="7194550" y="3346450"/>
          <p14:tracePt t="53759" x="7194550" y="3340100"/>
          <p14:tracePt t="53767" x="7200900" y="3340100"/>
          <p14:tracePt t="53895" x="7213600" y="3340100"/>
          <p14:tracePt t="53905" x="7226300" y="3340100"/>
          <p14:tracePt t="53913" x="7245350" y="3352800"/>
          <p14:tracePt t="53919" x="7264400" y="3359150"/>
          <p14:tracePt t="53934" x="7283450" y="3365500"/>
          <p14:tracePt t="53951" x="7302500" y="3371850"/>
          <p14:tracePt t="53967" x="7308850" y="3378200"/>
          <p14:tracePt t="53984" x="7321550" y="3384550"/>
          <p14:tracePt t="54001" x="7334250" y="3384550"/>
          <p14:tracePt t="54018" x="7372350" y="3384550"/>
          <p14:tracePt t="54034" x="7410450" y="3384550"/>
          <p14:tracePt t="54051" x="7467600" y="3371850"/>
          <p14:tracePt t="54067" x="7493000" y="3352800"/>
          <p14:tracePt t="54084" x="7505700" y="3346450"/>
          <p14:tracePt t="54249" x="7512050" y="3346450"/>
          <p14:tracePt t="54257" x="7512050" y="3340100"/>
          <p14:tracePt t="54267" x="7512050" y="3333750"/>
          <p14:tracePt t="54284" x="7512050" y="3314700"/>
          <p14:tracePt t="54301" x="7512050" y="3276600"/>
          <p14:tracePt t="54317" x="7499350" y="3251200"/>
          <p14:tracePt t="54334" x="7493000" y="3232150"/>
          <p14:tracePt t="54367" x="7493000" y="3225800"/>
          <p14:tracePt t="54459" x="7486650" y="3225800"/>
          <p14:tracePt t="54989" x="7480300" y="3225800"/>
          <p14:tracePt t="55029" x="7486650" y="3225800"/>
          <p14:tracePt t="55053" x="7499350" y="3225800"/>
          <p14:tracePt t="55061" x="7505700" y="3225800"/>
          <p14:tracePt t="55069" x="7512050" y="3225800"/>
          <p14:tracePt t="55084" x="7512050" y="3219450"/>
          <p14:tracePt t="55101" x="7512050" y="3213100"/>
          <p14:tracePt t="55151" x="7512050" y="3206750"/>
          <p14:tracePt t="55215" x="7512050" y="3200400"/>
          <p14:tracePt t="55231" x="7512050" y="3194050"/>
          <p14:tracePt t="55239" x="7473950" y="3194050"/>
          <p14:tracePt t="55251" x="7442200" y="3194050"/>
          <p14:tracePt t="55267" x="7353300" y="3194050"/>
          <p14:tracePt t="55284" x="7277100" y="3200400"/>
          <p14:tracePt t="55301" x="7181850" y="3200400"/>
          <p14:tracePt t="55317" x="7092950" y="3200400"/>
          <p14:tracePt t="55334" x="6978650" y="3200400"/>
          <p14:tracePt t="55351" x="6813550" y="3200400"/>
          <p14:tracePt t="55367" x="6680200" y="3200400"/>
          <p14:tracePt t="55384" x="6546850" y="3200400"/>
          <p14:tracePt t="55401" x="6388100" y="3181350"/>
          <p14:tracePt t="55418" x="6267450" y="3162300"/>
          <p14:tracePt t="55434" x="6134100" y="3111500"/>
          <p14:tracePt t="55451" x="6007100" y="3073400"/>
          <p14:tracePt t="55468" x="5886450" y="3041650"/>
          <p14:tracePt t="55484" x="5803900" y="3028950"/>
          <p14:tracePt t="55501" x="5727700" y="3028950"/>
          <p14:tracePt t="55518" x="5695950" y="3028950"/>
          <p14:tracePt t="55534" x="5683250" y="3028950"/>
          <p14:tracePt t="55602" x="5689600" y="3041650"/>
          <p14:tracePt t="55609" x="5689600" y="3060700"/>
          <p14:tracePt t="55617" x="5695950" y="3086100"/>
          <p14:tracePt t="55634" x="5695950" y="3124200"/>
          <p14:tracePt t="55651" x="5695950" y="3168650"/>
          <p14:tracePt t="55668" x="5721350" y="3200400"/>
          <p14:tracePt t="55684" x="5759450" y="3213100"/>
          <p14:tracePt t="55701" x="5778500" y="3219450"/>
          <p14:tracePt t="55717" x="5784850" y="3244850"/>
          <p14:tracePt t="55735" x="5791200" y="3257550"/>
          <p14:tracePt t="55751" x="5797550" y="3263900"/>
          <p14:tracePt t="55768" x="5803900" y="3270250"/>
          <p14:tracePt t="55801" x="5803900" y="3276600"/>
          <p14:tracePt t="56147" x="5784850" y="3276600"/>
          <p14:tracePt t="56187" x="5784850" y="3282950"/>
          <p14:tracePt t="56195" x="5784850" y="3289300"/>
          <p14:tracePt t="56211" x="5784850" y="3295650"/>
          <p14:tracePt t="56219" x="5791200" y="3302000"/>
          <p14:tracePt t="56236" x="5791200" y="3314700"/>
          <p14:tracePt t="56251" x="5791200" y="3321050"/>
          <p14:tracePt t="56268" x="5822950" y="3321050"/>
          <p14:tracePt t="56301" x="5822950" y="3327400"/>
          <p14:tracePt t="56349" x="5816600" y="3327400"/>
          <p14:tracePt t="56405" x="5797550" y="3327400"/>
          <p14:tracePt t="56413" x="5784850" y="3333750"/>
          <p14:tracePt t="56421" x="5765800" y="3333750"/>
          <p14:tracePt t="56434" x="5753100" y="3346450"/>
          <p14:tracePt t="56451" x="5715000" y="3346450"/>
          <p14:tracePt t="56468" x="5676900" y="3346450"/>
          <p14:tracePt t="56484" x="5651500" y="3333750"/>
          <p14:tracePt t="56501" x="5600700" y="3295650"/>
          <p14:tracePt t="56518" x="5568950" y="3289300"/>
          <p14:tracePt t="56534" x="5537200" y="3276600"/>
          <p14:tracePt t="56551" x="5499100" y="3276600"/>
          <p14:tracePt t="56568" x="5461000" y="3276600"/>
          <p14:tracePt t="56584" x="5397500" y="3302000"/>
          <p14:tracePt t="56601" x="5340350" y="3333750"/>
          <p14:tracePt t="56618" x="5308600" y="3352800"/>
          <p14:tracePt t="56634" x="5270500" y="3378200"/>
          <p14:tracePt t="56669" x="5257800" y="3378200"/>
          <p14:tracePt t="56767" x="5257800" y="3384550"/>
          <p14:tracePt t="56959" x="5251450" y="3384550"/>
          <p14:tracePt t="57000" x="5245100" y="3384550"/>
          <p14:tracePt t="57015" x="5238750" y="3384550"/>
          <p14:tracePt t="57023" x="5232400" y="3384550"/>
          <p14:tracePt t="57034" x="5226050" y="3384550"/>
          <p14:tracePt t="57071" x="5213350" y="3384550"/>
          <p14:tracePt t="57079" x="5207000" y="3384550"/>
          <p14:tracePt t="57087" x="5194300" y="3384550"/>
          <p14:tracePt t="57103" x="5187950" y="3384550"/>
          <p14:tracePt t="57118" x="5175250" y="3384550"/>
          <p14:tracePt t="57134" x="5168900" y="3390900"/>
          <p14:tracePt t="57167" x="5168900" y="3384550"/>
          <p14:tracePt t="57175" x="5175250" y="3384550"/>
          <p14:tracePt t="57184" x="5175250" y="3378200"/>
          <p14:tracePt t="57217" x="5175250" y="3371850"/>
          <p14:tracePt t="57265" x="5168900" y="3371850"/>
          <p14:tracePt t="57305" x="5175250" y="3371850"/>
          <p14:tracePt t="57313" x="5187950" y="3371850"/>
          <p14:tracePt t="57321" x="5194300" y="3365500"/>
          <p14:tracePt t="57337" x="5200650" y="3365500"/>
          <p14:tracePt t="57351" x="5207000" y="3365500"/>
          <p14:tracePt t="57368" x="5232400" y="3359150"/>
          <p14:tracePt t="57384" x="5283200" y="3352800"/>
          <p14:tracePt t="57401" x="5372100" y="3340100"/>
          <p14:tracePt t="57418" x="5480050" y="3340100"/>
          <p14:tracePt t="57434" x="5664200" y="3352800"/>
          <p14:tracePt t="57451" x="5949950" y="3390900"/>
          <p14:tracePt t="57468" x="6394450" y="3416300"/>
          <p14:tracePt t="57484" x="6851650" y="3479800"/>
          <p14:tracePt t="57501" x="7289800" y="3479800"/>
          <p14:tracePt t="57517" x="7734300" y="3448050"/>
          <p14:tracePt t="57534" x="7975600" y="3435350"/>
          <p14:tracePt t="57551" x="8102600" y="3435350"/>
          <p14:tracePt t="57568" x="8121650" y="3435350"/>
          <p14:tracePt t="57601" x="8096250" y="3435350"/>
          <p14:tracePt t="57611" x="8064500" y="3435350"/>
          <p14:tracePt t="57619" x="8032750" y="3416300"/>
          <p14:tracePt t="57634" x="7950200" y="3378200"/>
          <p14:tracePt t="57651" x="7905750" y="3333750"/>
          <p14:tracePt t="57668" x="7861300" y="3289300"/>
          <p14:tracePt t="57684" x="7810500" y="3232150"/>
          <p14:tracePt t="57701" x="7772400" y="3181350"/>
          <p14:tracePt t="57718" x="7753350" y="3130550"/>
          <p14:tracePt t="57734" x="7747000" y="3098800"/>
          <p14:tracePt t="57751" x="7740650" y="3079750"/>
          <p14:tracePt t="57768" x="7734300" y="3067050"/>
          <p14:tracePt t="57784" x="7727950" y="3067050"/>
          <p14:tracePt t="57801" x="7708900" y="3067050"/>
          <p14:tracePt t="57818" x="7658100" y="3098800"/>
          <p14:tracePt t="57834" x="7562850" y="3270250"/>
          <p14:tracePt t="57851" x="7505700" y="3409950"/>
          <p14:tracePt t="57868" x="7454900" y="3517900"/>
          <p14:tracePt t="57884" x="7423150" y="3587750"/>
          <p14:tracePt t="57901" x="7423150" y="3606800"/>
          <p14:tracePt t="57918" x="7423150" y="3613150"/>
          <p14:tracePt t="57934" x="7423150" y="3619500"/>
          <p14:tracePt t="57951" x="7429500" y="3619500"/>
          <p14:tracePt t="57989" x="7429500" y="3625850"/>
          <p14:tracePt t="58013" x="7429500" y="3632200"/>
          <p14:tracePt t="58021" x="7435850" y="3632200"/>
          <p14:tracePt t="58037" x="7442200" y="3632200"/>
          <p14:tracePt t="58109" x="7461250" y="3638550"/>
          <p14:tracePt t="58118" x="7467600" y="3638550"/>
          <p14:tracePt t="58125" x="7473950" y="3638550"/>
          <p14:tracePt t="58134" x="7486650" y="3638550"/>
          <p14:tracePt t="58151" x="7512050" y="3638550"/>
          <p14:tracePt t="58168" x="7524750" y="3644900"/>
          <p14:tracePt t="58184" x="7543800" y="3651250"/>
          <p14:tracePt t="58201" x="7556500" y="3663950"/>
          <p14:tracePt t="58217" x="7562850" y="3676650"/>
          <p14:tracePt t="58234" x="7575550" y="3683000"/>
          <p14:tracePt t="58251" x="7581900" y="3683000"/>
          <p14:tracePt t="58268" x="7588250" y="3689350"/>
          <p14:tracePt t="58359" x="7588250" y="3695700"/>
          <p14:tracePt t="58367" x="7588250" y="3702050"/>
          <p14:tracePt t="58376" x="7594600" y="3721100"/>
          <p14:tracePt t="58384" x="7600950" y="3727450"/>
          <p14:tracePt t="58401" x="7626350" y="3740150"/>
          <p14:tracePt t="58418" x="7626350" y="3759200"/>
          <p14:tracePt t="58713" x="7404100" y="3733800"/>
          <p14:tracePt t="58721" x="7004050" y="3689350"/>
          <p14:tracePt t="58729" x="6623050" y="3657600"/>
          <p14:tracePt t="58737" x="6286500" y="3619500"/>
          <p14:tracePt t="58751" x="5924550" y="3575050"/>
          <p14:tracePt t="58768" x="5308600" y="3403600"/>
          <p14:tracePt t="58784" x="4292600" y="3086100"/>
          <p14:tracePt t="58801" x="3594100" y="2787650"/>
          <p14:tracePt t="58818" x="2851150" y="2438400"/>
          <p14:tracePt t="58834" x="2400300" y="2146300"/>
          <p14:tracePt t="58851" x="1816100" y="1847850"/>
          <p14:tracePt t="58868" x="1416050" y="1638300"/>
          <p14:tracePt t="58884" x="1174750" y="1460500"/>
          <p14:tracePt t="58901" x="971550" y="1276350"/>
          <p14:tracePt t="58918" x="812800" y="1117600"/>
          <p14:tracePt t="58934" x="679450" y="984250"/>
          <p14:tracePt t="58951" x="577850" y="850900"/>
          <p14:tracePt t="58968" x="527050" y="774700"/>
          <p14:tracePt t="58984" x="508000" y="704850"/>
          <p14:tracePt t="59001" x="495300" y="666750"/>
          <p14:tracePt t="59018" x="457200" y="622300"/>
          <p14:tracePt t="59034" x="393700" y="584200"/>
          <p14:tracePt t="59051" x="317500" y="514350"/>
          <p14:tracePt t="59068" x="254000" y="450850"/>
          <p14:tracePt t="59084" x="203200" y="381000"/>
          <p14:tracePt t="59101" x="139700" y="311150"/>
          <p14:tracePt t="59118" x="88900" y="260350"/>
          <p14:tracePt t="59134" x="57150" y="215900"/>
          <p14:tracePt t="59151" x="38100" y="190500"/>
          <p14:tracePt t="59168" x="19050" y="171450"/>
          <p14:tracePt t="59184" x="12700" y="158750"/>
          <p14:tracePt t="59201" x="12700" y="152400"/>
          <p14:tracePt t="59218" x="6350" y="152400"/>
          <p14:tracePt t="59307" x="6350" y="158750"/>
          <p14:tracePt t="59315" x="12700" y="158750"/>
          <p14:tracePt t="59331" x="12700" y="165100"/>
          <p14:tracePt t="59339" x="19050" y="165100"/>
          <p14:tracePt t="59351" x="25400" y="171450"/>
          <p14:tracePt t="59368" x="31750" y="171450"/>
          <p14:tracePt t="59384" x="38100" y="171450"/>
          <p14:tracePt t="59401" x="38100" y="184150"/>
          <p14:tracePt t="59434" x="38100" y="196850"/>
          <p14:tracePt t="59451" x="44450" y="196850"/>
          <p14:tracePt t="59484" x="57150" y="203200"/>
          <p14:tracePt t="59521"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691680" y="4122193"/>
          <a:ext cx="6892564" cy="1467046"/>
        </p:xfrm>
        <a:graphic>
          <a:graphicData uri="http://schemas.openxmlformats.org/drawingml/2006/table">
            <a:tbl>
              <a:tblPr bandRow="1">
                <a:tableStyleId>{125E5076-3810-47DD-B79F-674D7AD40C01}</a:tableStyleId>
              </a:tblPr>
              <a:tblGrid>
                <a:gridCol w="1723141">
                  <a:extLst>
                    <a:ext uri="{9D8B030D-6E8A-4147-A177-3AD203B41FA5}">
                      <a16:colId xmlns:a16="http://schemas.microsoft.com/office/drawing/2014/main" val="20000"/>
                    </a:ext>
                  </a:extLst>
                </a:gridCol>
                <a:gridCol w="1723141">
                  <a:extLst>
                    <a:ext uri="{9D8B030D-6E8A-4147-A177-3AD203B41FA5}">
                      <a16:colId xmlns:a16="http://schemas.microsoft.com/office/drawing/2014/main" val="20001"/>
                    </a:ext>
                  </a:extLst>
                </a:gridCol>
                <a:gridCol w="1723141">
                  <a:extLst>
                    <a:ext uri="{9D8B030D-6E8A-4147-A177-3AD203B41FA5}">
                      <a16:colId xmlns:a16="http://schemas.microsoft.com/office/drawing/2014/main" val="20002"/>
                    </a:ext>
                  </a:extLst>
                </a:gridCol>
                <a:gridCol w="1723141">
                  <a:extLst>
                    <a:ext uri="{9D8B030D-6E8A-4147-A177-3AD203B41FA5}">
                      <a16:colId xmlns:a16="http://schemas.microsoft.com/office/drawing/2014/main" val="20003"/>
                    </a:ext>
                  </a:extLst>
                </a:gridCol>
              </a:tblGrid>
              <a:tr h="733523">
                <a:tc>
                  <a:txBody>
                    <a:bodyPr/>
                    <a:lstStyle/>
                    <a:p>
                      <a:pPr algn="l"/>
                      <a:endParaRPr kumimoji="1" lang="ja-JP" altLang="en-US" sz="1600" dirty="0"/>
                    </a:p>
                  </a:txBody>
                  <a:tcPr anchor="b">
                    <a:solidFill>
                      <a:srgbClr val="0060A8"/>
                    </a:solidFill>
                  </a:tcPr>
                </a:tc>
                <a:tc>
                  <a:txBody>
                    <a:bodyPr/>
                    <a:lstStyle/>
                    <a:p>
                      <a:pPr algn="l"/>
                      <a:endParaRPr kumimoji="1" lang="ja-JP" altLang="en-US" sz="1600" dirty="0"/>
                    </a:p>
                  </a:txBody>
                  <a:tcPr anchor="b">
                    <a:solidFill>
                      <a:srgbClr val="0060A8"/>
                    </a:solidFill>
                  </a:tcPr>
                </a:tc>
                <a:tc>
                  <a:txBody>
                    <a:bodyPr/>
                    <a:lstStyle/>
                    <a:p>
                      <a:pPr algn="l"/>
                      <a:endParaRPr kumimoji="1" lang="ja-JP" altLang="en-US" sz="1600" dirty="0"/>
                    </a:p>
                  </a:txBody>
                  <a:tcPr anchor="b">
                    <a:solidFill>
                      <a:srgbClr val="0060A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txBody>
                  <a:tcPr anchor="b">
                    <a:solidFill>
                      <a:srgbClr val="0060A8"/>
                    </a:solidFill>
                  </a:tcPr>
                </a:tc>
                <a:extLst>
                  <a:ext uri="{0D108BD9-81ED-4DB2-BD59-A6C34878D82A}">
                    <a16:rowId xmlns:a16="http://schemas.microsoft.com/office/drawing/2014/main" val="10000"/>
                  </a:ext>
                </a:extLst>
              </a:tr>
              <a:tr h="7335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txBody>
                  <a:tcPr anchor="b">
                    <a:solidFill>
                      <a:srgbClr val="0070C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nchor="b">
                    <a:solidFill>
                      <a:srgbClr val="0070C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txBody>
                  <a:tcPr anchor="b">
                    <a:solidFill>
                      <a:srgbClr val="0070C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nchor="b">
                    <a:solidFill>
                      <a:srgbClr val="0070C0"/>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35496" y="4283804"/>
            <a:ext cx="1736373" cy="369332"/>
          </a:xfrm>
          <a:prstGeom prst="rect">
            <a:avLst/>
          </a:prstGeom>
          <a:noFill/>
        </p:spPr>
        <p:txBody>
          <a:bodyPr wrap="none" rtlCol="0">
            <a:spAutoFit/>
          </a:bodyPr>
          <a:lstStyle/>
          <a:p>
            <a:r>
              <a:rPr kumimoji="1" lang="en-US" altLang="ja-JP" dirty="0" smtClean="0"/>
              <a:t>CM450DC-66X</a:t>
            </a:r>
            <a:endParaRPr kumimoji="1" lang="ja-JP" altLang="en-US" dirty="0"/>
          </a:p>
        </p:txBody>
      </p:sp>
      <p:sp>
        <p:nvSpPr>
          <p:cNvPr id="8" name="テキスト ボックス 7"/>
          <p:cNvSpPr txBox="1"/>
          <p:nvPr/>
        </p:nvSpPr>
        <p:spPr>
          <a:xfrm>
            <a:off x="39676" y="5003884"/>
            <a:ext cx="1736373" cy="369332"/>
          </a:xfrm>
          <a:prstGeom prst="rect">
            <a:avLst/>
          </a:prstGeom>
          <a:noFill/>
        </p:spPr>
        <p:txBody>
          <a:bodyPr wrap="none" rtlCol="0">
            <a:spAutoFit/>
          </a:bodyPr>
          <a:lstStyle/>
          <a:p>
            <a:r>
              <a:rPr kumimoji="1" lang="en-US" altLang="ja-JP" dirty="0" smtClean="0"/>
              <a:t>CM600DC-66X</a:t>
            </a:r>
            <a:endParaRPr kumimoji="1" lang="ja-JP" altLang="en-US" dirty="0"/>
          </a:p>
        </p:txBody>
      </p:sp>
      <p:sp>
        <p:nvSpPr>
          <p:cNvPr id="9" name="右矢印 8"/>
          <p:cNvSpPr/>
          <p:nvPr/>
        </p:nvSpPr>
        <p:spPr>
          <a:xfrm>
            <a:off x="1619672" y="5589240"/>
            <a:ext cx="7092000" cy="216024"/>
          </a:xfrm>
          <a:prstGeom prst="rightArrow">
            <a:avLst>
              <a:gd name="adj1" fmla="val 50000"/>
              <a:gd name="adj2" fmla="val 551368"/>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10" name="テキスト ボックス 9"/>
          <p:cNvSpPr txBox="1"/>
          <p:nvPr/>
        </p:nvSpPr>
        <p:spPr>
          <a:xfrm>
            <a:off x="2282170" y="5867980"/>
            <a:ext cx="723275" cy="369332"/>
          </a:xfrm>
          <a:prstGeom prst="rect">
            <a:avLst/>
          </a:prstGeom>
          <a:noFill/>
        </p:spPr>
        <p:txBody>
          <a:bodyPr wrap="none" rtlCol="0">
            <a:spAutoFit/>
          </a:bodyPr>
          <a:lstStyle/>
          <a:p>
            <a:r>
              <a:rPr lang="en-US" altLang="ja-JP" dirty="0" smtClean="0">
                <a:solidFill>
                  <a:prstClr val="black">
                    <a:lumMod val="65000"/>
                    <a:lumOff val="35000"/>
                  </a:prstClr>
                </a:solidFill>
                <a:latin typeface="Arial" charset="0"/>
                <a:ea typeface="ＭＳ Ｐゴシック" pitchFamily="50" charset="-128"/>
              </a:rPr>
              <a:t>500A</a:t>
            </a:r>
            <a:endParaRPr lang="ja-JP" altLang="en-US" dirty="0">
              <a:solidFill>
                <a:prstClr val="black">
                  <a:lumMod val="65000"/>
                  <a:lumOff val="35000"/>
                </a:prstClr>
              </a:solidFill>
              <a:latin typeface="Arial" charset="0"/>
              <a:ea typeface="ＭＳ Ｐゴシック" pitchFamily="50" charset="-128"/>
            </a:endParaRPr>
          </a:p>
        </p:txBody>
      </p:sp>
      <p:sp>
        <p:nvSpPr>
          <p:cNvPr id="11" name="テキスト ボックス 10"/>
          <p:cNvSpPr txBox="1"/>
          <p:nvPr/>
        </p:nvSpPr>
        <p:spPr>
          <a:xfrm>
            <a:off x="3679695" y="5867980"/>
            <a:ext cx="851515" cy="369332"/>
          </a:xfrm>
          <a:prstGeom prst="rect">
            <a:avLst/>
          </a:prstGeom>
          <a:noFill/>
        </p:spPr>
        <p:txBody>
          <a:bodyPr wrap="none" rtlCol="0">
            <a:spAutoFit/>
          </a:bodyPr>
          <a:lstStyle/>
          <a:p>
            <a:r>
              <a:rPr lang="en-US" altLang="ja-JP" dirty="0" smtClean="0">
                <a:solidFill>
                  <a:prstClr val="black">
                    <a:lumMod val="65000"/>
                    <a:lumOff val="35000"/>
                  </a:prstClr>
                </a:solidFill>
                <a:latin typeface="Arial" charset="0"/>
                <a:ea typeface="ＭＳ Ｐゴシック" pitchFamily="50" charset="-128"/>
              </a:rPr>
              <a:t>1000A</a:t>
            </a:r>
            <a:endParaRPr lang="ja-JP" altLang="en-US" dirty="0">
              <a:solidFill>
                <a:prstClr val="black">
                  <a:lumMod val="65000"/>
                  <a:lumOff val="35000"/>
                </a:prstClr>
              </a:solidFill>
              <a:latin typeface="Arial" charset="0"/>
              <a:ea typeface="ＭＳ Ｐゴシック" pitchFamily="50" charset="-128"/>
            </a:endParaRPr>
          </a:p>
        </p:txBody>
      </p:sp>
      <p:sp>
        <p:nvSpPr>
          <p:cNvPr id="12" name="テキスト ボックス 11"/>
          <p:cNvSpPr txBox="1"/>
          <p:nvPr/>
        </p:nvSpPr>
        <p:spPr>
          <a:xfrm>
            <a:off x="5205460" y="5867980"/>
            <a:ext cx="851515" cy="369332"/>
          </a:xfrm>
          <a:prstGeom prst="rect">
            <a:avLst/>
          </a:prstGeom>
          <a:noFill/>
        </p:spPr>
        <p:txBody>
          <a:bodyPr wrap="none" rtlCol="0">
            <a:spAutoFit/>
          </a:bodyPr>
          <a:lstStyle/>
          <a:p>
            <a:r>
              <a:rPr lang="en-US" altLang="ja-JP" dirty="0" smtClean="0">
                <a:solidFill>
                  <a:prstClr val="black">
                    <a:lumMod val="65000"/>
                    <a:lumOff val="35000"/>
                  </a:prstClr>
                </a:solidFill>
                <a:latin typeface="Arial" charset="0"/>
                <a:ea typeface="ＭＳ Ｐゴシック" pitchFamily="50" charset="-128"/>
              </a:rPr>
              <a:t>1500A</a:t>
            </a:r>
            <a:endParaRPr lang="ja-JP" altLang="en-US" dirty="0">
              <a:solidFill>
                <a:prstClr val="black">
                  <a:lumMod val="65000"/>
                  <a:lumOff val="35000"/>
                </a:prstClr>
              </a:solidFill>
              <a:latin typeface="Arial" charset="0"/>
              <a:ea typeface="ＭＳ Ｐゴシック" pitchFamily="50" charset="-128"/>
            </a:endParaRPr>
          </a:p>
        </p:txBody>
      </p:sp>
      <p:sp>
        <p:nvSpPr>
          <p:cNvPr id="13" name="テキスト ボックス 12"/>
          <p:cNvSpPr txBox="1"/>
          <p:nvPr/>
        </p:nvSpPr>
        <p:spPr>
          <a:xfrm>
            <a:off x="6731225" y="5867980"/>
            <a:ext cx="851515" cy="369332"/>
          </a:xfrm>
          <a:prstGeom prst="rect">
            <a:avLst/>
          </a:prstGeom>
          <a:noFill/>
        </p:spPr>
        <p:txBody>
          <a:bodyPr wrap="none" rtlCol="0">
            <a:spAutoFit/>
          </a:bodyPr>
          <a:lstStyle/>
          <a:p>
            <a:r>
              <a:rPr lang="en-US" altLang="ja-JP" dirty="0" smtClean="0">
                <a:solidFill>
                  <a:prstClr val="black">
                    <a:lumMod val="65000"/>
                    <a:lumOff val="35000"/>
                  </a:prstClr>
                </a:solidFill>
                <a:latin typeface="Arial" charset="0"/>
                <a:ea typeface="ＭＳ Ｐゴシック" pitchFamily="50" charset="-128"/>
              </a:rPr>
              <a:t>2000A</a:t>
            </a:r>
            <a:endParaRPr lang="ja-JP" altLang="en-US" dirty="0">
              <a:solidFill>
                <a:prstClr val="black">
                  <a:lumMod val="65000"/>
                  <a:lumOff val="35000"/>
                </a:prstClr>
              </a:solidFill>
              <a:latin typeface="Arial" charset="0"/>
              <a:ea typeface="ＭＳ Ｐゴシック" pitchFamily="50" charset="-128"/>
            </a:endParaRPr>
          </a:p>
        </p:txBody>
      </p:sp>
      <p:sp>
        <p:nvSpPr>
          <p:cNvPr id="14" name="テキスト ボックス 13"/>
          <p:cNvSpPr txBox="1"/>
          <p:nvPr/>
        </p:nvSpPr>
        <p:spPr>
          <a:xfrm>
            <a:off x="8256989" y="5867980"/>
            <a:ext cx="851515" cy="369332"/>
          </a:xfrm>
          <a:prstGeom prst="rect">
            <a:avLst/>
          </a:prstGeom>
          <a:noFill/>
        </p:spPr>
        <p:txBody>
          <a:bodyPr wrap="none" rtlCol="0">
            <a:spAutoFit/>
          </a:bodyPr>
          <a:lstStyle/>
          <a:p>
            <a:r>
              <a:rPr lang="en-US" altLang="ja-JP" dirty="0" smtClean="0">
                <a:solidFill>
                  <a:prstClr val="black">
                    <a:lumMod val="65000"/>
                    <a:lumOff val="35000"/>
                  </a:prstClr>
                </a:solidFill>
                <a:latin typeface="Arial" charset="0"/>
                <a:ea typeface="ＭＳ Ｐゴシック" pitchFamily="50" charset="-128"/>
              </a:rPr>
              <a:t>2500A</a:t>
            </a:r>
            <a:endParaRPr lang="ja-JP" altLang="en-US" dirty="0">
              <a:solidFill>
                <a:prstClr val="black">
                  <a:lumMod val="65000"/>
                  <a:lumOff val="35000"/>
                </a:prstClr>
              </a:solidFill>
              <a:latin typeface="Arial" charset="0"/>
              <a:ea typeface="ＭＳ Ｐゴシック" pitchFamily="50" charset="-128"/>
            </a:endParaRPr>
          </a:p>
        </p:txBody>
      </p:sp>
      <p:sp>
        <p:nvSpPr>
          <p:cNvPr id="15" name="円/楕円 14"/>
          <p:cNvSpPr/>
          <p:nvPr/>
        </p:nvSpPr>
        <p:spPr>
          <a:xfrm>
            <a:off x="2339752" y="4330420"/>
            <a:ext cx="226733" cy="22673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16" name="円/楕円 15"/>
          <p:cNvSpPr/>
          <p:nvPr/>
        </p:nvSpPr>
        <p:spPr>
          <a:xfrm>
            <a:off x="2843808" y="5002467"/>
            <a:ext cx="226733" cy="226733"/>
          </a:xfrm>
          <a:prstGeom prst="ellipse">
            <a:avLst/>
          </a:prstGeom>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17" name="円/楕円 16"/>
          <p:cNvSpPr/>
          <p:nvPr/>
        </p:nvSpPr>
        <p:spPr>
          <a:xfrm>
            <a:off x="3736176" y="4330420"/>
            <a:ext cx="226733" cy="22673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18" name="円/楕円 17"/>
          <p:cNvSpPr/>
          <p:nvPr/>
        </p:nvSpPr>
        <p:spPr>
          <a:xfrm>
            <a:off x="4644008" y="5002467"/>
            <a:ext cx="226733" cy="226733"/>
          </a:xfrm>
          <a:prstGeom prst="ellipse">
            <a:avLst/>
          </a:prstGeom>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19" name="円/楕円 18"/>
          <p:cNvSpPr/>
          <p:nvPr/>
        </p:nvSpPr>
        <p:spPr>
          <a:xfrm>
            <a:off x="5132600" y="4330420"/>
            <a:ext cx="226733" cy="22673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20" name="円/楕円 19"/>
          <p:cNvSpPr/>
          <p:nvPr/>
        </p:nvSpPr>
        <p:spPr>
          <a:xfrm>
            <a:off x="6529025" y="4330420"/>
            <a:ext cx="226733" cy="22673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21" name="円/楕円 20"/>
          <p:cNvSpPr/>
          <p:nvPr/>
        </p:nvSpPr>
        <p:spPr>
          <a:xfrm>
            <a:off x="6444208" y="5002467"/>
            <a:ext cx="226733" cy="226733"/>
          </a:xfrm>
          <a:prstGeom prst="ellipse">
            <a:avLst/>
          </a:prstGeom>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sp>
        <p:nvSpPr>
          <p:cNvPr id="22" name="円/楕円 21"/>
          <p:cNvSpPr/>
          <p:nvPr/>
        </p:nvSpPr>
        <p:spPr>
          <a:xfrm>
            <a:off x="8172400" y="5002467"/>
            <a:ext cx="226733" cy="226733"/>
          </a:xfrm>
          <a:prstGeom prst="ellipse">
            <a:avLst/>
          </a:prstGeom>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endParaRPr kumimoji="0" lang="ja-JP" altLang="en-US" kern="0" smtClean="0">
              <a:solidFill>
                <a:prstClr val="white"/>
              </a:solidFill>
              <a:latin typeface="Arial"/>
              <a:ea typeface="ＭＳ Ｐゴシック"/>
            </a:endParaRPr>
          </a:p>
        </p:txBody>
      </p:sp>
      <p:cxnSp>
        <p:nvCxnSpPr>
          <p:cNvPr id="23" name="直線コネクタ 22"/>
          <p:cNvCxnSpPr/>
          <p:nvPr/>
        </p:nvCxnSpPr>
        <p:spPr>
          <a:xfrm>
            <a:off x="2627784" y="4077072"/>
            <a:ext cx="0" cy="1836000"/>
          </a:xfrm>
          <a:prstGeom prst="line">
            <a:avLst/>
          </a:prstGeom>
          <a:noFill/>
          <a:ln w="19050" cap="flat" cmpd="sng" algn="ctr">
            <a:solidFill>
              <a:sysClr val="window" lastClr="FFFFFF">
                <a:lumMod val="50000"/>
              </a:sysClr>
            </a:solidFill>
            <a:prstDash val="dash"/>
          </a:ln>
          <a:effectLst/>
        </p:spPr>
      </p:cxnSp>
      <p:cxnSp>
        <p:nvCxnSpPr>
          <p:cNvPr id="24" name="直線コネクタ 23"/>
          <p:cNvCxnSpPr/>
          <p:nvPr/>
        </p:nvCxnSpPr>
        <p:spPr>
          <a:xfrm>
            <a:off x="4121950" y="4077072"/>
            <a:ext cx="0" cy="1836000"/>
          </a:xfrm>
          <a:prstGeom prst="line">
            <a:avLst/>
          </a:prstGeom>
          <a:noFill/>
          <a:ln w="19050" cap="flat" cmpd="sng" algn="ctr">
            <a:solidFill>
              <a:sysClr val="window" lastClr="FFFFFF">
                <a:lumMod val="50000"/>
              </a:sysClr>
            </a:solidFill>
            <a:prstDash val="dash"/>
          </a:ln>
          <a:effectLst/>
        </p:spPr>
      </p:cxnSp>
      <p:cxnSp>
        <p:nvCxnSpPr>
          <p:cNvPr id="25" name="直線コネクタ 24"/>
          <p:cNvCxnSpPr/>
          <p:nvPr/>
        </p:nvCxnSpPr>
        <p:spPr>
          <a:xfrm>
            <a:off x="5616116" y="4077072"/>
            <a:ext cx="0" cy="1836000"/>
          </a:xfrm>
          <a:prstGeom prst="line">
            <a:avLst/>
          </a:prstGeom>
          <a:noFill/>
          <a:ln w="19050" cap="flat" cmpd="sng" algn="ctr">
            <a:solidFill>
              <a:sysClr val="window" lastClr="FFFFFF">
                <a:lumMod val="50000"/>
              </a:sysClr>
            </a:solidFill>
            <a:prstDash val="dash"/>
          </a:ln>
          <a:effectLst/>
        </p:spPr>
      </p:cxnSp>
      <p:cxnSp>
        <p:nvCxnSpPr>
          <p:cNvPr id="26" name="直線コネクタ 25"/>
          <p:cNvCxnSpPr/>
          <p:nvPr/>
        </p:nvCxnSpPr>
        <p:spPr>
          <a:xfrm>
            <a:off x="7110282" y="4077072"/>
            <a:ext cx="0" cy="1836000"/>
          </a:xfrm>
          <a:prstGeom prst="line">
            <a:avLst/>
          </a:prstGeom>
          <a:noFill/>
          <a:ln w="19050" cap="flat" cmpd="sng" algn="ctr">
            <a:solidFill>
              <a:sysClr val="window" lastClr="FFFFFF">
                <a:lumMod val="50000"/>
              </a:sysClr>
            </a:solidFill>
            <a:prstDash val="dash"/>
          </a:ln>
          <a:effectLst/>
        </p:spPr>
      </p:cxnSp>
      <p:cxnSp>
        <p:nvCxnSpPr>
          <p:cNvPr id="27" name="直線コネクタ 26"/>
          <p:cNvCxnSpPr/>
          <p:nvPr/>
        </p:nvCxnSpPr>
        <p:spPr>
          <a:xfrm>
            <a:off x="8604448" y="4077072"/>
            <a:ext cx="0" cy="1836000"/>
          </a:xfrm>
          <a:prstGeom prst="line">
            <a:avLst/>
          </a:prstGeom>
          <a:noFill/>
          <a:ln w="19050" cap="flat" cmpd="sng" algn="ctr">
            <a:solidFill>
              <a:sysClr val="window" lastClr="FFFFFF">
                <a:lumMod val="50000"/>
              </a:sysClr>
            </a:solidFill>
            <a:prstDash val="dash"/>
          </a:ln>
          <a:effectLst/>
        </p:spPr>
      </p:cxnSp>
      <p:sp>
        <p:nvSpPr>
          <p:cNvPr id="28" name="タイトル 1"/>
          <p:cNvSpPr txBox="1">
            <a:spLocks/>
          </p:cNvSpPr>
          <p:nvPr/>
        </p:nvSpPr>
        <p:spPr>
          <a:xfrm>
            <a:off x="1408173" y="179334"/>
            <a:ext cx="7234482" cy="605187"/>
          </a:xfrm>
          <a:prstGeom prst="rect">
            <a:avLst/>
          </a:prstGeom>
        </p:spPr>
        <p:txBody>
          <a:bodyPr/>
          <a:lstStyle>
            <a:lvl1pPr algn="l" rtl="0" eaLnBrk="1" fontAlgn="base" hangingPunct="1">
              <a:spcBef>
                <a:spcPct val="0"/>
              </a:spcBef>
              <a:spcAft>
                <a:spcPct val="0"/>
              </a:spcAft>
              <a:defRPr kumimoji="1" sz="2400" u="sng">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none" dirty="0">
                <a:solidFill>
                  <a:schemeClr val="bg1">
                    <a:lumMod val="50000"/>
                  </a:schemeClr>
                </a:solidFill>
                <a:latin typeface="+mj-ea"/>
              </a:rPr>
              <a:t>Easy parallel connection</a:t>
            </a:r>
          </a:p>
        </p:txBody>
      </p:sp>
      <p:sp>
        <p:nvSpPr>
          <p:cNvPr id="31" name="テキスト ボックス 30"/>
          <p:cNvSpPr txBox="1"/>
          <p:nvPr/>
        </p:nvSpPr>
        <p:spPr>
          <a:xfrm>
            <a:off x="2099993" y="4557153"/>
            <a:ext cx="662361" cy="338554"/>
          </a:xfrm>
          <a:prstGeom prst="rect">
            <a:avLst/>
          </a:prstGeom>
          <a:noFill/>
        </p:spPr>
        <p:txBody>
          <a:bodyPr wrap="none" rtlCol="0">
            <a:spAutoFit/>
          </a:bodyPr>
          <a:lstStyle/>
          <a:p>
            <a:r>
              <a:rPr kumimoji="1" lang="en-US" altLang="ja-JP" sz="1600" dirty="0" smtClean="0">
                <a:solidFill>
                  <a:schemeClr val="bg1"/>
                </a:solidFill>
              </a:rPr>
              <a:t>450A</a:t>
            </a:r>
            <a:endParaRPr kumimoji="1" lang="ja-JP" altLang="en-US" sz="1600" dirty="0">
              <a:solidFill>
                <a:schemeClr val="bg1"/>
              </a:solidFill>
            </a:endParaRPr>
          </a:p>
        </p:txBody>
      </p:sp>
      <p:sp>
        <p:nvSpPr>
          <p:cNvPr id="32" name="テキスト ボックス 31"/>
          <p:cNvSpPr txBox="1"/>
          <p:nvPr/>
        </p:nvSpPr>
        <p:spPr>
          <a:xfrm>
            <a:off x="3445303" y="4557153"/>
            <a:ext cx="662361" cy="338554"/>
          </a:xfrm>
          <a:prstGeom prst="rect">
            <a:avLst/>
          </a:prstGeom>
          <a:noFill/>
        </p:spPr>
        <p:txBody>
          <a:bodyPr wrap="none" rtlCol="0">
            <a:spAutoFit/>
          </a:bodyPr>
          <a:lstStyle/>
          <a:p>
            <a:r>
              <a:rPr kumimoji="1" lang="en-US" altLang="ja-JP" sz="1600" dirty="0" smtClean="0">
                <a:solidFill>
                  <a:schemeClr val="bg1"/>
                </a:solidFill>
              </a:rPr>
              <a:t>900A</a:t>
            </a:r>
            <a:endParaRPr kumimoji="1" lang="ja-JP" altLang="en-US" sz="1600" dirty="0">
              <a:solidFill>
                <a:schemeClr val="bg1"/>
              </a:solidFill>
            </a:endParaRPr>
          </a:p>
        </p:txBody>
      </p:sp>
      <p:sp>
        <p:nvSpPr>
          <p:cNvPr id="33" name="テキスト ボックス 32"/>
          <p:cNvSpPr txBox="1"/>
          <p:nvPr/>
        </p:nvSpPr>
        <p:spPr>
          <a:xfrm>
            <a:off x="4790613" y="4557153"/>
            <a:ext cx="776175" cy="338554"/>
          </a:xfrm>
          <a:prstGeom prst="rect">
            <a:avLst/>
          </a:prstGeom>
          <a:noFill/>
        </p:spPr>
        <p:txBody>
          <a:bodyPr wrap="none" rtlCol="0">
            <a:spAutoFit/>
          </a:bodyPr>
          <a:lstStyle/>
          <a:p>
            <a:r>
              <a:rPr kumimoji="1" lang="en-US" altLang="ja-JP" sz="1600" dirty="0" smtClean="0">
                <a:solidFill>
                  <a:schemeClr val="bg1"/>
                </a:solidFill>
              </a:rPr>
              <a:t>1350A</a:t>
            </a:r>
            <a:endParaRPr kumimoji="1" lang="ja-JP" altLang="en-US" sz="1600" dirty="0">
              <a:solidFill>
                <a:schemeClr val="bg1"/>
              </a:solidFill>
            </a:endParaRPr>
          </a:p>
        </p:txBody>
      </p:sp>
      <p:sp>
        <p:nvSpPr>
          <p:cNvPr id="34" name="テキスト ボックス 33"/>
          <p:cNvSpPr txBox="1"/>
          <p:nvPr/>
        </p:nvSpPr>
        <p:spPr>
          <a:xfrm>
            <a:off x="6249737" y="4557153"/>
            <a:ext cx="776175" cy="338554"/>
          </a:xfrm>
          <a:prstGeom prst="rect">
            <a:avLst/>
          </a:prstGeom>
          <a:noFill/>
        </p:spPr>
        <p:txBody>
          <a:bodyPr wrap="none" rtlCol="0">
            <a:spAutoFit/>
          </a:bodyPr>
          <a:lstStyle/>
          <a:p>
            <a:r>
              <a:rPr kumimoji="1" lang="en-US" altLang="ja-JP" sz="1600" dirty="0" smtClean="0">
                <a:solidFill>
                  <a:schemeClr val="bg1"/>
                </a:solidFill>
              </a:rPr>
              <a:t>1800A</a:t>
            </a:r>
            <a:endParaRPr kumimoji="1" lang="ja-JP" altLang="en-US" sz="1600" dirty="0">
              <a:solidFill>
                <a:schemeClr val="bg1"/>
              </a:solidFill>
            </a:endParaRPr>
          </a:p>
        </p:txBody>
      </p:sp>
      <p:sp>
        <p:nvSpPr>
          <p:cNvPr id="35" name="テキスト ボックス 34"/>
          <p:cNvSpPr txBox="1"/>
          <p:nvPr/>
        </p:nvSpPr>
        <p:spPr>
          <a:xfrm>
            <a:off x="2651478" y="5236686"/>
            <a:ext cx="662361" cy="338554"/>
          </a:xfrm>
          <a:prstGeom prst="rect">
            <a:avLst/>
          </a:prstGeom>
          <a:noFill/>
        </p:spPr>
        <p:txBody>
          <a:bodyPr wrap="none" rtlCol="0">
            <a:spAutoFit/>
          </a:bodyPr>
          <a:lstStyle/>
          <a:p>
            <a:r>
              <a:rPr kumimoji="1" lang="en-US" altLang="ja-JP" sz="1600" dirty="0" smtClean="0">
                <a:solidFill>
                  <a:schemeClr val="bg1"/>
                </a:solidFill>
              </a:rPr>
              <a:t>600A</a:t>
            </a:r>
            <a:endParaRPr kumimoji="1" lang="ja-JP" altLang="en-US" sz="1600" dirty="0">
              <a:solidFill>
                <a:schemeClr val="bg1"/>
              </a:solidFill>
            </a:endParaRPr>
          </a:p>
        </p:txBody>
      </p:sp>
      <p:sp>
        <p:nvSpPr>
          <p:cNvPr id="36" name="テキスト ボックス 35"/>
          <p:cNvSpPr txBox="1"/>
          <p:nvPr/>
        </p:nvSpPr>
        <p:spPr>
          <a:xfrm>
            <a:off x="4445313" y="5267092"/>
            <a:ext cx="776175" cy="338554"/>
          </a:xfrm>
          <a:prstGeom prst="rect">
            <a:avLst/>
          </a:prstGeom>
          <a:noFill/>
        </p:spPr>
        <p:txBody>
          <a:bodyPr wrap="none" rtlCol="0">
            <a:spAutoFit/>
          </a:bodyPr>
          <a:lstStyle/>
          <a:p>
            <a:r>
              <a:rPr kumimoji="1" lang="en-US" altLang="ja-JP" sz="1600" dirty="0" smtClean="0">
                <a:solidFill>
                  <a:schemeClr val="bg1"/>
                </a:solidFill>
              </a:rPr>
              <a:t>1200A</a:t>
            </a:r>
            <a:endParaRPr kumimoji="1" lang="ja-JP" altLang="en-US" sz="1600" dirty="0">
              <a:solidFill>
                <a:schemeClr val="bg1"/>
              </a:solidFill>
            </a:endParaRPr>
          </a:p>
        </p:txBody>
      </p:sp>
      <p:sp>
        <p:nvSpPr>
          <p:cNvPr id="37" name="テキスト ボックス 36"/>
          <p:cNvSpPr txBox="1"/>
          <p:nvPr/>
        </p:nvSpPr>
        <p:spPr>
          <a:xfrm>
            <a:off x="6281336" y="5261427"/>
            <a:ext cx="776175" cy="338554"/>
          </a:xfrm>
          <a:prstGeom prst="rect">
            <a:avLst/>
          </a:prstGeom>
          <a:noFill/>
        </p:spPr>
        <p:txBody>
          <a:bodyPr wrap="none" rtlCol="0">
            <a:spAutoFit/>
          </a:bodyPr>
          <a:lstStyle/>
          <a:p>
            <a:r>
              <a:rPr kumimoji="1" lang="en-US" altLang="ja-JP" sz="1600" dirty="0" smtClean="0">
                <a:solidFill>
                  <a:schemeClr val="bg1"/>
                </a:solidFill>
              </a:rPr>
              <a:t>1800A</a:t>
            </a:r>
            <a:endParaRPr kumimoji="1" lang="ja-JP" altLang="en-US" sz="1600" dirty="0">
              <a:solidFill>
                <a:schemeClr val="bg1"/>
              </a:solidFill>
            </a:endParaRPr>
          </a:p>
        </p:txBody>
      </p:sp>
      <p:sp>
        <p:nvSpPr>
          <p:cNvPr id="38" name="テキスト ボックス 37"/>
          <p:cNvSpPr txBox="1"/>
          <p:nvPr/>
        </p:nvSpPr>
        <p:spPr>
          <a:xfrm>
            <a:off x="7848477" y="5246687"/>
            <a:ext cx="776175" cy="338554"/>
          </a:xfrm>
          <a:prstGeom prst="rect">
            <a:avLst/>
          </a:prstGeom>
          <a:noFill/>
        </p:spPr>
        <p:txBody>
          <a:bodyPr wrap="none" rtlCol="0">
            <a:spAutoFit/>
          </a:bodyPr>
          <a:lstStyle/>
          <a:p>
            <a:r>
              <a:rPr kumimoji="1" lang="en-US" altLang="ja-JP" sz="1600" dirty="0" smtClean="0">
                <a:solidFill>
                  <a:schemeClr val="bg1"/>
                </a:solidFill>
              </a:rPr>
              <a:t>2400A</a:t>
            </a:r>
            <a:endParaRPr kumimoji="1" lang="ja-JP" altLang="en-US" sz="1600" dirty="0">
              <a:solidFill>
                <a:schemeClr val="bg1"/>
              </a:solidFill>
            </a:endParaRPr>
          </a:p>
        </p:txBody>
      </p:sp>
      <p:sp>
        <p:nvSpPr>
          <p:cNvPr id="39" name="テキスト ボックス 38"/>
          <p:cNvSpPr txBox="1"/>
          <p:nvPr/>
        </p:nvSpPr>
        <p:spPr>
          <a:xfrm>
            <a:off x="522392" y="1242237"/>
            <a:ext cx="854721"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rtlCol="0">
            <a:spAutoFit/>
          </a:bodyPr>
          <a:lstStyle/>
          <a:p>
            <a:pPr fontAlgn="auto">
              <a:spcBef>
                <a:spcPts val="0"/>
              </a:spcBef>
              <a:spcAft>
                <a:spcPts val="0"/>
              </a:spcAft>
              <a:defRPr/>
            </a:pPr>
            <a:r>
              <a:rPr kumimoji="0" lang="en-US" altLang="ja-JP" sz="2000" b="1" kern="0" dirty="0" smtClean="0">
                <a:solidFill>
                  <a:prstClr val="white"/>
                </a:solidFill>
                <a:latin typeface="Arial"/>
                <a:ea typeface="ＭＳ Ｐゴシック"/>
              </a:rPr>
              <a:t>3.3kV</a:t>
            </a:r>
            <a:endParaRPr kumimoji="0" lang="ja-JP" altLang="en-US" sz="2000" b="1" kern="0" dirty="0" smtClean="0">
              <a:solidFill>
                <a:prstClr val="white"/>
              </a:solidFill>
              <a:latin typeface="Arial"/>
              <a:ea typeface="ＭＳ Ｐゴシック"/>
            </a:endParaRPr>
          </a:p>
        </p:txBody>
      </p:sp>
      <p:pic>
        <p:nvPicPr>
          <p:cNvPr id="2" name="図 1"/>
          <p:cNvPicPr>
            <a:picLocks noChangeAspect="1"/>
          </p:cNvPicPr>
          <p:nvPr/>
        </p:nvPicPr>
        <p:blipFill rotWithShape="1">
          <a:blip r:embed="rId2" cstate="email">
            <a:clrChange>
              <a:clrFrom>
                <a:srgbClr val="000000"/>
              </a:clrFrom>
              <a:clrTo>
                <a:srgbClr val="000000">
                  <a:alpha val="0"/>
                </a:srgbClr>
              </a:clrTo>
            </a:clrChange>
            <a:grayscl/>
            <a:extLst>
              <a:ext uri="{28A0092B-C50C-407E-A947-70E740481C1C}">
                <a14:useLocalDpi xmlns:a14="http://schemas.microsoft.com/office/drawing/2010/main"/>
              </a:ext>
            </a:extLst>
          </a:blip>
          <a:srcRect/>
          <a:stretch/>
        </p:blipFill>
        <p:spPr>
          <a:xfrm>
            <a:off x="1835696" y="1772816"/>
            <a:ext cx="1600200" cy="2362201"/>
          </a:xfrm>
          <a:prstGeom prst="rect">
            <a:avLst/>
          </a:prstGeom>
        </p:spPr>
      </p:pic>
      <p:pic>
        <p:nvPicPr>
          <p:cNvPr id="3" name="図 2"/>
          <p:cNvPicPr>
            <a:picLocks noChangeAspect="1"/>
          </p:cNvPicPr>
          <p:nvPr/>
        </p:nvPicPr>
        <p:blipFill rotWithShape="1">
          <a:blip r:embed="rId2" cstate="email">
            <a:clrChange>
              <a:clrFrom>
                <a:srgbClr val="000000"/>
              </a:clrFrom>
              <a:clrTo>
                <a:srgbClr val="000000">
                  <a:alpha val="0"/>
                </a:srgbClr>
              </a:clrTo>
            </a:clrChange>
            <a:grayscl/>
            <a:extLst>
              <a:ext uri="{28A0092B-C50C-407E-A947-70E740481C1C}">
                <a14:useLocalDpi xmlns:a14="http://schemas.microsoft.com/office/drawing/2010/main"/>
              </a:ext>
            </a:extLst>
          </a:blip>
          <a:srcRect/>
          <a:stretch/>
        </p:blipFill>
        <p:spPr>
          <a:xfrm>
            <a:off x="3427350" y="1772816"/>
            <a:ext cx="1600200" cy="2362201"/>
          </a:xfrm>
          <a:prstGeom prst="rect">
            <a:avLst/>
          </a:prstGeom>
        </p:spPr>
      </p:pic>
      <p:pic>
        <p:nvPicPr>
          <p:cNvPr id="4" name="図 3"/>
          <p:cNvPicPr>
            <a:picLocks noChangeAspect="1"/>
          </p:cNvPicPr>
          <p:nvPr/>
        </p:nvPicPr>
        <p:blipFill rotWithShape="1">
          <a:blip r:embed="rId2" cstate="email">
            <a:clrChange>
              <a:clrFrom>
                <a:srgbClr val="000000"/>
              </a:clrFrom>
              <a:clrTo>
                <a:srgbClr val="000000">
                  <a:alpha val="0"/>
                </a:srgbClr>
              </a:clrTo>
            </a:clrChange>
            <a:grayscl/>
            <a:extLst>
              <a:ext uri="{28A0092B-C50C-407E-A947-70E740481C1C}">
                <a14:useLocalDpi xmlns:a14="http://schemas.microsoft.com/office/drawing/2010/main"/>
              </a:ext>
            </a:extLst>
          </a:blip>
          <a:srcRect/>
          <a:stretch/>
        </p:blipFill>
        <p:spPr>
          <a:xfrm>
            <a:off x="5025414" y="1772816"/>
            <a:ext cx="1600200" cy="2362201"/>
          </a:xfrm>
          <a:prstGeom prst="rect">
            <a:avLst/>
          </a:prstGeom>
        </p:spPr>
      </p:pic>
      <p:pic>
        <p:nvPicPr>
          <p:cNvPr id="5" name="図 4"/>
          <p:cNvPicPr>
            <a:picLocks noChangeAspect="1"/>
          </p:cNvPicPr>
          <p:nvPr/>
        </p:nvPicPr>
        <p:blipFill rotWithShape="1">
          <a:blip r:embed="rId2" cstate="email">
            <a:clrChange>
              <a:clrFrom>
                <a:srgbClr val="000000"/>
              </a:clrFrom>
              <a:clrTo>
                <a:srgbClr val="000000">
                  <a:alpha val="0"/>
                </a:srgbClr>
              </a:clrTo>
            </a:clrChange>
            <a:grayscl/>
            <a:extLst>
              <a:ext uri="{28A0092B-C50C-407E-A947-70E740481C1C}">
                <a14:useLocalDpi xmlns:a14="http://schemas.microsoft.com/office/drawing/2010/main"/>
              </a:ext>
            </a:extLst>
          </a:blip>
          <a:srcRect/>
          <a:stretch/>
        </p:blipFill>
        <p:spPr>
          <a:xfrm>
            <a:off x="6625614" y="1772816"/>
            <a:ext cx="1600200" cy="2362201"/>
          </a:xfrm>
          <a:prstGeom prst="rect">
            <a:avLst/>
          </a:prstGeom>
        </p:spPr>
      </p:pic>
    </p:spTree>
    <p:extLst>
      <p:ext uri="{BB962C8B-B14F-4D97-AF65-F5344CB8AC3E}">
        <p14:creationId xmlns:p14="http://schemas.microsoft.com/office/powerpoint/2010/main" val="757174605"/>
      </p:ext>
    </p:extLst>
  </p:cSld>
  <p:clrMapOvr>
    <a:masterClrMapping/>
  </p:clrMapOvr>
  <mc:AlternateContent xmlns:mc="http://schemas.openxmlformats.org/markup-compatibility/2006" xmlns:p14="http://schemas.microsoft.com/office/powerpoint/2010/main">
    <mc:Choice Requires="p14">
      <p:transition spd="slow" p14:dur="2000" advTm="48446"/>
    </mc:Choice>
    <mc:Fallback xmlns="">
      <p:transition spd="slow" advTm="48446"/>
    </mc:Fallback>
  </mc:AlternateContent>
  <p:timing>
    <p:tnLst>
      <p:par>
        <p:cTn id="1" dur="indefinite" restart="never" nodeType="tmRoot"/>
      </p:par>
    </p:tnLst>
  </p:timing>
  <p:extLst mod="1">
    <p:ext uri="{3A86A75C-4F4B-4683-9AE1-C65F6400EC91}">
      <p14:laserTraceLst xmlns:p14="http://schemas.microsoft.com/office/powerpoint/2010/main">
        <p14:tracePtLst>
          <p14:tracePt t="2870" x="501650" y="5549900"/>
          <p14:tracePt t="3073" x="501650" y="5530850"/>
          <p14:tracePt t="3081" x="527050" y="5486400"/>
          <p14:tracePt t="3089" x="596900" y="5429250"/>
          <p14:tracePt t="3102" x="730250" y="5334000"/>
          <p14:tracePt t="3118" x="1035050" y="5060950"/>
          <p14:tracePt t="3120" x="1231900" y="4876800"/>
          <p14:tracePt t="3135" x="1435100" y="4679950"/>
          <p14:tracePt t="3152" x="2120900" y="3905250"/>
          <p14:tracePt t="3168" x="2533650" y="3378200"/>
          <p14:tracePt t="3185" x="2914650" y="2933700"/>
          <p14:tracePt t="3202" x="3257550" y="2565400"/>
          <p14:tracePt t="3218" x="3435350" y="2438400"/>
          <p14:tracePt t="3235" x="3454400" y="2438400"/>
          <p14:tracePt t="3252" x="3460750" y="2432050"/>
          <p14:tracePt t="4265" x="3460750" y="2425700"/>
          <p14:tracePt t="4289" x="3460750" y="2419350"/>
          <p14:tracePt t="4297" x="3460750" y="2413000"/>
          <p14:tracePt t="4328" x="3460750" y="2406650"/>
          <p14:tracePt t="4337" x="3460750" y="2400300"/>
          <p14:tracePt t="4353" x="3460750" y="2387600"/>
          <p14:tracePt t="4361" x="3460750" y="2381250"/>
          <p14:tracePt t="4369" x="3460750" y="2362200"/>
          <p14:tracePt t="4385" x="3454400" y="2336800"/>
          <p14:tracePt t="4402" x="3454400" y="2330450"/>
          <p14:tracePt t="4418" x="3454400" y="2305050"/>
          <p14:tracePt t="4435" x="3454400" y="2292350"/>
          <p14:tracePt t="4452" x="3448050" y="2286000"/>
          <p14:tracePt t="4468" x="3441700" y="2279650"/>
          <p14:tracePt t="4485" x="3441700" y="2273300"/>
          <p14:tracePt t="4502" x="3441700" y="2260600"/>
          <p14:tracePt t="4535" x="3441700" y="2254250"/>
          <p14:tracePt t="4563" x="3441700" y="2247900"/>
          <p14:tracePt t="4699" x="3441700" y="2241550"/>
          <p14:tracePt t="4706" x="3435350" y="2235200"/>
          <p14:tracePt t="4845" x="3429000" y="2228850"/>
          <p14:tracePt t="4852" x="3422650" y="2228850"/>
          <p14:tracePt t="4860" x="3422650" y="2222500"/>
          <p14:tracePt t="4868" x="3416300" y="2222500"/>
          <p14:tracePt t="6657" x="3403600" y="2222500"/>
          <p14:tracePt t="6665" x="3384550" y="2228850"/>
          <p14:tracePt t="6673" x="3371850" y="2235200"/>
          <p14:tracePt t="6685" x="3359150" y="2247900"/>
          <p14:tracePt t="6702" x="3346450" y="2260600"/>
          <p14:tracePt t="6718" x="3327400" y="2286000"/>
          <p14:tracePt t="6735" x="3321050" y="2336800"/>
          <p14:tracePt t="6752" x="3314700" y="2432050"/>
          <p14:tracePt t="6768" x="3282950" y="2489200"/>
          <p14:tracePt t="6785" x="3251200" y="2489200"/>
          <p14:tracePt t="6802" x="3225800" y="2489200"/>
          <p14:tracePt t="7365" x="3219450" y="2489200"/>
          <p14:tracePt t="7389" x="3206750" y="2501900"/>
          <p14:tracePt t="7397" x="3194050" y="2501900"/>
          <p14:tracePt t="7405" x="3187700" y="2501900"/>
          <p14:tracePt t="7428" x="3168650" y="2501900"/>
          <p14:tracePt t="7437" x="3149600" y="2501900"/>
          <p14:tracePt t="7461" x="3124200" y="2508250"/>
          <p14:tracePt t="7468" x="3079750" y="2508250"/>
          <p14:tracePt t="7485" x="3035300" y="2508250"/>
          <p14:tracePt t="7502" x="3003550" y="2508250"/>
          <p14:tracePt t="7518" x="2857500" y="2470150"/>
          <p14:tracePt t="7535" x="2673350" y="2444750"/>
          <p14:tracePt t="7552" x="2368550" y="2444750"/>
          <p14:tracePt t="7568" x="2089150" y="2444750"/>
          <p14:tracePt t="7585" x="1981200" y="2457450"/>
          <p14:tracePt t="7602" x="1962150" y="2457450"/>
          <p14:tracePt t="7993" x="1955800" y="2457450"/>
          <p14:tracePt t="8057" x="1955800" y="2463800"/>
          <p14:tracePt t="8064" x="1917700" y="2463800"/>
          <p14:tracePt t="8073" x="1873250" y="2463800"/>
          <p14:tracePt t="8085" x="1822450" y="2463800"/>
          <p14:tracePt t="8102" x="1752600" y="2451100"/>
          <p14:tracePt t="8118" x="1695450" y="2438400"/>
          <p14:tracePt t="8120" x="1682750" y="2425700"/>
          <p14:tracePt t="8135" x="1663700" y="2413000"/>
          <p14:tracePt t="8152" x="1663700" y="2393950"/>
          <p14:tracePt t="8168" x="1644650" y="2393950"/>
          <p14:tracePt t="8185" x="1625600" y="2374900"/>
          <p14:tracePt t="8202" x="1600200" y="2362200"/>
          <p14:tracePt t="8218" x="1581150" y="2336800"/>
          <p14:tracePt t="8235" x="1555750" y="2324100"/>
          <p14:tracePt t="8252" x="1524000" y="2311400"/>
          <p14:tracePt t="8268" x="1485900" y="2311400"/>
          <p14:tracePt t="8285" x="1466850" y="2311400"/>
          <p14:tracePt t="8302" x="1447800" y="2317750"/>
          <p14:tracePt t="8318" x="1435100" y="2317750"/>
          <p14:tracePt t="8587" x="1428750" y="2317750"/>
          <p14:tracePt t="8669" x="1422400" y="2317750"/>
          <p14:tracePt t="8674" x="1416050" y="2317750"/>
          <p14:tracePt t="8685" x="1403350" y="2317750"/>
          <p14:tracePt t="8702" x="1365250" y="2317750"/>
          <p14:tracePt t="8718" x="1320800" y="2317750"/>
          <p14:tracePt t="8735" x="1250950" y="2311400"/>
          <p14:tracePt t="8752" x="1200150" y="2298700"/>
          <p14:tracePt t="8768" x="1143000" y="2286000"/>
          <p14:tracePt t="8785" x="1098550" y="2279650"/>
          <p14:tracePt t="8802" x="1054100" y="2273300"/>
          <p14:tracePt t="8818" x="1009650" y="2266950"/>
          <p14:tracePt t="8835" x="971550" y="2260600"/>
          <p14:tracePt t="8852" x="946150" y="2247900"/>
          <p14:tracePt t="8868" x="914400" y="2228850"/>
          <p14:tracePt t="8885" x="895350" y="2209800"/>
          <p14:tracePt t="8902" x="889000" y="2203450"/>
          <p14:tracePt t="8918" x="863600" y="2184400"/>
          <p14:tracePt t="8935" x="850900" y="2159000"/>
          <p14:tracePt t="8952" x="831850" y="2127250"/>
          <p14:tracePt t="8968" x="819150" y="2101850"/>
          <p14:tracePt t="8985" x="800100" y="2076450"/>
          <p14:tracePt t="9002" x="787400" y="2057400"/>
          <p14:tracePt t="9018" x="781050" y="2044700"/>
          <p14:tracePt t="9035" x="774700" y="2032000"/>
          <p14:tracePt t="9052" x="768350" y="2006600"/>
          <p14:tracePt t="9068" x="762000" y="1987550"/>
          <p14:tracePt t="9085" x="762000" y="1955800"/>
          <p14:tracePt t="9102" x="762000" y="1936750"/>
          <p14:tracePt t="9118" x="762000" y="1924050"/>
          <p14:tracePt t="9135" x="762000" y="1917700"/>
          <p14:tracePt t="9152" x="762000" y="1898650"/>
          <p14:tracePt t="9168" x="774700" y="1879600"/>
          <p14:tracePt t="9185" x="781050" y="1854200"/>
          <p14:tracePt t="9202" x="787400" y="1835150"/>
          <p14:tracePt t="9218" x="787400" y="1822450"/>
          <p14:tracePt t="9235" x="787400" y="1809750"/>
          <p14:tracePt t="9252" x="793750" y="1803400"/>
          <p14:tracePt t="9268" x="793750" y="1797050"/>
          <p14:tracePt t="9285" x="800100" y="1790700"/>
          <p14:tracePt t="9302" x="800100" y="1784350"/>
          <p14:tracePt t="9318" x="800100" y="1778000"/>
          <p14:tracePt t="9335" x="806450" y="1778000"/>
          <p14:tracePt t="9707" x="825500" y="1778000"/>
          <p14:tracePt t="9714" x="863600" y="1790700"/>
          <p14:tracePt t="9723" x="914400" y="1816100"/>
          <p14:tracePt t="9735" x="958850" y="1835150"/>
          <p14:tracePt t="9752" x="1022350" y="1847850"/>
          <p14:tracePt t="9768" x="1066800" y="1854200"/>
          <p14:tracePt t="9785" x="1092200" y="1854200"/>
          <p14:tracePt t="9802" x="1117600" y="1854200"/>
          <p14:tracePt t="9818" x="1149350" y="1854200"/>
          <p14:tracePt t="9835" x="1155700" y="1854200"/>
          <p14:tracePt t="9995" x="1155700" y="1847850"/>
          <p14:tracePt t="10029" x="1149350" y="1841500"/>
          <p14:tracePt t="10037" x="1149350" y="1835150"/>
          <p14:tracePt t="10062" x="1149350" y="1828800"/>
          <p14:tracePt t="10076" x="1149350" y="1822450"/>
          <p14:tracePt t="10093" x="1149350" y="1816100"/>
          <p14:tracePt t="10103" x="1149350" y="1809750"/>
          <p14:tracePt t="10118" x="1149350" y="1784350"/>
          <p14:tracePt t="10135" x="1149350" y="1765300"/>
          <p14:tracePt t="10152" x="1149350" y="1739900"/>
          <p14:tracePt t="10168" x="1143000" y="1708150"/>
          <p14:tracePt t="10185" x="1130300" y="1695450"/>
          <p14:tracePt t="10202" x="1123950" y="1689100"/>
          <p14:tracePt t="10218" x="1117600" y="1682750"/>
          <p14:tracePt t="10252" x="1111250" y="1682750"/>
          <p14:tracePt t="10300" x="1098550" y="1682750"/>
          <p14:tracePt t="10308" x="1085850" y="1682750"/>
          <p14:tracePt t="10318" x="1079500" y="1682750"/>
          <p14:tracePt t="10335" x="1073150" y="1682750"/>
          <p14:tracePt t="10519" x="1066800" y="1701800"/>
          <p14:tracePt t="10535" x="1060450" y="1708150"/>
          <p14:tracePt t="10542" x="1054100" y="1720850"/>
          <p14:tracePt t="10552" x="1054100" y="1727200"/>
          <p14:tracePt t="10568" x="1041400" y="1752600"/>
          <p14:tracePt t="10585" x="1041400" y="1784350"/>
          <p14:tracePt t="10602" x="1022350" y="1968500"/>
          <p14:tracePt t="10619" x="1016000" y="2279650"/>
          <p14:tracePt t="10635" x="1098550" y="2743200"/>
          <p14:tracePt t="10652" x="1181100" y="3168650"/>
          <p14:tracePt t="10668" x="1225550" y="3498850"/>
          <p14:tracePt t="10685" x="1225550" y="3702050"/>
          <p14:tracePt t="10702" x="1206500" y="3873500"/>
          <p14:tracePt t="10718" x="1155700" y="4051300"/>
          <p14:tracePt t="10735" x="1111250" y="4248150"/>
          <p14:tracePt t="10752" x="1111250" y="4381500"/>
          <p14:tracePt t="10768" x="1111250" y="4565650"/>
          <p14:tracePt t="10785" x="1104900" y="4667250"/>
          <p14:tracePt t="10802" x="1066800" y="4787900"/>
          <p14:tracePt t="10818" x="1003300" y="4908550"/>
          <p14:tracePt t="10835" x="939800" y="5016500"/>
          <p14:tracePt t="10852" x="850900" y="5130800"/>
          <p14:tracePt t="10868" x="793750" y="5194300"/>
          <p14:tracePt t="10885" x="723900" y="5226050"/>
          <p14:tracePt t="10902" x="685800" y="5245100"/>
          <p14:tracePt t="10918" x="679450" y="5245100"/>
          <p14:tracePt t="11437" x="679450" y="5238750"/>
          <p14:tracePt t="11469" x="679450" y="5232400"/>
          <p14:tracePt t="11476" x="679450" y="5226050"/>
          <p14:tracePt t="11485" x="673100" y="5219700"/>
          <p14:tracePt t="11502" x="666750" y="5207000"/>
          <p14:tracePt t="11518" x="666750" y="5200650"/>
          <p14:tracePt t="11535" x="660400" y="5194300"/>
          <p14:tracePt t="11552" x="641350" y="5194300"/>
          <p14:tracePt t="11568" x="628650" y="5187950"/>
          <p14:tracePt t="11585" x="628650" y="5162550"/>
          <p14:tracePt t="11602" x="635000" y="5143500"/>
          <p14:tracePt t="11618" x="635000" y="5124450"/>
          <p14:tracePt t="11635" x="635000" y="5105400"/>
          <p14:tracePt t="11652" x="615950" y="5092700"/>
          <p14:tracePt t="11668" x="609600" y="5080000"/>
          <p14:tracePt t="11685" x="603250" y="5054600"/>
          <p14:tracePt t="11702" x="603250" y="5035550"/>
          <p14:tracePt t="11718" x="603250" y="5010150"/>
          <p14:tracePt t="11735" x="603250" y="4972050"/>
          <p14:tracePt t="11752" x="603250" y="4946650"/>
          <p14:tracePt t="11768" x="584200" y="4921250"/>
          <p14:tracePt t="11785" x="577850" y="4889500"/>
          <p14:tracePt t="11802" x="577850" y="4857750"/>
          <p14:tracePt t="11818" x="577850" y="4826000"/>
          <p14:tracePt t="11835" x="577850" y="4813300"/>
          <p14:tracePt t="11852" x="577850" y="4806950"/>
          <p14:tracePt t="11868" x="577850" y="4800600"/>
          <p14:tracePt t="11902" x="571500" y="4800600"/>
          <p14:tracePt t="11918" x="571500" y="4781550"/>
          <p14:tracePt t="11935" x="571500" y="4762500"/>
          <p14:tracePt t="11952" x="565150" y="4743450"/>
          <p14:tracePt t="11968" x="565150" y="4737100"/>
          <p14:tracePt t="11985" x="558800" y="4724400"/>
          <p14:tracePt t="12002" x="558800" y="4718050"/>
          <p14:tracePt t="12018" x="558800" y="4711700"/>
          <p14:tracePt t="12052" x="558800" y="4699000"/>
          <p14:tracePt t="12068" x="558800" y="4679950"/>
          <p14:tracePt t="12085" x="558800" y="4667250"/>
          <p14:tracePt t="12102" x="558800" y="4660900"/>
          <p14:tracePt t="12118" x="558800" y="4648200"/>
          <p14:tracePt t="12135" x="558800" y="4635500"/>
          <p14:tracePt t="12152" x="558800" y="4629150"/>
          <p14:tracePt t="12168" x="558800" y="4616450"/>
          <p14:tracePt t="12185" x="558800" y="4610100"/>
          <p14:tracePt t="12273" x="558800" y="4603750"/>
          <p14:tracePt t="12280" x="565150" y="4603750"/>
          <p14:tracePt t="12321" x="571500" y="4603750"/>
          <p14:tracePt t="12337" x="577850" y="4603750"/>
          <p14:tracePt t="12344" x="584200" y="4603750"/>
          <p14:tracePt t="12387" x="590550" y="4603750"/>
          <p14:tracePt t="12393" x="596900" y="4603750"/>
          <p14:tracePt t="12482" x="603250" y="4603750"/>
          <p14:tracePt t="12490" x="609600" y="4603750"/>
          <p14:tracePt t="12506" x="622300" y="4603750"/>
          <p14:tracePt t="12522" x="635000" y="4603750"/>
          <p14:tracePt t="12535" x="641350" y="4603750"/>
          <p14:tracePt t="12552" x="654050" y="4610100"/>
          <p14:tracePt t="12585" x="660400" y="4616450"/>
          <p14:tracePt t="12602" x="666750" y="4616450"/>
          <p14:tracePt t="12618" x="679450" y="4622800"/>
          <p14:tracePt t="12635" x="692150" y="4629150"/>
          <p14:tracePt t="12652" x="698500" y="4629150"/>
          <p14:tracePt t="12685" x="711200" y="4629150"/>
          <p14:tracePt t="12702" x="717550" y="4629150"/>
          <p14:tracePt t="12718" x="730250" y="4629150"/>
          <p14:tracePt t="12735" x="768350" y="4629150"/>
          <p14:tracePt t="12752" x="787400" y="4629150"/>
          <p14:tracePt t="12768" x="819150" y="4629150"/>
          <p14:tracePt t="12785" x="831850" y="4629150"/>
          <p14:tracePt t="12802" x="844550" y="4629150"/>
          <p14:tracePt t="12835" x="850900" y="4629150"/>
          <p14:tracePt t="12852" x="857250" y="4629150"/>
          <p14:tracePt t="12876" x="863600" y="4629150"/>
          <p14:tracePt t="12885" x="869950" y="4629150"/>
          <p14:tracePt t="12902" x="869950" y="4622800"/>
          <p14:tracePt t="12918" x="876300" y="4622800"/>
          <p14:tracePt t="13037" x="876300" y="4629150"/>
          <p14:tracePt t="13044" x="876300" y="4641850"/>
          <p14:tracePt t="13061" x="876300" y="4654550"/>
          <p14:tracePt t="13077" x="876300" y="4667250"/>
          <p14:tracePt t="13085" x="876300" y="4679950"/>
          <p14:tracePt t="13102" x="876300" y="4724400"/>
          <p14:tracePt t="13118" x="889000" y="4775200"/>
          <p14:tracePt t="13135" x="901700" y="4845050"/>
          <p14:tracePt t="13152" x="908050" y="4921250"/>
          <p14:tracePt t="13168" x="920750" y="4984750"/>
          <p14:tracePt t="13185" x="927100" y="5060950"/>
          <p14:tracePt t="13202" x="927100" y="5111750"/>
          <p14:tracePt t="13218" x="927100" y="5168900"/>
          <p14:tracePt t="13235" x="908050" y="5257800"/>
          <p14:tracePt t="13252" x="869950" y="5346700"/>
          <p14:tracePt t="13268" x="831850" y="5403850"/>
          <p14:tracePt t="13285" x="806450" y="5435600"/>
          <p14:tracePt t="13302" x="787400" y="5448300"/>
          <p14:tracePt t="13318" x="768350" y="5448300"/>
          <p14:tracePt t="13335" x="736600" y="5448300"/>
          <p14:tracePt t="13352" x="711200" y="5448300"/>
          <p14:tracePt t="13368" x="692150" y="5448300"/>
          <p14:tracePt t="13385" x="679450" y="5448300"/>
          <p14:tracePt t="13402" x="660400" y="5448300"/>
          <p14:tracePt t="13418" x="647700" y="5454650"/>
          <p14:tracePt t="13435" x="622300" y="5473700"/>
          <p14:tracePt t="13452" x="603250" y="5480050"/>
          <p14:tracePt t="13468" x="596900" y="5480050"/>
          <p14:tracePt t="13505" x="590550" y="5480050"/>
          <p14:tracePt t="13553" x="590550" y="5467350"/>
          <p14:tracePt t="13569" x="590550" y="5461000"/>
          <p14:tracePt t="13576" x="596900" y="5454650"/>
          <p14:tracePt t="13585" x="596900" y="5448300"/>
          <p14:tracePt t="13602" x="609600" y="5441950"/>
          <p14:tracePt t="13618" x="615950" y="5429250"/>
          <p14:tracePt t="13635" x="622300" y="5416550"/>
          <p14:tracePt t="13652" x="628650" y="5403850"/>
          <p14:tracePt t="13668" x="628650" y="5384800"/>
          <p14:tracePt t="13685" x="635000" y="5372100"/>
          <p14:tracePt t="13702" x="635000" y="5353050"/>
          <p14:tracePt t="13718" x="635000" y="5346700"/>
          <p14:tracePt t="13735" x="635000" y="5340350"/>
          <p14:tracePt t="13752" x="622300" y="5327650"/>
          <p14:tracePt t="13769" x="596900" y="5321300"/>
          <p14:tracePt t="13785" x="590550" y="5321300"/>
          <p14:tracePt t="13802" x="577850" y="5321300"/>
          <p14:tracePt t="13818" x="565150" y="5327650"/>
          <p14:tracePt t="13835" x="546100" y="5346700"/>
          <p14:tracePt t="13852" x="539750" y="5359400"/>
          <p14:tracePt t="13868" x="539750" y="5365750"/>
          <p14:tracePt t="13947" x="546100" y="5365750"/>
          <p14:tracePt t="13955" x="552450" y="5365750"/>
          <p14:tracePt t="13962" x="558800" y="5365750"/>
          <p14:tracePt t="13971" x="577850" y="5372100"/>
          <p14:tracePt t="13985" x="584200" y="5372100"/>
          <p14:tracePt t="14002" x="615950" y="5372100"/>
          <p14:tracePt t="14018" x="673100" y="5372100"/>
          <p14:tracePt t="14035" x="704850" y="5365750"/>
          <p14:tracePt t="14052" x="723900" y="5359400"/>
          <p14:tracePt t="14068" x="736600" y="5359400"/>
          <p14:tracePt t="14085" x="742950" y="5359400"/>
          <p14:tracePt t="14123" x="749300" y="5359400"/>
          <p14:tracePt t="14139" x="755650" y="5359400"/>
          <p14:tracePt t="14276" x="762000" y="5359400"/>
          <p14:tracePt t="14309" x="768350" y="5359400"/>
          <p14:tracePt t="14389" x="774700" y="5359400"/>
          <p14:tracePt t="14453" x="781050" y="5359400"/>
          <p14:tracePt t="14476" x="787400" y="5359400"/>
          <p14:tracePt t="14484" x="793750" y="5346700"/>
          <p14:tracePt t="14500" x="800100" y="5346700"/>
          <p14:tracePt t="14533" x="787400" y="5346700"/>
          <p14:tracePt t="14543" x="774700" y="5346700"/>
          <p14:tracePt t="14552" x="774700" y="5359400"/>
          <p14:tracePt t="14568" x="774700" y="5365750"/>
          <p14:tracePt t="15033" x="787400" y="5365750"/>
          <p14:tracePt t="15048" x="793750" y="5365750"/>
          <p14:tracePt t="15065" x="806450" y="5365750"/>
          <p14:tracePt t="15081" x="812800" y="5365750"/>
          <p14:tracePt t="15112" x="812800" y="5359400"/>
          <p14:tracePt t="15129" x="825500" y="5359400"/>
          <p14:tracePt t="15137" x="850900" y="5359400"/>
          <p14:tracePt t="15145" x="876300" y="5353050"/>
          <p14:tracePt t="15153" x="889000" y="5346700"/>
          <p14:tracePt t="15168" x="952500" y="5334000"/>
          <p14:tracePt t="15185" x="1047750" y="5321300"/>
          <p14:tracePt t="15202" x="1123950" y="5302250"/>
          <p14:tracePt t="15218" x="1193800" y="5295900"/>
          <p14:tracePt t="15235" x="1238250" y="5289550"/>
          <p14:tracePt t="15252" x="1301750" y="5283200"/>
          <p14:tracePt t="15268" x="1346200" y="5276850"/>
          <p14:tracePt t="15285" x="1390650" y="5270500"/>
          <p14:tracePt t="15302" x="1454150" y="5232400"/>
          <p14:tracePt t="15318" x="1485900" y="5207000"/>
          <p14:tracePt t="15335" x="1511300" y="5175250"/>
          <p14:tracePt t="15352" x="1593850" y="5099050"/>
          <p14:tracePt t="15368" x="1670050" y="5022850"/>
          <p14:tracePt t="15385" x="1746250" y="4946650"/>
          <p14:tracePt t="15402" x="1822450" y="4876800"/>
          <p14:tracePt t="15418" x="1955800" y="4781550"/>
          <p14:tracePt t="15435" x="2025650" y="4749800"/>
          <p14:tracePt t="15452" x="2070100" y="4718050"/>
          <p14:tracePt t="15468" x="2095500" y="4699000"/>
          <p14:tracePt t="15485" x="2120900" y="4699000"/>
          <p14:tracePt t="16707" x="2101850" y="4699000"/>
          <p14:tracePt t="16713" x="2070100" y="4692650"/>
          <p14:tracePt t="16739" x="2051050" y="4692650"/>
          <p14:tracePt t="16746" x="2032000" y="4686300"/>
          <p14:tracePt t="16754" x="2019300" y="4679950"/>
          <p14:tracePt t="16768" x="2012950" y="4667250"/>
          <p14:tracePt t="16785" x="1955800" y="4654550"/>
          <p14:tracePt t="16802" x="1822450" y="4648200"/>
          <p14:tracePt t="16818" x="1720850" y="4641850"/>
          <p14:tracePt t="16835" x="1638300" y="4641850"/>
          <p14:tracePt t="16852" x="1562100" y="4635500"/>
          <p14:tracePt t="16868" x="1447800" y="4635500"/>
          <p14:tracePt t="16885" x="1263650" y="4610100"/>
          <p14:tracePt t="16902" x="1035050" y="4591050"/>
          <p14:tracePt t="16918" x="812800" y="4584700"/>
          <p14:tracePt t="16935" x="692150" y="4584700"/>
          <p14:tracePt t="16952" x="596900" y="4584700"/>
          <p14:tracePt t="16968" x="546100" y="4584700"/>
          <p14:tracePt t="16985" x="495300" y="4578350"/>
          <p14:tracePt t="17002" x="463550" y="4578350"/>
          <p14:tracePt t="17108" x="463550" y="4584700"/>
          <p14:tracePt t="17124" x="463550" y="4591050"/>
          <p14:tracePt t="17148" x="482600" y="4591050"/>
          <p14:tracePt t="17156" x="482600" y="4597400"/>
          <p14:tracePt t="17168" x="482600" y="4603750"/>
          <p14:tracePt t="17185" x="533400" y="4603750"/>
          <p14:tracePt t="17202" x="577850" y="4584700"/>
          <p14:tracePt t="17218" x="603250" y="4559300"/>
          <p14:tracePt t="17235" x="628650" y="4533900"/>
          <p14:tracePt t="17252" x="641350" y="4514850"/>
          <p14:tracePt t="17268" x="641350" y="4489450"/>
          <p14:tracePt t="17285" x="635000" y="4457700"/>
          <p14:tracePt t="17302" x="596900" y="4445000"/>
          <p14:tracePt t="17318" x="552450" y="4438650"/>
          <p14:tracePt t="17335" x="514350" y="4425950"/>
          <p14:tracePt t="17352" x="482600" y="4419600"/>
          <p14:tracePt t="17368" x="457200" y="4406900"/>
          <p14:tracePt t="17385" x="438150" y="4394200"/>
          <p14:tracePt t="17402" x="425450" y="4394200"/>
          <p14:tracePt t="17435" x="412750" y="4394200"/>
          <p14:tracePt t="17452" x="406400" y="4400550"/>
          <p14:tracePt t="17468" x="387350" y="4432300"/>
          <p14:tracePt t="17485" x="374650" y="4470400"/>
          <p14:tracePt t="17502" x="368300" y="4533900"/>
          <p14:tracePt t="17518" x="368300" y="4654550"/>
          <p14:tracePt t="17535" x="361950" y="4749800"/>
          <p14:tracePt t="17552" x="361950" y="4845050"/>
          <p14:tracePt t="17568" x="412750" y="4953000"/>
          <p14:tracePt t="17585" x="457200" y="5035550"/>
          <p14:tracePt t="17602" x="495300" y="5111750"/>
          <p14:tracePt t="17618" x="520700" y="5149850"/>
          <p14:tracePt t="17635" x="533400" y="5213350"/>
          <p14:tracePt t="17652" x="533400" y="5245100"/>
          <p14:tracePt t="17669" x="552450" y="5289550"/>
          <p14:tracePt t="17685" x="552450" y="5295900"/>
          <p14:tracePt t="17702" x="558800" y="5295900"/>
          <p14:tracePt t="17727" x="565150" y="5295900"/>
          <p14:tracePt t="17743" x="571500" y="5295900"/>
          <p14:tracePt t="17752" x="577850" y="5295900"/>
          <p14:tracePt t="17769" x="609600" y="5289550"/>
          <p14:tracePt t="17785" x="654050" y="5289550"/>
          <p14:tracePt t="17802" x="723900" y="5289550"/>
          <p14:tracePt t="17819" x="838200" y="5289550"/>
          <p14:tracePt t="17835" x="939800" y="5283200"/>
          <p14:tracePt t="17852" x="1060450" y="5232400"/>
          <p14:tracePt t="17869" x="1181100" y="5168900"/>
          <p14:tracePt t="17885" x="1231900" y="5130800"/>
          <p14:tracePt t="17902" x="1289050" y="5067300"/>
          <p14:tracePt t="17919" x="1320800" y="5003800"/>
          <p14:tracePt t="17935" x="1320800" y="4972050"/>
          <p14:tracePt t="17952" x="1320800" y="4940300"/>
          <p14:tracePt t="17969" x="1270000" y="4870450"/>
          <p14:tracePt t="17985" x="1225550" y="4806950"/>
          <p14:tracePt t="18002" x="1174750" y="4730750"/>
          <p14:tracePt t="18019" x="1117600" y="4654550"/>
          <p14:tracePt t="18035" x="1066800" y="4578350"/>
          <p14:tracePt t="18052" x="1009650" y="4540250"/>
          <p14:tracePt t="18068" x="952500" y="4521200"/>
          <p14:tracePt t="18085" x="920750" y="4495800"/>
          <p14:tracePt t="18102" x="869950" y="4476750"/>
          <p14:tracePt t="18119" x="831850" y="4476750"/>
          <p14:tracePt t="18120" x="800100" y="4476750"/>
          <p14:tracePt t="18135" x="793750" y="4476750"/>
          <p14:tracePt t="18152" x="762000" y="4476750"/>
          <p14:tracePt t="18169" x="736600" y="4495800"/>
          <p14:tracePt t="18185" x="717550" y="4514850"/>
          <p14:tracePt t="18202" x="704850" y="4533900"/>
          <p14:tracePt t="18219" x="692150" y="4540250"/>
          <p14:tracePt t="18235" x="692150" y="4546600"/>
          <p14:tracePt t="18252" x="692150" y="4565650"/>
          <p14:tracePt t="18269" x="692150" y="4610100"/>
          <p14:tracePt t="18285" x="692150" y="4648200"/>
          <p14:tracePt t="18302" x="698500" y="4667250"/>
          <p14:tracePt t="18319" x="723900" y="4692650"/>
          <p14:tracePt t="18335" x="749300" y="4724400"/>
          <p14:tracePt t="18352" x="793750" y="4749800"/>
          <p14:tracePt t="18368" x="844550" y="4781550"/>
          <p14:tracePt t="18385" x="895350" y="4813300"/>
          <p14:tracePt t="18402" x="965200" y="4832350"/>
          <p14:tracePt t="18418" x="1060450" y="4832350"/>
          <p14:tracePt t="18435" x="1079500" y="4832350"/>
          <p14:tracePt t="18468" x="1079500" y="4826000"/>
          <p14:tracePt t="18486" x="1047750" y="4806950"/>
          <p14:tracePt t="18502" x="1009650" y="4794250"/>
          <p14:tracePt t="18519" x="996950" y="4781550"/>
          <p14:tracePt t="18535" x="990600" y="4775200"/>
          <p14:tracePt t="18552" x="977900" y="4775200"/>
          <p14:tracePt t="18669" x="977900" y="4768850"/>
          <p14:tracePt t="18725" x="977900" y="4781550"/>
          <p14:tracePt t="18732" x="977900" y="4794250"/>
          <p14:tracePt t="18740" x="977900" y="4819650"/>
          <p14:tracePt t="18752" x="977900" y="4838700"/>
          <p14:tracePt t="18768" x="996950" y="4908550"/>
          <p14:tracePt t="18785" x="1022350" y="4978400"/>
          <p14:tracePt t="18802" x="1054100" y="5054600"/>
          <p14:tracePt t="18819" x="1092200" y="5105400"/>
          <p14:tracePt t="18835" x="1143000" y="5149850"/>
          <p14:tracePt t="18852" x="1225550" y="5194300"/>
          <p14:tracePt t="18869" x="1320800" y="5238750"/>
          <p14:tracePt t="18885" x="1371600" y="5245100"/>
          <p14:tracePt t="18902" x="1384300" y="5245100"/>
          <p14:tracePt t="18919" x="1435100" y="5245100"/>
          <p14:tracePt t="18935" x="1473200" y="5226050"/>
          <p14:tracePt t="18952" x="1530350" y="5162550"/>
          <p14:tracePt t="18969" x="1606550" y="5041900"/>
          <p14:tracePt t="18985" x="1720850" y="4883150"/>
          <p14:tracePt t="19002" x="1892300" y="4648200"/>
          <p14:tracePt t="19019" x="2038350" y="4406900"/>
          <p14:tracePt t="19035" x="2197100" y="4121150"/>
          <p14:tracePt t="19052" x="2324100" y="3943350"/>
          <p14:tracePt t="19069" x="2438400" y="3816350"/>
          <p14:tracePt t="19085" x="2552700" y="3714750"/>
          <p14:tracePt t="19102" x="2647950" y="3632200"/>
          <p14:tracePt t="19119" x="2679700" y="3644900"/>
          <p14:tracePt t="19135" x="2635250" y="3644900"/>
          <p14:tracePt t="19497" x="2628900" y="3644900"/>
          <p14:tracePt t="19523" x="2628900" y="3632200"/>
          <p14:tracePt t="19537" x="2628900" y="3619500"/>
          <p14:tracePt t="19568" x="2628900" y="3606800"/>
          <p14:tracePt t="19587" x="2628900" y="3600450"/>
          <p14:tracePt t="19592" x="2628900" y="3594100"/>
          <p14:tracePt t="19610" x="2628900" y="3581400"/>
          <p14:tracePt t="19618" x="2628900" y="3575050"/>
          <p14:tracePt t="19635" x="2628900" y="3549650"/>
          <p14:tracePt t="19652" x="2628900" y="3536950"/>
          <p14:tracePt t="19668" x="2628900" y="3524250"/>
          <p14:tracePt t="19685" x="2628900" y="3505200"/>
          <p14:tracePt t="19702" x="2667000" y="3486150"/>
          <p14:tracePt t="19718" x="2705100" y="3467100"/>
          <p14:tracePt t="19735" x="2730500" y="3435350"/>
          <p14:tracePt t="19752" x="2749550" y="3422650"/>
          <p14:tracePt t="19768" x="2768600" y="3397250"/>
          <p14:tracePt t="19785" x="2806700" y="3378200"/>
          <p14:tracePt t="19802" x="2895600" y="3327400"/>
          <p14:tracePt t="19819" x="2959100" y="3295650"/>
          <p14:tracePt t="19835" x="2997200" y="3257550"/>
          <p14:tracePt t="19852" x="3035300" y="3225800"/>
          <p14:tracePt t="19868" x="3060700" y="3213100"/>
          <p14:tracePt t="19885" x="3073400" y="3206750"/>
          <p14:tracePt t="19918" x="3092450" y="3206750"/>
          <p14:tracePt t="19935" x="3111500" y="3200400"/>
          <p14:tracePt t="19952" x="3136900" y="3200400"/>
          <p14:tracePt t="19968" x="3168650" y="3187700"/>
          <p14:tracePt t="19985" x="3206750" y="3162300"/>
          <p14:tracePt t="20002" x="3244850" y="3149600"/>
          <p14:tracePt t="20019" x="3314700" y="3149600"/>
          <p14:tracePt t="20035" x="3429000" y="3149600"/>
          <p14:tracePt t="20052" x="3549650" y="3143250"/>
          <p14:tracePt t="20068" x="3670300" y="3130550"/>
          <p14:tracePt t="20085" x="3708400" y="3124200"/>
          <p14:tracePt t="20102" x="3879850" y="3098800"/>
          <p14:tracePt t="20118" x="3949700" y="3086100"/>
          <p14:tracePt t="20135" x="4051300" y="3086100"/>
          <p14:tracePt t="20152" x="4159250" y="3086100"/>
          <p14:tracePt t="20168" x="4305300" y="3079750"/>
          <p14:tracePt t="20185" x="4343400" y="3067050"/>
          <p14:tracePt t="20202" x="4502150" y="3048000"/>
          <p14:tracePt t="20218" x="4603750" y="3028950"/>
          <p14:tracePt t="20235" x="4730750" y="3016250"/>
          <p14:tracePt t="20252" x="4845050" y="2990850"/>
          <p14:tracePt t="20268" x="5060950" y="2978150"/>
          <p14:tracePt t="20285" x="5162550" y="2978150"/>
          <p14:tracePt t="20302" x="5226050" y="2978150"/>
          <p14:tracePt t="20318" x="5429250" y="2978150"/>
          <p14:tracePt t="20335" x="5588000" y="2978150"/>
          <p14:tracePt t="20352" x="5822950" y="2978150"/>
          <p14:tracePt t="20368" x="6057900" y="2946400"/>
          <p14:tracePt t="20385" x="6330950" y="2908300"/>
          <p14:tracePt t="20402" x="6591300" y="2870200"/>
          <p14:tracePt t="20418" x="6788150" y="2838450"/>
          <p14:tracePt t="20435" x="6991350" y="2806700"/>
          <p14:tracePt t="20452" x="7156450" y="2794000"/>
          <p14:tracePt t="20468" x="7270750" y="2774950"/>
          <p14:tracePt t="20485" x="7346950" y="2768600"/>
          <p14:tracePt t="20502" x="7372350" y="2768600"/>
          <p14:tracePt t="20535" x="7378700" y="2762250"/>
          <p14:tracePt t="20558" x="7385050" y="2755900"/>
          <p14:tracePt t="20568" x="7397750" y="2755900"/>
          <p14:tracePt t="20585" x="7429500" y="2736850"/>
          <p14:tracePt t="20602" x="7461250" y="2730500"/>
          <p14:tracePt t="20618" x="7473950" y="2724150"/>
          <p14:tracePt t="20635" x="7499350" y="2724150"/>
          <p14:tracePt t="20652" x="7531100" y="2724150"/>
          <p14:tracePt t="20669" x="7607300" y="2724150"/>
          <p14:tracePt t="20685" x="7696200" y="2724150"/>
          <p14:tracePt t="20702" x="7816850" y="2724150"/>
          <p14:tracePt t="20719" x="7835900" y="2724150"/>
          <p14:tracePt t="20735" x="7842250" y="2730500"/>
          <p14:tracePt t="20752" x="7848600" y="2730500"/>
          <p14:tracePt t="20873" x="7848600" y="2736850"/>
          <p14:tracePt t="20881" x="7835900" y="2736850"/>
          <p14:tracePt t="20888" x="7823200" y="2749550"/>
          <p14:tracePt t="20902" x="7810500" y="2755900"/>
          <p14:tracePt t="20919" x="7778750" y="2774950"/>
          <p14:tracePt t="20935" x="7734300" y="2787650"/>
          <p14:tracePt t="20952" x="7651750" y="2851150"/>
          <p14:tracePt t="20969" x="7505700" y="2933700"/>
          <p14:tracePt t="20985" x="7239000" y="3054350"/>
          <p14:tracePt t="21002" x="6781800" y="3276600"/>
          <p14:tracePt t="21019" x="6572250" y="3422650"/>
          <p14:tracePt t="21035" x="5511800" y="4032250"/>
          <p14:tracePt t="21052" x="5111750" y="4330700"/>
          <p14:tracePt t="21069" x="4629150" y="4603750"/>
          <p14:tracePt t="21085" x="4171950" y="4826000"/>
          <p14:tracePt t="21102" x="3810000" y="5016500"/>
          <p14:tracePt t="21119" x="3467100" y="5200650"/>
          <p14:tracePt t="21135" x="3302000" y="5327650"/>
          <p14:tracePt t="21152" x="3206750" y="5391150"/>
          <p14:tracePt t="21169" x="3175000" y="5416550"/>
          <p14:tracePt t="21202" x="3175000" y="5422900"/>
          <p14:tracePt t="21645" x="3175000" y="5429250"/>
          <p14:tracePt t="21653" x="3162300" y="5429250"/>
          <p14:tracePt t="21668" x="3155950" y="5429250"/>
          <p14:tracePt t="21684" x="3143250" y="5429250"/>
          <p14:tracePt t="21692" x="3136900" y="5429250"/>
          <p14:tracePt t="21702" x="3117850" y="5429250"/>
          <p14:tracePt t="21718" x="3092450" y="5422900"/>
          <p14:tracePt t="21735" x="3079750" y="5422900"/>
          <p14:tracePt t="21752" x="3079750" y="5416550"/>
          <p14:tracePt t="21769" x="3073400" y="5416550"/>
          <p14:tracePt t="21785" x="3067050" y="5422900"/>
          <p14:tracePt t="21802" x="3041650" y="5441950"/>
          <p14:tracePt t="21819" x="3003550" y="5448300"/>
          <p14:tracePt t="21835" x="2978150" y="5448300"/>
          <p14:tracePt t="21852" x="2959100" y="5454650"/>
          <p14:tracePt t="21869" x="2927350" y="5461000"/>
          <p14:tracePt t="21885" x="2921000" y="5467350"/>
          <p14:tracePt t="21902" x="2908300" y="5505450"/>
          <p14:tracePt t="21919" x="2908300" y="5518150"/>
          <p14:tracePt t="21935" x="2895600" y="5537200"/>
          <p14:tracePt t="22467" x="2889250" y="5537200"/>
          <p14:tracePt t="22522" x="2901950" y="5530850"/>
          <p14:tracePt t="22563" x="2901950" y="5524500"/>
          <p14:tracePt t="22578" x="2901950" y="5518150"/>
          <p14:tracePt t="22618" x="2914650" y="5518150"/>
          <p14:tracePt t="22626" x="2921000" y="5518150"/>
          <p14:tracePt t="22635" x="2927350" y="5518150"/>
          <p14:tracePt t="22652" x="2940050" y="5505450"/>
          <p14:tracePt t="22669" x="2952750" y="5505450"/>
          <p14:tracePt t="22723" x="2952750" y="5511800"/>
          <p14:tracePt t="22746" x="2952750" y="5518150"/>
          <p14:tracePt t="22762" x="2952750" y="5524500"/>
          <p14:tracePt t="22770" x="2952750" y="5530850"/>
          <p14:tracePt t="22778" x="2959100" y="5530850"/>
          <p14:tracePt t="22796" x="2959100" y="5543550"/>
          <p14:tracePt t="22812" x="2965450" y="5543550"/>
          <p14:tracePt t="22820" x="2965450" y="5556250"/>
          <p14:tracePt t="22835" x="2971800" y="5556250"/>
          <p14:tracePt t="22852" x="2971800" y="5575300"/>
          <p14:tracePt t="22869" x="2971800" y="5600700"/>
          <p14:tracePt t="22885" x="2971800" y="5613400"/>
          <p14:tracePt t="22902" x="2971800" y="5626100"/>
          <p14:tracePt t="22919" x="2978150" y="5626100"/>
          <p14:tracePt t="22935" x="2984500" y="5632450"/>
          <p14:tracePt t="22952" x="2984500" y="5638800"/>
          <p14:tracePt t="22969" x="2984500" y="5645150"/>
          <p14:tracePt t="22985" x="2984500" y="5657850"/>
          <p14:tracePt t="23002" x="2984500" y="5670550"/>
          <p14:tracePt t="23019" x="2984500" y="5689600"/>
          <p14:tracePt t="23035" x="2997200" y="5689600"/>
          <p14:tracePt t="23052" x="3016250" y="5695950"/>
          <p14:tracePt t="23069" x="3035300" y="5695950"/>
          <p14:tracePt t="23085" x="3060700" y="5695950"/>
          <p14:tracePt t="23102" x="3073400" y="5695950"/>
          <p14:tracePt t="23119" x="3086100" y="5695950"/>
          <p14:tracePt t="23135" x="3086100" y="5715000"/>
          <p14:tracePt t="23152" x="3098800" y="5746750"/>
          <p14:tracePt t="23784" x="3098800" y="5759450"/>
          <p14:tracePt t="23841" x="3092450" y="5759450"/>
          <p14:tracePt t="23856" x="3086100" y="5759450"/>
          <p14:tracePt t="23864" x="3067050" y="5759450"/>
          <p14:tracePt t="23873" x="3054350" y="5759450"/>
          <p14:tracePt t="23897" x="3041650" y="5759450"/>
          <p14:tracePt t="23963" x="3035300" y="5759450"/>
          <p14:tracePt t="23978" x="3028950" y="5759450"/>
          <p14:tracePt t="24003" x="3003550" y="5759450"/>
          <p14:tracePt t="24010" x="2990850" y="5759450"/>
          <p14:tracePt t="24019" x="2965450" y="5772150"/>
          <p14:tracePt t="24035" x="2952750" y="5772150"/>
          <p14:tracePt t="24052" x="2946400" y="5772150"/>
          <p14:tracePt t="24131" x="2946400" y="5778500"/>
          <p14:tracePt t="24138" x="2946400" y="5784850"/>
          <p14:tracePt t="24154" x="2952750" y="5791200"/>
          <p14:tracePt t="24169" x="2965450" y="5791200"/>
          <p14:tracePt t="24185" x="2971800" y="5797550"/>
          <p14:tracePt t="24202" x="2978150" y="5797550"/>
          <p14:tracePt t="24267" x="2984500" y="5797550"/>
          <p14:tracePt t="24276" x="2990850" y="5797550"/>
          <p14:tracePt t="24292" x="3003550" y="5797550"/>
          <p14:tracePt t="24302" x="3009900" y="5797550"/>
          <p14:tracePt t="24319" x="3035300" y="5797550"/>
          <p14:tracePt t="24335" x="3060700" y="5797550"/>
          <p14:tracePt t="24352" x="3105150" y="5797550"/>
          <p14:tracePt t="24369" x="3149600" y="5797550"/>
          <p14:tracePt t="24385" x="3175000" y="5797550"/>
          <p14:tracePt t="24402" x="3200400" y="5797550"/>
          <p14:tracePt t="24419" x="3213100" y="5797550"/>
          <p14:tracePt t="24435" x="3225800" y="5797550"/>
          <p14:tracePt t="24452" x="3244850" y="5803900"/>
          <p14:tracePt t="24469" x="3257550" y="5803900"/>
          <p14:tracePt t="24485" x="3270250" y="5803900"/>
          <p14:tracePt t="24502" x="3282950" y="5803900"/>
          <p14:tracePt t="24519" x="3308350" y="5810250"/>
          <p14:tracePt t="24535" x="3352800" y="5810250"/>
          <p14:tracePt t="24552" x="3390900" y="5810250"/>
          <p14:tracePt t="24569" x="3454400" y="5810250"/>
          <p14:tracePt t="24585" x="3498850" y="5816600"/>
          <p14:tracePt t="24602" x="3536950" y="5816600"/>
          <p14:tracePt t="24619" x="3581400" y="5816600"/>
          <p14:tracePt t="24635" x="3625850" y="5829300"/>
          <p14:tracePt t="24652" x="3683000" y="5835650"/>
          <p14:tracePt t="24669" x="3765550" y="5835650"/>
          <p14:tracePt t="24685" x="3860800" y="5848350"/>
          <p14:tracePt t="24702" x="3943350" y="5861050"/>
          <p14:tracePt t="24719" x="3994150" y="5861050"/>
          <p14:tracePt t="24735" x="4032250" y="5861050"/>
          <p14:tracePt t="24752" x="4070350" y="5861050"/>
          <p14:tracePt t="24769" x="4108450" y="5861050"/>
          <p14:tracePt t="24785" x="4152900" y="5861050"/>
          <p14:tracePt t="24802" x="4197350" y="5861050"/>
          <p14:tracePt t="24819" x="4229100" y="5861050"/>
          <p14:tracePt t="24835" x="4241800" y="5861050"/>
          <p14:tracePt t="24852" x="4254500" y="5861050"/>
          <p14:tracePt t="24869" x="4267200" y="5867400"/>
          <p14:tracePt t="24885" x="4273550" y="5873750"/>
          <p14:tracePt t="24902" x="4292600" y="5873750"/>
          <p14:tracePt t="24919" x="4305300" y="5873750"/>
          <p14:tracePt t="24935" x="4311650" y="5873750"/>
          <p14:tracePt t="24952" x="4318000" y="5873750"/>
          <p14:tracePt t="24969" x="4330700" y="5873750"/>
          <p14:tracePt t="24985" x="4337050" y="5873750"/>
          <p14:tracePt t="25177" x="4343400" y="5873750"/>
          <p14:tracePt t="25184" x="4362450" y="5873750"/>
          <p14:tracePt t="25193" x="4375150" y="5873750"/>
          <p14:tracePt t="25202" x="4387850" y="5873750"/>
          <p14:tracePt t="25219" x="4419600" y="5873750"/>
          <p14:tracePt t="25235" x="4457700" y="5873750"/>
          <p14:tracePt t="25252" x="4489450" y="5873750"/>
          <p14:tracePt t="25269" x="4540250" y="5873750"/>
          <p14:tracePt t="25285" x="4591050" y="5867400"/>
          <p14:tracePt t="25302" x="4635500" y="5861050"/>
          <p14:tracePt t="25319" x="4660900" y="5861050"/>
          <p14:tracePt t="25335" x="4718050" y="5848350"/>
          <p14:tracePt t="25352" x="4781550" y="5848350"/>
          <p14:tracePt t="25369" x="4800600" y="5848350"/>
          <p14:tracePt t="25385" x="4870450" y="5848350"/>
          <p14:tracePt t="25402" x="4908550" y="5848350"/>
          <p14:tracePt t="25419" x="4946650" y="5848350"/>
          <p14:tracePt t="25435" x="4972050" y="5848350"/>
          <p14:tracePt t="25452" x="4997450" y="5848350"/>
          <p14:tracePt t="25469" x="5016500" y="5848350"/>
          <p14:tracePt t="25486" x="5029200" y="5848350"/>
          <p14:tracePt t="25502" x="5048250" y="5848350"/>
          <p14:tracePt t="25519" x="5067300" y="5848350"/>
          <p14:tracePt t="25535" x="5105400" y="5848350"/>
          <p14:tracePt t="25552" x="5137150" y="5848350"/>
          <p14:tracePt t="25569" x="5175250" y="5848350"/>
          <p14:tracePt t="25585" x="5200650" y="5848350"/>
          <p14:tracePt t="25602" x="5226050" y="5848350"/>
          <p14:tracePt t="25619" x="5251450" y="5848350"/>
          <p14:tracePt t="25635" x="5283200" y="5848350"/>
          <p14:tracePt t="25652" x="5334000" y="5842000"/>
          <p14:tracePt t="25669" x="5378450" y="5822950"/>
          <p14:tracePt t="25685" x="5448300" y="5803900"/>
          <p14:tracePt t="25702" x="5505450" y="5797550"/>
          <p14:tracePt t="25719" x="5543550" y="5791200"/>
          <p14:tracePt t="25735" x="5568950" y="5791200"/>
          <p14:tracePt t="25769" x="5530850" y="5835650"/>
          <p14:tracePt t="25785" x="5505450" y="5842000"/>
          <p14:tracePt t="26104" x="5511800" y="5842000"/>
          <p14:tracePt t="26111" x="5518150" y="5842000"/>
          <p14:tracePt t="26134" x="5530850" y="5842000"/>
          <p14:tracePt t="26142" x="5537200" y="5835650"/>
          <p14:tracePt t="26152" x="5556250" y="5829300"/>
          <p14:tracePt t="26169" x="5575300" y="5810250"/>
          <p14:tracePt t="26185" x="5575300" y="5803900"/>
          <p14:tracePt t="26202" x="5575300" y="5797550"/>
          <p14:tracePt t="26219" x="5581650" y="5797550"/>
          <p14:tracePt t="26235" x="5594350" y="5797550"/>
          <p14:tracePt t="26252" x="5607050" y="5791200"/>
          <p14:tracePt t="26269" x="5664200" y="5791200"/>
          <p14:tracePt t="26285" x="5778500" y="5759450"/>
          <p14:tracePt t="26302" x="5905500" y="5746750"/>
          <p14:tracePt t="26319" x="5994400" y="5727700"/>
          <p14:tracePt t="26335" x="6096000" y="5708650"/>
          <p14:tracePt t="26352" x="6184900" y="5683250"/>
          <p14:tracePt t="26369" x="6248400" y="5683250"/>
          <p14:tracePt t="26385" x="6292850" y="5695950"/>
          <p14:tracePt t="26402" x="6318250" y="5708650"/>
          <p14:tracePt t="26794" x="6318250" y="5715000"/>
          <p14:tracePt t="26858" x="6330950" y="5715000"/>
          <p14:tracePt t="26866" x="6337300" y="5715000"/>
          <p14:tracePt t="26874" x="6343650" y="5708650"/>
          <p14:tracePt t="26885" x="6362700" y="5702300"/>
          <p14:tracePt t="26902" x="6388100" y="5683250"/>
          <p14:tracePt t="26919" x="6400800" y="5670550"/>
          <p14:tracePt t="26935" x="6400800" y="5664200"/>
          <p14:tracePt t="26952" x="6388100" y="5664200"/>
          <p14:tracePt t="26969" x="6375400" y="5670550"/>
          <p14:tracePt t="26985" x="6369050" y="5670550"/>
          <p14:tracePt t="27002" x="6350000" y="5670550"/>
          <p14:tracePt t="27019" x="6337300" y="5670550"/>
          <p14:tracePt t="27035" x="6318250" y="5670550"/>
          <p14:tracePt t="27052" x="6299200" y="5670550"/>
          <p14:tracePt t="27069" x="6286500" y="5676900"/>
          <p14:tracePt t="27114" x="6280150" y="5676900"/>
          <p14:tracePt t="27146" x="6273800" y="5676900"/>
          <p14:tracePt t="27154" x="6273800" y="5683250"/>
          <p14:tracePt t="27169" x="6267450" y="5683250"/>
          <p14:tracePt t="27185" x="6261100" y="5689600"/>
          <p14:tracePt t="27202" x="6254750" y="5689600"/>
          <p14:tracePt t="27219" x="6248400" y="5689600"/>
          <p14:tracePt t="27235" x="6242050" y="5689600"/>
          <p14:tracePt t="27252" x="6229350" y="5689600"/>
          <p14:tracePt t="27269" x="6203950" y="5664200"/>
          <p14:tracePt t="27285" x="6172200" y="5638800"/>
          <p14:tracePt t="27302" x="6146800" y="5607050"/>
          <p14:tracePt t="27319" x="6121400" y="5588000"/>
          <p14:tracePt t="27335" x="6115050" y="5562600"/>
          <p14:tracePt t="27352" x="6096000" y="5543550"/>
          <p14:tracePt t="27369" x="6083300" y="5518150"/>
          <p14:tracePt t="27385" x="6057900" y="5480050"/>
          <p14:tracePt t="27402" x="5981700" y="5416550"/>
          <p14:tracePt t="27419" x="5892800" y="5334000"/>
          <p14:tracePt t="27435" x="5816600" y="5251450"/>
          <p14:tracePt t="27452" x="5778500" y="5200650"/>
          <p14:tracePt t="27469" x="5765800" y="5187950"/>
          <p14:tracePt t="27485" x="5746750" y="5162550"/>
          <p14:tracePt t="27502" x="5683250" y="5143500"/>
          <p14:tracePt t="27519" x="5651500" y="5130800"/>
          <p14:tracePt t="27535" x="5651500" y="5124450"/>
          <p14:tracePt t="27569" x="5645150" y="5124450"/>
          <p14:tracePt t="28121" x="5638800" y="5111750"/>
          <p14:tracePt t="28137" x="5638800" y="5105400"/>
          <p14:tracePt t="28144" x="5632450" y="5105400"/>
          <p14:tracePt t="28162" x="5626100" y="5105400"/>
          <p14:tracePt t="28169" x="5626100" y="5099050"/>
          <p14:tracePt t="28188" x="5619750" y="5099050"/>
          <p14:tracePt t="28202" x="5619750" y="5092700"/>
          <p14:tracePt t="28290" x="5619750" y="5086350"/>
          <p14:tracePt t="28314" x="5626100" y="5086350"/>
          <p14:tracePt t="28387" x="5632450" y="5086350"/>
          <p14:tracePt t="28395" x="5632450" y="5080000"/>
          <p14:tracePt t="28403" x="5632450" y="5073650"/>
          <p14:tracePt t="28419" x="5632450" y="5060950"/>
          <p14:tracePt t="28435" x="5632450" y="5041900"/>
          <p14:tracePt t="28452" x="5632450" y="5029200"/>
          <p14:tracePt t="28469" x="5632450" y="5022850"/>
          <p14:tracePt t="28485" x="5619750" y="5022850"/>
          <p14:tracePt t="28502" x="5600700" y="5022850"/>
          <p14:tracePt t="28519" x="5581650" y="5022850"/>
          <p14:tracePt t="28535" x="5568950" y="5022850"/>
          <p14:tracePt t="28552" x="5549900" y="4997450"/>
          <p14:tracePt t="28569" x="5524500" y="4953000"/>
          <p14:tracePt t="28585" x="5505450" y="4921250"/>
          <p14:tracePt t="28602" x="5486400" y="4883150"/>
          <p14:tracePt t="28605" x="5473700" y="4864100"/>
          <p14:tracePt t="28619" x="5467350" y="4845050"/>
          <p14:tracePt t="28635" x="5448300" y="4800600"/>
          <p14:tracePt t="28652" x="5410200" y="4705350"/>
          <p14:tracePt t="28669" x="5384800" y="4673600"/>
          <p14:tracePt t="28685" x="5365750" y="4654550"/>
          <p14:tracePt t="28702" x="5353050" y="4629150"/>
          <p14:tracePt t="28719" x="5353050" y="4597400"/>
          <p14:tracePt t="28735" x="5353050" y="4559300"/>
          <p14:tracePt t="28752" x="5340350" y="4559300"/>
          <p14:tracePt t="28785" x="5334000" y="4559300"/>
          <p14:tracePt t="29393" x="5327650" y="4559300"/>
          <p14:tracePt t="29400" x="5321300" y="4559300"/>
          <p14:tracePt t="29440" x="5321300" y="4552950"/>
          <p14:tracePt t="29448" x="5327650" y="4546600"/>
          <p14:tracePt t="29522" x="5321300" y="4546600"/>
          <p14:tracePt t="29538" x="5314950" y="4546600"/>
          <p14:tracePt t="29570" x="5314950" y="4552950"/>
          <p14:tracePt t="29651" x="5314950" y="4559300"/>
          <p14:tracePt t="29666" x="5314950" y="4565650"/>
          <p14:tracePt t="29690" x="5314950" y="4572000"/>
          <p14:tracePt t="29698" x="5314950" y="4578350"/>
          <p14:tracePt t="29707" x="5314950" y="4584700"/>
          <p14:tracePt t="29719" x="5308600" y="4584700"/>
          <p14:tracePt t="29735" x="5308600" y="4597400"/>
          <p14:tracePt t="29752" x="5295900" y="4610100"/>
          <p14:tracePt t="29769" x="5289550" y="4616450"/>
          <p14:tracePt t="29785" x="5270500" y="4622800"/>
          <p14:tracePt t="29802" x="5232400" y="4641850"/>
          <p14:tracePt t="29819" x="5207000" y="4648200"/>
          <p14:tracePt t="29835" x="5124450" y="4648200"/>
          <p14:tracePt t="29852" x="4953000" y="4648200"/>
          <p14:tracePt t="29869" x="4699000" y="4635500"/>
          <p14:tracePt t="29885" x="4438650" y="4616450"/>
          <p14:tracePt t="29902" x="4229100" y="4578350"/>
          <p14:tracePt t="29919" x="3956050" y="4540250"/>
          <p14:tracePt t="29935" x="3771900" y="4502150"/>
          <p14:tracePt t="29952" x="3644900" y="4451350"/>
          <p14:tracePt t="29969" x="3568700" y="4387850"/>
          <p14:tracePt t="29985" x="3549650" y="4356100"/>
          <p14:tracePt t="30002" x="3543300" y="4343400"/>
          <p14:tracePt t="30019" x="3536950" y="4330700"/>
          <p14:tracePt t="30037" x="3524250" y="4349750"/>
          <p14:tracePt t="30052" x="3498850" y="4349750"/>
          <p14:tracePt t="30441" x="3479800" y="4349750"/>
          <p14:tracePt t="30454" x="3479800" y="4356100"/>
          <p14:tracePt t="30470" x="3467100" y="4356100"/>
          <p14:tracePt t="30478" x="3435350" y="4356100"/>
          <p14:tracePt t="30486" x="3409950" y="4362450"/>
          <p14:tracePt t="30503" x="3384550" y="4362450"/>
          <p14:tracePt t="30519" x="3365500" y="4362450"/>
          <p14:tracePt t="30535" x="3327400" y="4356100"/>
          <p14:tracePt t="30552" x="3308350" y="4349750"/>
          <p14:tracePt t="30569" x="3295650" y="4349750"/>
          <p14:tracePt t="30585" x="3270250" y="4349750"/>
          <p14:tracePt t="30602" x="3251200" y="4349750"/>
          <p14:tracePt t="30619" x="3219450" y="4330700"/>
          <p14:tracePt t="30635" x="3194050" y="4311650"/>
          <p14:tracePt t="30652" x="3175000" y="4286250"/>
          <p14:tracePt t="30669" x="3143250" y="4273550"/>
          <p14:tracePt t="30685" x="3111500" y="4273550"/>
          <p14:tracePt t="30702" x="3092450" y="4273550"/>
          <p14:tracePt t="30719" x="3073400" y="4273550"/>
          <p14:tracePt t="30735" x="3048000" y="4260850"/>
          <p14:tracePt t="30752" x="3035300" y="4235450"/>
          <p14:tracePt t="30769" x="3028950" y="4210050"/>
          <p14:tracePt t="30785" x="3016250" y="4203700"/>
          <p14:tracePt t="30802" x="2990850" y="4152900"/>
          <p14:tracePt t="30819" x="2978150" y="4114800"/>
          <p14:tracePt t="30835" x="2965450" y="4064000"/>
          <p14:tracePt t="30852" x="2959100" y="3987800"/>
          <p14:tracePt t="30869" x="2940050" y="3841750"/>
          <p14:tracePt t="30885" x="2914650" y="3702050"/>
          <p14:tracePt t="30902" x="2882900" y="3575050"/>
          <p14:tracePt t="30919" x="2819400" y="3435350"/>
          <p14:tracePt t="30935" x="2768600" y="3308350"/>
          <p14:tracePt t="30952" x="2717800" y="3194050"/>
          <p14:tracePt t="30969" x="2673350" y="3048000"/>
          <p14:tracePt t="30985" x="2647950" y="2921000"/>
          <p14:tracePt t="31002" x="2628900" y="2768600"/>
          <p14:tracePt t="31019" x="2622550" y="2673350"/>
          <p14:tracePt t="31035" x="2616200" y="2571750"/>
          <p14:tracePt t="31052" x="2616200" y="2508250"/>
          <p14:tracePt t="31069" x="2616200" y="2463800"/>
          <p14:tracePt t="31085" x="2616200" y="2419350"/>
          <p14:tracePt t="31102" x="2616200" y="2413000"/>
          <p14:tracePt t="31164" x="2622550" y="2413000"/>
          <p14:tracePt t="31196" x="2622550" y="2432050"/>
          <p14:tracePt t="31205" x="2628900" y="2451100"/>
          <p14:tracePt t="31212" x="2635250" y="2463800"/>
          <p14:tracePt t="31220" x="2641600" y="2495550"/>
          <p14:tracePt t="31235" x="2641600" y="2514600"/>
          <p14:tracePt t="31252" x="2686050" y="2597150"/>
          <p14:tracePt t="31269" x="2762250" y="2679700"/>
          <p14:tracePt t="31285" x="2889250" y="2762250"/>
          <p14:tracePt t="31302" x="3035300" y="2838450"/>
          <p14:tracePt t="31319" x="3206750" y="2901950"/>
          <p14:tracePt t="31335" x="3384550" y="2971800"/>
          <p14:tracePt t="31352" x="3549650" y="3003550"/>
          <p14:tracePt t="31369" x="3708400" y="3016250"/>
          <p14:tracePt t="31385" x="3860800" y="3016250"/>
          <p14:tracePt t="31402" x="3994150" y="2952750"/>
          <p14:tracePt t="31419" x="4121150" y="2882900"/>
          <p14:tracePt t="31436" x="4254500" y="2736850"/>
          <p14:tracePt t="31452" x="4324350" y="2647950"/>
          <p14:tracePt t="31469" x="4375150" y="2565400"/>
          <p14:tracePt t="31485" x="4406900" y="2520950"/>
          <p14:tracePt t="31502" x="4470400" y="2400300"/>
          <p14:tracePt t="31519" x="4495800" y="2355850"/>
          <p14:tracePt t="31535" x="4502150" y="2324100"/>
          <p14:tracePt t="31552" x="4508500" y="2324100"/>
          <p14:tracePt t="31590" x="4508500" y="2336800"/>
          <p14:tracePt t="31602" x="4514850" y="2349500"/>
          <p14:tracePt t="31619" x="4527550" y="2387600"/>
          <p14:tracePt t="31635" x="4546600" y="2432050"/>
          <p14:tracePt t="31652" x="4584700" y="2495550"/>
          <p14:tracePt t="31669" x="4629150" y="2540000"/>
          <p14:tracePt t="31686" x="4699000" y="2597150"/>
          <p14:tracePt t="31702" x="4762500" y="2622550"/>
          <p14:tracePt t="31719" x="4819650" y="2635250"/>
          <p14:tracePt t="31735" x="4908550" y="2641600"/>
          <p14:tracePt t="31752" x="5016500" y="2641600"/>
          <p14:tracePt t="31769" x="5118100" y="2628900"/>
          <p14:tracePt t="31785" x="5219700" y="2565400"/>
          <p14:tracePt t="31802" x="5334000" y="2482850"/>
          <p14:tracePt t="31819" x="5422900" y="2406650"/>
          <p14:tracePt t="31835" x="5499100" y="2330450"/>
          <p14:tracePt t="31852" x="5568950" y="2273300"/>
          <p14:tracePt t="31869" x="5607050" y="2260600"/>
          <p14:tracePt t="31885" x="5632450" y="2254250"/>
          <p14:tracePt t="31902" x="5645150" y="2254250"/>
          <p14:tracePt t="31919" x="5651500" y="2273300"/>
          <p14:tracePt t="31936" x="5689600" y="2349500"/>
          <p14:tracePt t="31952" x="5734050" y="2406650"/>
          <p14:tracePt t="31969" x="5797550" y="2482850"/>
          <p14:tracePt t="31985" x="5873750" y="2546350"/>
          <p14:tracePt t="32002" x="5956300" y="2590800"/>
          <p14:tracePt t="32019" x="6019800" y="2603500"/>
          <p14:tracePt t="32035" x="6083300" y="2603500"/>
          <p14:tracePt t="32052" x="6146800" y="2597150"/>
          <p14:tracePt t="32069" x="6216650" y="2559050"/>
          <p14:tracePt t="32085" x="6280150" y="2508250"/>
          <p14:tracePt t="32102" x="6356350" y="2463800"/>
          <p14:tracePt t="32119" x="6432550" y="2419350"/>
          <p14:tracePt t="32120" x="6457950" y="2413000"/>
          <p14:tracePt t="32135" x="6483350" y="2406650"/>
          <p14:tracePt t="32152" x="6565900" y="2406650"/>
          <p14:tracePt t="32169" x="6635750" y="2438400"/>
          <p14:tracePt t="32185" x="6718300" y="2489200"/>
          <p14:tracePt t="32202" x="6807200" y="2559050"/>
          <p14:tracePt t="32219" x="6877050" y="2590800"/>
          <p14:tracePt t="32235" x="7054850" y="2660650"/>
          <p14:tracePt t="32252" x="7200900" y="2673350"/>
          <p14:tracePt t="32269" x="7340600" y="2673350"/>
          <p14:tracePt t="32285" x="7467600" y="2660650"/>
          <p14:tracePt t="32302" x="7556500" y="2590800"/>
          <p14:tracePt t="32319" x="7639050" y="2540000"/>
          <p14:tracePt t="32335" x="7702550" y="2501900"/>
          <p14:tracePt t="32352" x="7766050" y="2451100"/>
          <p14:tracePt t="32369" x="7804150" y="2432050"/>
          <p14:tracePt t="32385" x="7829550" y="2419350"/>
          <p14:tracePt t="32402" x="7842250" y="2419350"/>
          <p14:tracePt t="32419" x="7854950" y="2432050"/>
          <p14:tracePt t="32435" x="7861300" y="2451100"/>
          <p14:tracePt t="32452" x="7867650" y="2470150"/>
          <p14:tracePt t="32469" x="7886700" y="2489200"/>
          <p14:tracePt t="32485" x="7899400" y="2508250"/>
          <p14:tracePt t="32502" x="7912100" y="2514600"/>
          <p14:tracePt t="32519" x="7918450" y="2514600"/>
          <p14:tracePt t="32644" x="7912100" y="2514600"/>
          <p14:tracePt t="32652" x="7905750" y="2514600"/>
          <p14:tracePt t="32660" x="7893050" y="2514600"/>
          <p14:tracePt t="32669" x="7874000" y="2514600"/>
          <p14:tracePt t="32685" x="7823200" y="2514600"/>
          <p14:tracePt t="32702" x="7766050" y="2514600"/>
          <p14:tracePt t="32719" x="7727950" y="2514600"/>
          <p14:tracePt t="32735" x="7702550" y="2520950"/>
          <p14:tracePt t="32753" x="7702550" y="2527300"/>
          <p14:tracePt t="33222" x="7702550" y="2533650"/>
          <p14:tracePt t="33295" x="7696200" y="2533650"/>
          <p14:tracePt t="33327" x="7689850" y="2533650"/>
          <p14:tracePt t="33337" x="7689850" y="2540000"/>
          <p14:tracePt t="33342" x="7689850" y="2546350"/>
          <p14:tracePt t="33352" x="7683500" y="2546350"/>
          <p14:tracePt t="33369" x="7677150" y="2546350"/>
          <p14:tracePt t="33385" x="7658100" y="2546350"/>
          <p14:tracePt t="33450" x="7651750" y="2559050"/>
          <p14:tracePt t="33456" x="7651750" y="2565400"/>
          <p14:tracePt t="33469" x="7639050" y="2571750"/>
          <p14:tracePt t="33485" x="7632700" y="2578100"/>
          <p14:tracePt t="33502" x="7620000" y="2584450"/>
          <p14:tracePt t="33519" x="7607300" y="2590800"/>
          <p14:tracePt t="33536" x="7569200" y="2597150"/>
          <p14:tracePt t="33552" x="7524750" y="2603500"/>
          <p14:tracePt t="33569" x="7454900" y="2616200"/>
          <p14:tracePt t="33585" x="7359650" y="2628900"/>
          <p14:tracePt t="33602" x="7258050" y="2628900"/>
          <p14:tracePt t="33619" x="7162800" y="2628900"/>
          <p14:tracePt t="33635" x="7092950" y="2628900"/>
          <p14:tracePt t="33652" x="7023100" y="2628900"/>
          <p14:tracePt t="33669" x="6889750" y="2628900"/>
          <p14:tracePt t="33685" x="6667500" y="2628900"/>
          <p14:tracePt t="33702" x="6292850" y="2686050"/>
          <p14:tracePt t="33719" x="5962650" y="2774950"/>
          <p14:tracePt t="33735" x="5803900" y="2851150"/>
          <p14:tracePt t="33752" x="5689600" y="2921000"/>
          <p14:tracePt t="33769" x="5575300" y="2971800"/>
          <p14:tracePt t="33786" x="5486400" y="2990850"/>
          <p14:tracePt t="33802" x="5378450" y="2997200"/>
          <p14:tracePt t="33819" x="5372100" y="2997200"/>
          <p14:tracePt t="33835" x="5365750" y="2997200"/>
          <p14:tracePt t="34269" x="5359400" y="2997200"/>
          <p14:tracePt t="34276" x="5327650" y="2997200"/>
          <p14:tracePt t="34285" x="5308600" y="3003550"/>
          <p14:tracePt t="34302" x="5238750" y="3003550"/>
          <p14:tracePt t="34335" x="5213350" y="2997200"/>
          <p14:tracePt t="34352" x="5207000" y="2997200"/>
          <p14:tracePt t="34369" x="5194300" y="2990850"/>
          <p14:tracePt t="34385" x="5187950" y="2990850"/>
          <p14:tracePt t="34402" x="5181600" y="2990850"/>
          <p14:tracePt t="34419" x="5162550" y="2997200"/>
          <p14:tracePt t="34435" x="5137150" y="2997200"/>
          <p14:tracePt t="34452" x="5111750" y="3003550"/>
          <p14:tracePt t="34469" x="5086350" y="3009900"/>
          <p14:tracePt t="34486" x="5041900" y="3016250"/>
          <p14:tracePt t="34502" x="4984750" y="3016250"/>
          <p14:tracePt t="34519" x="4953000" y="3016250"/>
          <p14:tracePt t="34536" x="4940300" y="3016250"/>
          <p14:tracePt t="34552" x="4895850" y="2997200"/>
          <p14:tracePt t="34569" x="4870450" y="2990850"/>
          <p14:tracePt t="34585" x="4857750" y="2984500"/>
          <p14:tracePt t="34602" x="4838700" y="2965450"/>
          <p14:tracePt t="34619" x="4800600" y="2959100"/>
          <p14:tracePt t="34635" x="4724400" y="2952750"/>
          <p14:tracePt t="34652" x="4591050" y="2940050"/>
          <p14:tracePt t="34669" x="4387850" y="2914650"/>
          <p14:tracePt t="34686" x="4044950" y="2832100"/>
          <p14:tracePt t="34702" x="3841750" y="2762250"/>
          <p14:tracePt t="34719" x="3740150" y="2711450"/>
          <p14:tracePt t="34735" x="3244850" y="2501900"/>
          <p14:tracePt t="34752" x="2876550" y="2349500"/>
          <p14:tracePt t="34769" x="2362200" y="2133600"/>
          <p14:tracePt t="34785" x="1936750" y="1892300"/>
          <p14:tracePt t="34802" x="1581150" y="1644650"/>
          <p14:tracePt t="34819" x="1358900" y="1384300"/>
          <p14:tracePt t="34835" x="1200150" y="1098550"/>
          <p14:tracePt t="34852" x="1098550" y="939800"/>
          <p14:tracePt t="34869" x="996950" y="781050"/>
          <p14:tracePt t="34885" x="895350" y="654050"/>
          <p14:tracePt t="34902" x="800100" y="533400"/>
          <p14:tracePt t="34919" x="717550" y="412750"/>
          <p14:tracePt t="34935" x="628650" y="317500"/>
          <p14:tracePt t="34952" x="501650" y="190500"/>
          <p14:tracePt t="34969" x="444500" y="152400"/>
          <p14:tracePt t="34985" x="425450" y="133350"/>
          <p14:tracePt t="35002" x="406400" y="101600"/>
          <p14:tracePt t="35019" x="400050" y="88900"/>
          <p14:tracePt t="35035" x="368300" y="57150"/>
          <p14:tracePt t="35052" x="323850" y="19050"/>
          <p14:tracePt t="35069" x="273050" y="0"/>
          <p14:tracePt t="35085" x="222250" y="0"/>
          <p14:tracePt t="35102" x="190500" y="0"/>
          <p14:tracePt t="35119" x="171450" y="0"/>
          <p14:tracePt t="35135" x="152400" y="0"/>
          <p14:tracePt t="35152" x="120650" y="0"/>
          <p14:tracePt t="35169" x="88900" y="0"/>
          <p14:tracePt t="35186" x="63500" y="0"/>
          <p14:tracePt t="35202" x="57150" y="0"/>
          <p14:tracePt t="35235" x="50800" y="12700"/>
          <p14:tracePt t="35252" x="50800" y="19050"/>
          <p14:tracePt t="35269" x="44450" y="31750"/>
          <p14:tracePt t="35285" x="31750" y="50800"/>
          <p14:tracePt t="35302" x="31750" y="69850"/>
          <p14:tracePt t="35319" x="31750" y="82550"/>
          <p14:tracePt t="35335" x="31750" y="95250"/>
          <p14:tracePt t="35352" x="31750" y="127000"/>
          <p14:tracePt t="35369" x="76200" y="190500"/>
          <p14:tracePt t="35385" x="133350" y="254000"/>
          <p14:tracePt t="35402" x="209550" y="400050"/>
          <p14:tracePt t="35419" x="241300" y="457200"/>
          <p14:tracePt t="35436" x="336550" y="647700"/>
          <p14:tracePt t="35452" x="450850" y="831850"/>
          <p14:tracePt t="35469" x="615950" y="1016000"/>
          <p14:tracePt t="35485" x="850900" y="1282700"/>
          <p14:tracePt t="35502" x="1028700" y="1473200"/>
          <p14:tracePt t="35519" x="1206500" y="1676400"/>
          <p14:tracePt t="35535" x="1327150" y="1847850"/>
          <p14:tracePt t="35552" x="1435100" y="2012950"/>
          <p14:tracePt t="35569" x="1593850" y="2178050"/>
          <p14:tracePt t="35585" x="1771650" y="2355850"/>
          <p14:tracePt t="35602" x="1955800" y="2514600"/>
          <p14:tracePt t="35619" x="2089150" y="2622550"/>
          <p14:tracePt t="35621" x="2146300" y="2660650"/>
          <p14:tracePt t="35636" x="2184400" y="2692400"/>
          <p14:tracePt t="35652" x="2260600" y="2743200"/>
          <p14:tracePt t="35669" x="2305050" y="2762250"/>
          <p14:tracePt t="35685" x="2368550" y="2781300"/>
          <p14:tracePt t="35702" x="2413000" y="2787650"/>
          <p14:tracePt t="35719" x="2438400" y="2794000"/>
          <p14:tracePt t="35735" x="2451100" y="2800350"/>
          <p14:tracePt t="36038" x="2482850" y="2800350"/>
          <p14:tracePt t="36046" x="2533650" y="2800350"/>
          <p14:tracePt t="36054" x="2584450" y="2800350"/>
          <p14:tracePt t="36069" x="2635250" y="2819400"/>
          <p14:tracePt t="36085" x="2749550" y="2838450"/>
          <p14:tracePt t="36102" x="2997200" y="2863850"/>
          <p14:tracePt t="36119" x="3086100" y="2870200"/>
          <p14:tracePt t="36136" x="3422650" y="2882900"/>
          <p14:tracePt t="36152" x="3708400" y="2882900"/>
          <p14:tracePt t="36169" x="4019550" y="2882900"/>
          <p14:tracePt t="36185" x="4330700" y="2882900"/>
          <p14:tracePt t="36202" x="4578350" y="2882900"/>
          <p14:tracePt t="36219" x="4806950" y="2882900"/>
          <p14:tracePt t="36235" x="4984750" y="2908300"/>
          <p14:tracePt t="36252" x="5194300" y="2908300"/>
          <p14:tracePt t="36269" x="5416550" y="2908300"/>
          <p14:tracePt t="36285" x="5638800" y="2908300"/>
          <p14:tracePt t="36302" x="5842000" y="2895600"/>
          <p14:tracePt t="36319" x="6007100" y="2889250"/>
          <p14:tracePt t="36335" x="6178550" y="2876550"/>
          <p14:tracePt t="36352" x="6464300" y="2863850"/>
          <p14:tracePt t="36369" x="6686550" y="2838450"/>
          <p14:tracePt t="36385" x="6902450" y="2813050"/>
          <p14:tracePt t="36402" x="7086600" y="2787650"/>
          <p14:tracePt t="36419" x="7239000" y="2768600"/>
          <p14:tracePt t="36435" x="7359650" y="2762250"/>
          <p14:tracePt t="36452" x="7448550" y="2749550"/>
          <p14:tracePt t="36469" x="7454900" y="2736850"/>
          <p14:tracePt t="37970" x="7454900" y="2730500"/>
          <p14:tracePt t="37987" x="7448550" y="2730500"/>
          <p14:tracePt t="37994" x="7442200" y="2730500"/>
          <p14:tracePt t="38002" x="7442200" y="2724150"/>
          <p14:tracePt t="38019" x="7429500" y="2724150"/>
          <p14:tracePt t="38035" x="7423150" y="2724150"/>
          <p14:tracePt t="38052" x="7410450" y="2724150"/>
          <p14:tracePt t="38090" x="7410450" y="2736850"/>
          <p14:tracePt t="38102" x="7397750" y="2743200"/>
          <p14:tracePt t="38119" x="7397750" y="2774950"/>
          <p14:tracePt t="38135" x="7391400" y="2794000"/>
          <p14:tracePt t="38152" x="7391400" y="2800350"/>
          <p14:tracePt t="38169" x="7391400" y="2806700"/>
          <p14:tracePt t="39312" x="7385050" y="2806700"/>
          <p14:tracePt t="39321" x="7378700" y="2806700"/>
          <p14:tracePt t="39328" x="7378700" y="2813050"/>
          <p14:tracePt t="39337" x="7372350" y="2819400"/>
          <p14:tracePt t="39352" x="7359650" y="2838450"/>
          <p14:tracePt t="39369" x="7353300" y="2857500"/>
          <p14:tracePt t="39385" x="7327900" y="2876550"/>
          <p14:tracePt t="39402" x="7289800" y="2901950"/>
          <p14:tracePt t="39419" x="7226300" y="2933700"/>
          <p14:tracePt t="39435" x="7150100" y="2946400"/>
          <p14:tracePt t="39452" x="7086600" y="2952750"/>
          <p14:tracePt t="39469" x="7023100" y="2959100"/>
          <p14:tracePt t="39485" x="6946900" y="2965450"/>
          <p14:tracePt t="39502" x="6864350" y="2978150"/>
          <p14:tracePt t="39519" x="6769100" y="2984500"/>
          <p14:tracePt t="39535" x="6737350" y="2997200"/>
          <p14:tracePt t="39552" x="6737350" y="3003550"/>
          <p14:tracePt t="40191" x="6731000" y="3003550"/>
          <p14:tracePt t="40214" x="6724650" y="3009900"/>
          <p14:tracePt t="40223" x="6724650" y="3016250"/>
          <p14:tracePt t="40238" x="6711950" y="3016250"/>
          <p14:tracePt t="40246" x="6705600" y="3022600"/>
          <p14:tracePt t="40278" x="6705600" y="3028950"/>
          <p14:tracePt t="40310" x="6705600" y="3035300"/>
          <p14:tracePt t="40318" x="6711950" y="3035300"/>
          <p14:tracePt t="40326" x="6718300" y="3041650"/>
          <p14:tracePt t="40366" x="6711950" y="3041650"/>
          <p14:tracePt t="40374" x="6699250" y="3041650"/>
          <p14:tracePt t="40385" x="6686550" y="3041650"/>
          <p14:tracePt t="40402" x="6661150" y="3041650"/>
          <p14:tracePt t="40419" x="6654800" y="3041650"/>
          <p14:tracePt t="40435" x="6629400" y="3041650"/>
          <p14:tracePt t="40452" x="6578600" y="3048000"/>
          <p14:tracePt t="40469" x="6521450" y="3086100"/>
          <p14:tracePt t="40486" x="6419850" y="3136900"/>
          <p14:tracePt t="40502" x="6280150" y="3187700"/>
          <p14:tracePt t="40519" x="6172200" y="3251200"/>
          <p14:tracePt t="40535" x="6038850" y="3340100"/>
          <p14:tracePt t="40552" x="5670550" y="3575050"/>
          <p14:tracePt t="40569" x="5480050" y="3708400"/>
          <p14:tracePt t="40585" x="5410200" y="3765550"/>
          <p14:tracePt t="40602" x="5378450" y="3784600"/>
          <p14:tracePt t="40619" x="5372100" y="3790950"/>
          <p14:tracePt t="40635" x="5372100" y="3797300"/>
          <p14:tracePt t="40816" x="5378450" y="3803650"/>
          <p14:tracePt t="40824" x="5384800" y="3803650"/>
          <p14:tracePt t="40865" x="5372100" y="3803650"/>
          <p14:tracePt t="40874" x="5346700" y="3803650"/>
          <p14:tracePt t="40885" x="5340350" y="3803650"/>
          <p14:tracePt t="40902" x="5321300" y="3803650"/>
          <p14:tracePt t="40919" x="5302250" y="3803650"/>
          <p14:tracePt t="40935" x="5276850" y="3803650"/>
          <p14:tracePt t="40952" x="5219700" y="3810000"/>
          <p14:tracePt t="40969" x="5130800" y="3835400"/>
          <p14:tracePt t="40985" x="5041900" y="3848100"/>
          <p14:tracePt t="41002" x="4946650" y="3854450"/>
          <p14:tracePt t="41019" x="4864100" y="3854450"/>
          <p14:tracePt t="41035" x="4762500" y="3816350"/>
          <p14:tracePt t="41052" x="4667250" y="3771900"/>
          <p14:tracePt t="41069" x="4521200" y="3721100"/>
          <p14:tracePt t="41085" x="4368800" y="3663950"/>
          <p14:tracePt t="41102" x="4197350" y="3625850"/>
          <p14:tracePt t="41119" x="4051300" y="3606800"/>
          <p14:tracePt t="41135" x="3924300" y="3600450"/>
          <p14:tracePt t="41152" x="3835400" y="3600450"/>
          <p14:tracePt t="41169" x="3746500" y="3587750"/>
          <p14:tracePt t="41171" x="3714750" y="3587750"/>
          <p14:tracePt t="41185" x="3683000" y="3581400"/>
          <p14:tracePt t="41202" x="3575050" y="3562350"/>
          <p14:tracePt t="41219" x="3556000" y="3556000"/>
          <p14:tracePt t="41236" x="3517900" y="3543300"/>
          <p14:tracePt t="41252" x="3473450" y="3524250"/>
          <p14:tracePt t="41269" x="3441700" y="3517900"/>
          <p14:tracePt t="41285" x="3390900" y="3492500"/>
          <p14:tracePt t="41302" x="3340100" y="3460750"/>
          <p14:tracePt t="41319" x="3295650" y="3422650"/>
          <p14:tracePt t="41335" x="3251200" y="3365500"/>
          <p14:tracePt t="41352" x="3213100" y="3333750"/>
          <p14:tracePt t="41369" x="3175000" y="3289300"/>
          <p14:tracePt t="41385" x="3149600" y="3263900"/>
          <p14:tracePt t="41419" x="3067050" y="3289300"/>
          <p14:tracePt t="41558" x="3067050" y="3295650"/>
          <p14:tracePt t="41622" x="3073400" y="3295650"/>
          <p14:tracePt t="41637" x="3086100" y="3295650"/>
          <p14:tracePt t="41646" x="3092450" y="3295650"/>
          <p14:tracePt t="41654" x="3092450" y="3302000"/>
          <p14:tracePt t="41670" x="3079750" y="3308350"/>
          <p14:tracePt t="41685" x="3073400" y="3308350"/>
          <p14:tracePt t="41702" x="3067050" y="3314700"/>
          <p14:tracePt t="41719" x="3060700" y="3314700"/>
          <p14:tracePt t="41735" x="3048000" y="3314700"/>
          <p14:tracePt t="41752" x="3041650" y="3321050"/>
          <p14:tracePt t="41769" x="3009900" y="3321050"/>
          <p14:tracePt t="41785" x="2984500" y="3321050"/>
          <p14:tracePt t="41802" x="2971800" y="3308350"/>
          <p14:tracePt t="41819" x="2971800" y="3302000"/>
          <p14:tracePt t="41835" x="2965450" y="3295650"/>
          <p14:tracePt t="41852" x="2927350" y="3295650"/>
          <p14:tracePt t="41869" x="2901950" y="3295650"/>
          <p14:tracePt t="41885" x="2876550" y="3289300"/>
          <p14:tracePt t="41902" x="2844800" y="3282950"/>
          <p14:tracePt t="41919" x="2832100" y="3263900"/>
          <p14:tracePt t="41936" x="2832100" y="3238500"/>
          <p14:tracePt t="41952" x="2825750" y="3225800"/>
          <p14:tracePt t="41969" x="2825750" y="3206750"/>
          <p14:tracePt t="41986" x="2825750" y="3200400"/>
          <p14:tracePt t="42002" x="2819400" y="3200400"/>
          <p14:tracePt t="42019" x="2800350" y="3200400"/>
          <p14:tracePt t="42036" x="2794000" y="3200400"/>
          <p14:tracePt t="42096" x="2800350" y="3200400"/>
          <p14:tracePt t="42105" x="2806700" y="3200400"/>
          <p14:tracePt t="42114" x="2806700" y="3206750"/>
          <p14:tracePt t="42120" x="2813050" y="3206750"/>
          <p14:tracePt t="42135" x="2819400" y="3206750"/>
          <p14:tracePt t="42192" x="2825750" y="3206750"/>
          <p14:tracePt t="42200" x="2838450" y="3206750"/>
          <p14:tracePt t="42208" x="2863850" y="3213100"/>
          <p14:tracePt t="42219" x="2901950" y="3225800"/>
          <p14:tracePt t="42236" x="2965450" y="3232150"/>
          <p14:tracePt t="42252" x="3060700" y="3244850"/>
          <p14:tracePt t="42269" x="3155950" y="3263900"/>
          <p14:tracePt t="42285" x="3244850" y="3270250"/>
          <p14:tracePt t="42302" x="3333750" y="3244850"/>
          <p14:tracePt t="42319" x="3416300" y="3194050"/>
          <p14:tracePt t="42335" x="3498850" y="3124200"/>
          <p14:tracePt t="42352" x="3562350" y="3067050"/>
          <p14:tracePt t="42369" x="3613150" y="3022600"/>
          <p14:tracePt t="42386" x="3657600" y="2984500"/>
          <p14:tracePt t="42402" x="3683000" y="2959100"/>
          <p14:tracePt t="42419" x="3695700" y="2959100"/>
          <p14:tracePt t="42452" x="3708400" y="2959100"/>
          <p14:tracePt t="42469" x="3733800" y="3003550"/>
          <p14:tracePt t="42485" x="3797300" y="3054350"/>
          <p14:tracePt t="42502" x="3873500" y="3111500"/>
          <p14:tracePt t="42519" x="3975100" y="3175000"/>
          <p14:tracePt t="42535" x="4076700" y="3219450"/>
          <p14:tracePt t="42552" x="4171950" y="3244850"/>
          <p14:tracePt t="42569" x="4254500" y="3251200"/>
          <p14:tracePt t="42586" x="4324350" y="3251200"/>
          <p14:tracePt t="42602" x="4432300" y="3200400"/>
          <p14:tracePt t="42619" x="4495800" y="3130550"/>
          <p14:tracePt t="42636" x="4514850" y="3105150"/>
          <p14:tracePt t="42652" x="4591050" y="2978150"/>
          <p14:tracePt t="42669" x="4629150" y="2882900"/>
          <p14:tracePt t="42685" x="4648200" y="2813050"/>
          <p14:tracePt t="42702" x="4654550" y="2774950"/>
          <p14:tracePt t="42719" x="4654550" y="2762250"/>
          <p14:tracePt t="42756" x="4660900" y="2774950"/>
          <p14:tracePt t="42769" x="4660900" y="2794000"/>
          <p14:tracePt t="42785" x="4679950" y="2857500"/>
          <p14:tracePt t="42802" x="4730750" y="2921000"/>
          <p14:tracePt t="42819" x="4806950" y="2984500"/>
          <p14:tracePt t="42836" x="4902200" y="3035300"/>
          <p14:tracePt t="42852" x="5099050" y="3048000"/>
          <p14:tracePt t="42869" x="5168900" y="3048000"/>
          <p14:tracePt t="42885" x="5384800" y="2940050"/>
          <p14:tracePt t="42902" x="5530850" y="2832100"/>
          <p14:tracePt t="42919" x="5619750" y="2724150"/>
          <p14:tracePt t="42935" x="5626100" y="2673350"/>
          <p14:tracePt t="42952" x="5607050" y="2628900"/>
          <p14:tracePt t="42969" x="5537200" y="2609850"/>
          <p14:tracePt t="42986" x="5454650" y="2603500"/>
          <p14:tracePt t="43002" x="5340350" y="2603500"/>
          <p14:tracePt t="43019" x="5238750" y="2603500"/>
          <p14:tracePt t="43035" x="5111750" y="2584450"/>
          <p14:tracePt t="43052" x="4978400" y="2571750"/>
          <p14:tracePt t="43069" x="4832350" y="2552700"/>
          <p14:tracePt t="43086" x="4730750" y="2546350"/>
          <p14:tracePt t="43102" x="4667250" y="2540000"/>
          <p14:tracePt t="43119" x="4654550" y="2540000"/>
          <p14:tracePt t="43152" x="4673600" y="2578100"/>
          <p14:tracePt t="43169" x="4743450" y="2622550"/>
          <p14:tracePt t="43185" x="4851400" y="2660650"/>
          <p14:tracePt t="43202" x="4984750" y="2698750"/>
          <p14:tracePt t="43219" x="5143500" y="2749550"/>
          <p14:tracePt t="43235" x="5340350" y="2774950"/>
          <p14:tracePt t="43252" x="5575300" y="2781300"/>
          <p14:tracePt t="43269" x="5746750" y="2781300"/>
          <p14:tracePt t="43286" x="5842000" y="2781300"/>
          <p14:tracePt t="43302" x="5905500" y="2781300"/>
          <p14:tracePt t="43319" x="5918200" y="2781300"/>
          <p14:tracePt t="43335" x="5943600" y="2794000"/>
          <p14:tracePt t="43352" x="5962650" y="2806700"/>
          <p14:tracePt t="43369" x="5994400" y="2832100"/>
          <p14:tracePt t="43385" x="6045200" y="2857500"/>
          <p14:tracePt t="43402" x="6083300" y="2870200"/>
          <p14:tracePt t="43419" x="6153150" y="2882900"/>
          <p14:tracePt t="43435" x="6235700" y="2882900"/>
          <p14:tracePt t="43452" x="6337300" y="2863850"/>
          <p14:tracePt t="43469" x="6445250" y="2832100"/>
          <p14:tracePt t="43485" x="6515100" y="2813050"/>
          <p14:tracePt t="43502" x="6527800" y="2806700"/>
          <p14:tracePt t="43536" x="6527800" y="2813050"/>
          <p14:tracePt t="43553" x="6527800" y="2825750"/>
          <p14:tracePt t="43569" x="6527800" y="2832100"/>
          <p14:tracePt t="43585" x="6534150" y="2838450"/>
          <p14:tracePt t="43602" x="6565900" y="2844800"/>
          <p14:tracePt t="43619" x="6584950" y="2851150"/>
          <p14:tracePt t="43635" x="6616700" y="2857500"/>
          <p14:tracePt t="43652" x="6642100" y="2870200"/>
          <p14:tracePt t="43669" x="6673850" y="2882900"/>
          <p14:tracePt t="43685" x="6705600" y="2889250"/>
          <p14:tracePt t="43702" x="6718300" y="2895600"/>
          <p14:tracePt t="43754" x="6724650" y="2901950"/>
          <p14:tracePt t="43770" x="6731000" y="2901950"/>
          <p14:tracePt t="43978" x="6711950" y="2895600"/>
          <p14:tracePt t="43986" x="6705600" y="2889250"/>
          <p14:tracePt t="43996" x="6692900" y="2889250"/>
          <p14:tracePt t="44002" x="6667500" y="2876550"/>
          <p14:tracePt t="44019" x="6623050" y="2863850"/>
          <p14:tracePt t="44036" x="6572250" y="2863850"/>
          <p14:tracePt t="44052" x="6369050" y="2857500"/>
          <p14:tracePt t="44069" x="6153150" y="2844800"/>
          <p14:tracePt t="44086" x="5886450" y="2844800"/>
          <p14:tracePt t="44102" x="5645150" y="2870200"/>
          <p14:tracePt t="44119" x="5416550" y="2921000"/>
          <p14:tracePt t="44135" x="5207000" y="2984500"/>
          <p14:tracePt t="44153" x="5016500" y="3041650"/>
          <p14:tracePt t="44169" x="4864100" y="3092450"/>
          <p14:tracePt t="44185" x="4718050" y="3117850"/>
          <p14:tracePt t="44202" x="4540250" y="3143250"/>
          <p14:tracePt t="44219" x="4438650" y="3155950"/>
          <p14:tracePt t="44235" x="4311650" y="3181350"/>
          <p14:tracePt t="44252" x="4178300" y="3187700"/>
          <p14:tracePt t="44269" x="4102100" y="3194050"/>
          <p14:tracePt t="44285" x="4051300" y="3194050"/>
          <p14:tracePt t="44302" x="4038600" y="3194050"/>
          <p14:tracePt t="44319" x="3994150" y="3194050"/>
          <p14:tracePt t="44335" x="3987800" y="3181350"/>
          <p14:tracePt t="44369" x="3987800" y="3175000"/>
          <p14:tracePt t="44385" x="3987800" y="3168650"/>
          <p14:tracePt t="44402" x="3994150" y="3162300"/>
          <p14:tracePt t="44419" x="4032250" y="3162300"/>
          <p14:tracePt t="44436" x="4095750" y="3162300"/>
          <p14:tracePt t="44452" x="4197350" y="3162300"/>
          <p14:tracePt t="44469" x="4381500" y="3162300"/>
          <p14:tracePt t="44486" x="4591050" y="3162300"/>
          <p14:tracePt t="44502" x="4914900" y="3162300"/>
          <p14:tracePt t="44519" x="5137150" y="3162300"/>
          <p14:tracePt t="44536" x="5359400" y="3143250"/>
          <p14:tracePt t="44552" x="5594350" y="3143250"/>
          <p14:tracePt t="44569" x="5822950" y="3143250"/>
          <p14:tracePt t="44585" x="6045200" y="3143250"/>
          <p14:tracePt t="44602" x="6223000" y="3143250"/>
          <p14:tracePt t="44619" x="6394450" y="3143250"/>
          <p14:tracePt t="44636" x="6527800" y="3136900"/>
          <p14:tracePt t="44652" x="6642100" y="3136900"/>
          <p14:tracePt t="44669" x="6718300" y="3124200"/>
          <p14:tracePt t="44670" x="6750050" y="3124200"/>
          <p14:tracePt t="44686" x="6775450" y="3124200"/>
          <p14:tracePt t="44702" x="6826250" y="3124200"/>
          <p14:tracePt t="44719" x="6838950" y="3124200"/>
          <p14:tracePt t="44735" x="6845300" y="3124200"/>
          <p14:tracePt t="44809" x="6832600" y="3124200"/>
          <p14:tracePt t="44816" x="6819900" y="3124200"/>
          <p14:tracePt t="44824" x="6807200" y="3124200"/>
          <p14:tracePt t="44835" x="6788150" y="3124200"/>
          <p14:tracePt t="44852" x="6750050" y="3124200"/>
          <p14:tracePt t="44869" x="6686550" y="3111500"/>
          <p14:tracePt t="44885" x="6642100" y="3105150"/>
          <p14:tracePt t="44902" x="6616700" y="3092450"/>
          <p14:tracePt t="44919" x="6616700" y="3086100"/>
          <p14:tracePt t="44935" x="6616700" y="3067050"/>
          <p14:tracePt t="44952" x="6629400" y="3009900"/>
          <p14:tracePt t="44969" x="6654800" y="2965450"/>
          <p14:tracePt t="44985" x="6680200" y="2940050"/>
          <p14:tracePt t="45002" x="6705600" y="2927350"/>
          <p14:tracePt t="45019" x="6724650" y="2927350"/>
          <p14:tracePt t="45035" x="6731000" y="2927350"/>
          <p14:tracePt t="45069" x="6743700" y="2959100"/>
          <p14:tracePt t="45085" x="6750050" y="2971800"/>
          <p14:tracePt t="45102" x="6775450" y="2984500"/>
          <p14:tracePt t="45119" x="6788150" y="2984500"/>
          <p14:tracePt t="45135" x="6807200" y="2984500"/>
          <p14:tracePt t="45152" x="6813550" y="2984500"/>
          <p14:tracePt t="45186" x="6813550" y="2978150"/>
          <p14:tracePt t="45202" x="6750050" y="2940050"/>
          <p14:tracePt t="45219" x="6686550" y="2901950"/>
          <p14:tracePt t="45235" x="6565900" y="2844800"/>
          <p14:tracePt t="45252" x="6369050" y="2755900"/>
          <p14:tracePt t="45269" x="5861050" y="2641600"/>
          <p14:tracePt t="45286" x="5137150" y="2451100"/>
          <p14:tracePt t="45302" x="4514850" y="2336800"/>
          <p14:tracePt t="45319" x="4133850" y="2266950"/>
          <p14:tracePt t="45336" x="3790950" y="2203450"/>
          <p14:tracePt t="45352" x="3492500" y="2139950"/>
          <p14:tracePt t="45369" x="3289300" y="2070100"/>
          <p14:tracePt t="45386" x="3041650" y="1949450"/>
          <p14:tracePt t="45402" x="2641600" y="1733550"/>
          <p14:tracePt t="45419" x="2362200" y="1581150"/>
          <p14:tracePt t="45435" x="2266950" y="1524000"/>
          <p14:tracePt t="45452" x="2057400" y="1377950"/>
          <p14:tracePt t="45469" x="1962150" y="1314450"/>
          <p14:tracePt t="45486" x="1854200" y="1244600"/>
          <p14:tracePt t="45502" x="1765300" y="1200150"/>
          <p14:tracePt t="45519" x="1682750" y="1143000"/>
          <p14:tracePt t="45535" x="1619250" y="1098550"/>
          <p14:tracePt t="45552" x="1568450" y="1066800"/>
          <p14:tracePt t="45569" x="1536700" y="1054100"/>
          <p14:tracePt t="45586" x="1530350" y="1047750"/>
          <p14:tracePt t="45602" x="1524000" y="1047750"/>
          <p14:tracePt t="45628" x="1524000" y="1073150"/>
          <p14:tracePt t="45637" x="1524000" y="1092200"/>
          <p14:tracePt t="45652" x="1549400" y="1174750"/>
          <p14:tracePt t="45669" x="1581150" y="1263650"/>
          <p14:tracePt t="45686" x="1619250" y="1339850"/>
          <p14:tracePt t="45702" x="1644650" y="1428750"/>
          <p14:tracePt t="45719" x="1657350" y="1492250"/>
          <p14:tracePt t="45735" x="1670050" y="1568450"/>
          <p14:tracePt t="45752" x="1714500" y="1670050"/>
          <p14:tracePt t="45769" x="1771650" y="1778000"/>
          <p14:tracePt t="45786" x="1854200" y="1911350"/>
          <p14:tracePt t="45802" x="1905000" y="2019300"/>
          <p14:tracePt t="45819" x="1936750" y="2127250"/>
          <p14:tracePt t="45835" x="1962150" y="2222500"/>
          <p14:tracePt t="45853" x="2006600" y="2330450"/>
          <p14:tracePt t="45869" x="2095500" y="2451100"/>
          <p14:tracePt t="45886" x="2222500" y="2603500"/>
          <p14:tracePt t="45902" x="2387600" y="2749550"/>
          <p14:tracePt t="45919" x="2609850" y="2914650"/>
          <p14:tracePt t="45935" x="2743200" y="3028950"/>
          <p14:tracePt t="45952" x="2838450" y="3117850"/>
          <p14:tracePt t="45969" x="2921000" y="3194050"/>
          <p14:tracePt t="45986" x="2965450" y="3232150"/>
          <p14:tracePt t="46002" x="2978150" y="3251200"/>
          <p14:tracePt t="46035" x="2959100" y="3270250"/>
          <p14:tracePt t="46052" x="2940050" y="3276600"/>
          <p14:tracePt t="46392" x="2933700" y="3276600"/>
          <p14:tracePt t="46472" x="2940050" y="3276600"/>
          <p14:tracePt t="46496" x="2946400" y="3276600"/>
          <p14:tracePt t="46506" x="2952750" y="3270250"/>
          <p14:tracePt t="46530" x="2946400" y="3270250"/>
          <p14:tracePt t="46538" x="2946400" y="3263900"/>
          <p14:tracePt t="46556" x="2933700" y="3263900"/>
          <p14:tracePt t="46562" x="2927350" y="3263900"/>
          <p14:tracePt t="46578" x="2895600" y="3257550"/>
          <p14:tracePt t="46587" x="2895600" y="3244850"/>
          <p14:tracePt t="46602" x="2895600" y="3232150"/>
          <p14:tracePt t="46619" x="2876550" y="3219450"/>
          <p14:tracePt t="46636" x="2749550" y="3200400"/>
          <p14:tracePt t="46652" x="2686050" y="3187700"/>
          <p14:tracePt t="46669" x="2590800" y="3175000"/>
          <p14:tracePt t="46685" x="2489200" y="3175000"/>
          <p14:tracePt t="46702" x="2355850" y="3175000"/>
          <p14:tracePt t="46719" x="2171700" y="3181350"/>
          <p14:tracePt t="46736" x="1981200" y="3194050"/>
          <p14:tracePt t="46752" x="1822450" y="3238500"/>
          <p14:tracePt t="46769" x="1708150" y="3238500"/>
          <p14:tracePt t="46785" x="1606550" y="3238500"/>
          <p14:tracePt t="46802" x="1504950" y="3213100"/>
          <p14:tracePt t="46819" x="1435100" y="3168650"/>
          <p14:tracePt t="46836" x="1397000" y="3149600"/>
          <p14:tracePt t="46852" x="1282700" y="3067050"/>
          <p14:tracePt t="46869" x="1219200" y="3009900"/>
          <p14:tracePt t="46885" x="1143000" y="2933700"/>
          <p14:tracePt t="46902" x="1079500" y="2876550"/>
          <p14:tracePt t="46919" x="1003300" y="2806700"/>
          <p14:tracePt t="46936" x="927100" y="2743200"/>
          <p14:tracePt t="46952" x="838200" y="2667000"/>
          <p14:tracePt t="46969" x="749300" y="2571750"/>
          <p14:tracePt t="46985" x="679450" y="2470150"/>
          <p14:tracePt t="47002" x="635000" y="2355850"/>
          <p14:tracePt t="47019" x="577850" y="2241550"/>
          <p14:tracePt t="47036" x="539750" y="2114550"/>
          <p14:tracePt t="47052" x="476250" y="1930400"/>
          <p14:tracePt t="47069" x="444500" y="1841500"/>
          <p14:tracePt t="47086" x="406400" y="1752600"/>
          <p14:tracePt t="47102" x="368300" y="1657350"/>
          <p14:tracePt t="47119" x="336550" y="1555750"/>
          <p14:tracePt t="47136" x="311150" y="1441450"/>
          <p14:tracePt t="47152" x="260350" y="1320800"/>
          <p14:tracePt t="47169" x="222250" y="1231900"/>
          <p14:tracePt t="47186" x="196850" y="1174750"/>
          <p14:tracePt t="47202" x="190500" y="1111250"/>
          <p14:tracePt t="47219" x="171450" y="1041400"/>
          <p14:tracePt t="47236" x="171450" y="977900"/>
          <p14:tracePt t="47252" x="158750" y="933450"/>
          <p14:tracePt t="47269" x="152400" y="876300"/>
          <p14:tracePt t="47286" x="146050" y="831850"/>
          <p14:tracePt t="47302" x="139700" y="781050"/>
          <p14:tracePt t="47319" x="133350" y="742950"/>
          <p14:tracePt t="47336" x="133350" y="717550"/>
          <p14:tracePt t="47352" x="120650" y="666750"/>
          <p14:tracePt t="47369" x="114300" y="641350"/>
          <p14:tracePt t="47385" x="101600" y="615950"/>
          <p14:tracePt t="47402" x="101600" y="584200"/>
          <p14:tracePt t="47419" x="101600" y="558800"/>
          <p14:tracePt t="47435" x="95250" y="520700"/>
          <p14:tracePt t="47452" x="88900" y="488950"/>
          <p14:tracePt t="47469" x="76200" y="463550"/>
          <p14:tracePt t="47486" x="69850" y="431800"/>
          <p14:tracePt t="47502" x="50800" y="381000"/>
          <p14:tracePt t="47519" x="44450" y="361950"/>
          <p14:tracePt t="47536" x="38100" y="330200"/>
          <p14:tracePt t="47552" x="31750" y="304800"/>
          <p14:tracePt t="47569" x="19050" y="279400"/>
          <p14:tracePt t="47602" x="12700" y="266700"/>
          <p14:tracePt t="47619" x="6350" y="254000"/>
          <p14:tracePt t="47635" x="6350" y="247650"/>
          <p14:tracePt t="47652" x="6350" y="241300"/>
          <p14:tracePt t="47704" x="0" y="234950"/>
          <p14:tracePt t="48098" x="6350" y="571500"/>
          <p14:tracePt t="48106" x="19050" y="584200"/>
          <p14:tracePt t="48114" x="31750" y="596900"/>
          <p14:tracePt t="48122" x="50800" y="615950"/>
          <p14:tracePt t="48136" x="76200" y="647700"/>
          <p14:tracePt t="48152" x="133350" y="717550"/>
          <p14:tracePt t="48169" x="203200" y="819150"/>
          <p14:tracePt t="48186" x="285750" y="933450"/>
          <p14:tracePt t="48187" x="323850" y="990600"/>
          <p14:tracePt t="48202" x="438150" y="1111250"/>
          <p14:tracePt t="48219" x="539750" y="1244600"/>
          <p14:tracePt t="48236" x="609600" y="1320800"/>
          <p14:tracePt t="48252" x="838200" y="1524000"/>
          <p14:tracePt t="48253"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2" cstate="email">
            <a:clrChange>
              <a:clrFrom>
                <a:srgbClr val="000000"/>
              </a:clrFrom>
              <a:clrTo>
                <a:srgbClr val="000000">
                  <a:alpha val="0"/>
                </a:srgbClr>
              </a:clrTo>
            </a:clrChange>
            <a:grayscl/>
            <a:extLst>
              <a:ext uri="{28A0092B-C50C-407E-A947-70E740481C1C}">
                <a14:useLocalDpi xmlns:a14="http://schemas.microsoft.com/office/drawing/2010/main"/>
              </a:ext>
            </a:extLst>
          </a:blip>
          <a:srcRect/>
          <a:stretch/>
        </p:blipFill>
        <p:spPr>
          <a:xfrm flipV="1">
            <a:off x="577542" y="2193338"/>
            <a:ext cx="2266266" cy="3345441"/>
          </a:xfrm>
          <a:prstGeom prst="rect">
            <a:avLst/>
          </a:prstGeom>
        </p:spPr>
      </p:pic>
      <p:sp>
        <p:nvSpPr>
          <p:cNvPr id="3" name="Titel 2"/>
          <p:cNvSpPr>
            <a:spLocks noGrp="1"/>
          </p:cNvSpPr>
          <p:nvPr>
            <p:ph type="title"/>
          </p:nvPr>
        </p:nvSpPr>
        <p:spPr>
          <a:xfrm>
            <a:off x="2555776" y="152336"/>
            <a:ext cx="5975946" cy="504056"/>
          </a:xfrm>
        </p:spPr>
        <p:txBody>
          <a:bodyPr/>
          <a:lstStyle/>
          <a:p>
            <a:r>
              <a:rPr lang="de-DE" sz="2800" b="1" kern="1200" dirty="0">
                <a:solidFill>
                  <a:schemeClr val="bg1">
                    <a:lumMod val="50000"/>
                  </a:schemeClr>
                </a:solidFill>
                <a:latin typeface="+mj-ea"/>
              </a:rPr>
              <a:t>Example of bus bar Layout</a:t>
            </a:r>
            <a:endParaRPr lang="en-US" sz="2800" b="1" kern="1200" dirty="0">
              <a:solidFill>
                <a:schemeClr val="bg1">
                  <a:lumMod val="50000"/>
                </a:schemeClr>
              </a:solidFill>
              <a:latin typeface="+mj-ea"/>
            </a:endParaRPr>
          </a:p>
        </p:txBody>
      </p:sp>
      <p:sp>
        <p:nvSpPr>
          <p:cNvPr id="9" name="Rechteck 8"/>
          <p:cNvSpPr/>
          <p:nvPr/>
        </p:nvSpPr>
        <p:spPr bwMode="auto">
          <a:xfrm>
            <a:off x="925665" y="1973860"/>
            <a:ext cx="1564115" cy="849532"/>
          </a:xfrm>
          <a:prstGeom prst="rect">
            <a:avLst/>
          </a:prstGeom>
          <a:solidFill>
            <a:schemeClr val="accent1">
              <a:alpha val="44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0" name="Rechteck 9"/>
          <p:cNvSpPr/>
          <p:nvPr/>
        </p:nvSpPr>
        <p:spPr bwMode="auto">
          <a:xfrm>
            <a:off x="925666" y="2060178"/>
            <a:ext cx="1564114" cy="1440160"/>
          </a:xfrm>
          <a:prstGeom prst="rect">
            <a:avLst/>
          </a:prstGeom>
          <a:solidFill>
            <a:srgbClr val="005A8B">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1" name="Rechteck 10"/>
          <p:cNvSpPr/>
          <p:nvPr/>
        </p:nvSpPr>
        <p:spPr bwMode="auto">
          <a:xfrm>
            <a:off x="827584" y="4977172"/>
            <a:ext cx="1728192" cy="972000"/>
          </a:xfrm>
          <a:prstGeom prst="rect">
            <a:avLst/>
          </a:prstGeom>
          <a:solidFill>
            <a:srgbClr val="FFFF00">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635896" y="2153550"/>
            <a:ext cx="3778598" cy="2823622"/>
          </a:xfrm>
          <a:prstGeom prst="rect">
            <a:avLst/>
          </a:prstGeom>
        </p:spPr>
      </p:pic>
      <p:sp>
        <p:nvSpPr>
          <p:cNvPr id="14" name="テキスト ボックス 13"/>
          <p:cNvSpPr txBox="1"/>
          <p:nvPr/>
        </p:nvSpPr>
        <p:spPr>
          <a:xfrm>
            <a:off x="6814682" y="2012752"/>
            <a:ext cx="2377241" cy="369332"/>
          </a:xfrm>
          <a:prstGeom prst="rect">
            <a:avLst/>
          </a:prstGeom>
          <a:noFill/>
        </p:spPr>
        <p:txBody>
          <a:bodyPr wrap="square" rtlCol="0">
            <a:spAutoFit/>
          </a:bodyPr>
          <a:lstStyle/>
          <a:p>
            <a:r>
              <a:rPr kumimoji="1" lang="en-US" altLang="ja-JP" b="1" dirty="0" smtClean="0">
                <a:latin typeface="+mj-lt"/>
              </a:rPr>
              <a:t>Laminated </a:t>
            </a:r>
            <a:r>
              <a:rPr kumimoji="1" lang="en-US" altLang="ja-JP" b="1" dirty="0" err="1" smtClean="0">
                <a:latin typeface="+mj-lt"/>
              </a:rPr>
              <a:t>Busbar</a:t>
            </a:r>
            <a:endParaRPr kumimoji="1" lang="ja-JP" altLang="en-US" b="1" dirty="0">
              <a:latin typeface="+mj-lt"/>
            </a:endParaRPr>
          </a:p>
        </p:txBody>
      </p:sp>
      <p:cxnSp>
        <p:nvCxnSpPr>
          <p:cNvPr id="15" name="直線矢印コネクタ 14"/>
          <p:cNvCxnSpPr/>
          <p:nvPr/>
        </p:nvCxnSpPr>
        <p:spPr bwMode="auto">
          <a:xfrm flipH="1">
            <a:off x="6532744" y="2211511"/>
            <a:ext cx="228909" cy="2164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3029856" y="2024844"/>
            <a:ext cx="1512168" cy="369332"/>
          </a:xfrm>
          <a:prstGeom prst="rect">
            <a:avLst/>
          </a:prstGeom>
          <a:noFill/>
        </p:spPr>
        <p:txBody>
          <a:bodyPr wrap="square" rtlCol="0">
            <a:spAutoFit/>
          </a:bodyPr>
          <a:lstStyle/>
          <a:p>
            <a:pPr algn="ctr"/>
            <a:r>
              <a:rPr kumimoji="1" lang="en-US" altLang="ja-JP" b="1" dirty="0" smtClean="0">
                <a:latin typeface="+mj-lt"/>
              </a:rPr>
              <a:t>Gate Driver</a:t>
            </a:r>
            <a:endParaRPr kumimoji="1" lang="ja-JP" altLang="en-US" b="1" dirty="0">
              <a:latin typeface="+mj-lt"/>
            </a:endParaRPr>
          </a:p>
        </p:txBody>
      </p:sp>
      <p:cxnSp>
        <p:nvCxnSpPr>
          <p:cNvPr id="17" name="直線矢印コネクタ 16"/>
          <p:cNvCxnSpPr/>
          <p:nvPr/>
        </p:nvCxnSpPr>
        <p:spPr bwMode="auto">
          <a:xfrm>
            <a:off x="3709899" y="2370348"/>
            <a:ext cx="142021" cy="2390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5809783" y="4722530"/>
            <a:ext cx="1903740" cy="369332"/>
          </a:xfrm>
          <a:prstGeom prst="rect">
            <a:avLst/>
          </a:prstGeom>
          <a:noFill/>
        </p:spPr>
        <p:txBody>
          <a:bodyPr wrap="square" rtlCol="0">
            <a:spAutoFit/>
          </a:bodyPr>
          <a:lstStyle/>
          <a:p>
            <a:pPr algn="ctr"/>
            <a:r>
              <a:rPr kumimoji="1" lang="en-US" altLang="ja-JP" b="1" dirty="0" smtClean="0">
                <a:latin typeface="+mj-lt"/>
              </a:rPr>
              <a:t>HVIGBT LV100 </a:t>
            </a:r>
            <a:endParaRPr kumimoji="1" lang="ja-JP" altLang="en-US" b="1" dirty="0">
              <a:latin typeface="+mj-lt"/>
            </a:endParaRPr>
          </a:p>
        </p:txBody>
      </p:sp>
      <p:cxnSp>
        <p:nvCxnSpPr>
          <p:cNvPr id="19" name="直線矢印コネクタ 18"/>
          <p:cNvCxnSpPr/>
          <p:nvPr/>
        </p:nvCxnSpPr>
        <p:spPr bwMode="auto">
          <a:xfrm flipH="1" flipV="1">
            <a:off x="5652121" y="4149080"/>
            <a:ext cx="504055" cy="5987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a:off x="7468263" y="3173834"/>
            <a:ext cx="2020214" cy="369332"/>
          </a:xfrm>
          <a:prstGeom prst="rect">
            <a:avLst/>
          </a:prstGeom>
          <a:noFill/>
        </p:spPr>
        <p:txBody>
          <a:bodyPr wrap="square" rtlCol="0">
            <a:spAutoFit/>
          </a:bodyPr>
          <a:lstStyle/>
          <a:p>
            <a:r>
              <a:rPr lang="en-US" altLang="ja-JP" b="1" dirty="0" smtClean="0">
                <a:latin typeface="+mj-lt"/>
              </a:rPr>
              <a:t>Capacitor</a:t>
            </a:r>
            <a:endParaRPr kumimoji="1" lang="ja-JP" altLang="en-US" b="1" dirty="0">
              <a:latin typeface="+mj-lt"/>
            </a:endParaRPr>
          </a:p>
        </p:txBody>
      </p:sp>
      <p:cxnSp>
        <p:nvCxnSpPr>
          <p:cNvPr id="21" name="直線矢印コネクタ 20"/>
          <p:cNvCxnSpPr/>
          <p:nvPr/>
        </p:nvCxnSpPr>
        <p:spPr bwMode="auto">
          <a:xfrm flipH="1">
            <a:off x="7300039" y="3374440"/>
            <a:ext cx="228909" cy="2164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5203171" y="2632116"/>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b="1" dirty="0" smtClean="0">
                <a:latin typeface="+mj-lt"/>
              </a:rPr>
              <a:t>DC side</a:t>
            </a:r>
            <a:endParaRPr kumimoji="1" lang="ja-JP" altLang="en-US" b="1" dirty="0">
              <a:latin typeface="+mj-lt"/>
            </a:endParaRPr>
          </a:p>
        </p:txBody>
      </p:sp>
      <p:sp>
        <p:nvSpPr>
          <p:cNvPr id="27" name="テキスト ボックス 26"/>
          <p:cNvSpPr txBox="1"/>
          <p:nvPr/>
        </p:nvSpPr>
        <p:spPr>
          <a:xfrm>
            <a:off x="3336867" y="3961516"/>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b="1" dirty="0" smtClean="0">
                <a:latin typeface="+mj-lt"/>
              </a:rPr>
              <a:t>AC side</a:t>
            </a:r>
            <a:endParaRPr kumimoji="1" lang="ja-JP" altLang="en-US" b="1" dirty="0">
              <a:latin typeface="+mj-lt"/>
            </a:endParaRPr>
          </a:p>
        </p:txBody>
      </p:sp>
      <p:sp>
        <p:nvSpPr>
          <p:cNvPr id="28" name="テキスト ボックス 27"/>
          <p:cNvSpPr txBox="1"/>
          <p:nvPr/>
        </p:nvSpPr>
        <p:spPr>
          <a:xfrm>
            <a:off x="925665" y="6031060"/>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b="1" dirty="0" smtClean="0">
                <a:latin typeface="+mj-lt"/>
              </a:rPr>
              <a:t>AC side</a:t>
            </a:r>
            <a:endParaRPr kumimoji="1" lang="ja-JP" altLang="en-US" b="1" dirty="0">
              <a:latin typeface="+mj-lt"/>
            </a:endParaRPr>
          </a:p>
        </p:txBody>
      </p:sp>
      <p:sp>
        <p:nvSpPr>
          <p:cNvPr id="29" name="テキスト ボックス 28"/>
          <p:cNvSpPr txBox="1"/>
          <p:nvPr/>
        </p:nvSpPr>
        <p:spPr>
          <a:xfrm>
            <a:off x="925665" y="1475866"/>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b="1" dirty="0" smtClean="0">
                <a:latin typeface="+mj-lt"/>
              </a:rPr>
              <a:t>DC side</a:t>
            </a:r>
            <a:endParaRPr kumimoji="1" lang="ja-JP" altLang="en-US" b="1" dirty="0">
              <a:latin typeface="+mj-lt"/>
            </a:endParaRPr>
          </a:p>
        </p:txBody>
      </p:sp>
      <p:sp>
        <p:nvSpPr>
          <p:cNvPr id="31" name="Rechteck 10"/>
          <p:cNvSpPr/>
          <p:nvPr/>
        </p:nvSpPr>
        <p:spPr bwMode="auto">
          <a:xfrm>
            <a:off x="513242" y="3509856"/>
            <a:ext cx="2402574" cy="1385428"/>
          </a:xfrm>
          <a:prstGeom prst="rect">
            <a:avLst/>
          </a:prstGeom>
          <a:solidFill>
            <a:srgbClr val="46C546">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2" name="正方形/長方形 31"/>
          <p:cNvSpPr/>
          <p:nvPr/>
        </p:nvSpPr>
        <p:spPr>
          <a:xfrm>
            <a:off x="3780909" y="5462444"/>
            <a:ext cx="4572000" cy="707886"/>
          </a:xfrm>
          <a:prstGeom prst="rect">
            <a:avLst/>
          </a:prstGeom>
          <a:solidFill>
            <a:srgbClr val="AFE1FF"/>
          </a:solidFill>
          <a:ln>
            <a:solidFill>
              <a:srgbClr val="0000FF"/>
            </a:solidFill>
          </a:ln>
        </p:spPr>
        <p:style>
          <a:lnRef idx="2">
            <a:schemeClr val="accent5"/>
          </a:lnRef>
          <a:fillRef idx="1">
            <a:schemeClr val="lt1"/>
          </a:fillRef>
          <a:effectRef idx="0">
            <a:schemeClr val="accent5"/>
          </a:effectRef>
          <a:fontRef idx="minor">
            <a:schemeClr val="dk1"/>
          </a:fontRef>
        </p:style>
        <p:txBody>
          <a:bodyPr>
            <a:spAutoFit/>
          </a:bodyPr>
          <a:lstStyle/>
          <a:p>
            <a:r>
              <a:rPr kumimoji="0" lang="en-US" altLang="ja-JP" sz="2000" b="1" kern="0" dirty="0">
                <a:solidFill>
                  <a:srgbClr val="000000"/>
                </a:solidFill>
                <a:latin typeface="Arial"/>
                <a:ea typeface="ＭＳ Ｐゴシック"/>
              </a:rPr>
              <a:t>Simple PCB layout and simple output line layout</a:t>
            </a:r>
            <a:endParaRPr lang="ja-JP" altLang="en-US" sz="2000" dirty="0"/>
          </a:p>
        </p:txBody>
      </p:sp>
    </p:spTree>
    <p:extLst>
      <p:ext uri="{BB962C8B-B14F-4D97-AF65-F5344CB8AC3E}">
        <p14:creationId xmlns:p14="http://schemas.microsoft.com/office/powerpoint/2010/main" val="3371239239"/>
      </p:ext>
    </p:extLst>
  </p:cSld>
  <p:clrMapOvr>
    <a:masterClrMapping/>
  </p:clrMapOvr>
  <mc:AlternateContent xmlns:mc="http://schemas.openxmlformats.org/markup-compatibility/2006" xmlns:p14="http://schemas.microsoft.com/office/powerpoint/2010/main">
    <mc:Choice Requires="p14">
      <p:transition spd="slow" p14:dur="2000" advTm="48043"/>
    </mc:Choice>
    <mc:Fallback xmlns="">
      <p:transition spd="slow" advTm="48043"/>
    </mc:Fallback>
  </mc:AlternateContent>
  <p:timing>
    <p:tnLst>
      <p:par>
        <p:cTn id="1" dur="indefinite" restart="never" nodeType="tmRoot"/>
      </p:par>
    </p:tnLst>
  </p:timing>
  <p:extLst mod="1">
    <p:ext uri="{3A86A75C-4F4B-4683-9AE1-C65F6400EC91}">
      <p14:laserTraceLst xmlns:p14="http://schemas.microsoft.com/office/powerpoint/2010/main">
        <p14:tracePtLst>
          <p14:tracePt t="2162" x="260350" y="5588000"/>
          <p14:tracePt t="2330" x="260350" y="5581650"/>
          <p14:tracePt t="3707" x="260350" y="5575300"/>
          <p14:tracePt t="3714" x="273050" y="5575300"/>
          <p14:tracePt t="3722" x="285750" y="5556250"/>
          <p14:tracePt t="3731" x="304800" y="5543550"/>
          <p14:tracePt t="3748" x="330200" y="5530850"/>
          <p14:tracePt t="3765" x="342900" y="5524500"/>
          <p14:tracePt t="3781" x="355600" y="5511800"/>
          <p14:tracePt t="3798" x="368300" y="5505450"/>
          <p14:tracePt t="3815" x="393700" y="5499100"/>
          <p14:tracePt t="3831" x="431800" y="5480050"/>
          <p14:tracePt t="3848" x="444500" y="5467350"/>
          <p14:tracePt t="3865" x="482600" y="5461000"/>
          <p14:tracePt t="3881" x="514350" y="5454650"/>
          <p14:tracePt t="3898" x="558800" y="5454650"/>
          <p14:tracePt t="3915" x="673100" y="5448300"/>
          <p14:tracePt t="3932" x="831850" y="5422900"/>
          <p14:tracePt t="3948" x="971550" y="5416550"/>
          <p14:tracePt t="3965" x="1238250" y="5365750"/>
          <p14:tracePt t="3982" x="1568450" y="5353050"/>
          <p14:tracePt t="3998" x="1905000" y="5302250"/>
          <p14:tracePt t="4015" x="2330450" y="5200650"/>
          <p14:tracePt t="4031" x="2546350" y="5105400"/>
          <p14:tracePt t="4048" x="2800350" y="5003800"/>
          <p14:tracePt t="4065" x="3009900" y="4908550"/>
          <p14:tracePt t="4081" x="3321050" y="4775200"/>
          <p14:tracePt t="4098" x="3441700" y="4705350"/>
          <p14:tracePt t="4115" x="3549650" y="4635500"/>
          <p14:tracePt t="4132" x="3632200" y="4572000"/>
          <p14:tracePt t="4148" x="3670300" y="4533900"/>
          <p14:tracePt t="4165" x="3702050" y="4502150"/>
          <p14:tracePt t="4182" x="3721100" y="4470400"/>
          <p14:tracePt t="4198" x="3848100" y="4324350"/>
          <p14:tracePt t="4215" x="3854450" y="4324350"/>
          <p14:tracePt t="4697" x="3854450" y="4318000"/>
          <p14:tracePt t="4704" x="3848100" y="4311650"/>
          <p14:tracePt t="4715" x="3841750" y="4311650"/>
          <p14:tracePt t="4731" x="3841750" y="4279900"/>
          <p14:tracePt t="4748" x="3854450" y="4254500"/>
          <p14:tracePt t="4765" x="3873500" y="4210050"/>
          <p14:tracePt t="4781" x="3886200" y="4165600"/>
          <p14:tracePt t="4798" x="3886200" y="4108450"/>
          <p14:tracePt t="4815" x="3892550" y="4076700"/>
          <p14:tracePt t="4832" x="3905250" y="4051300"/>
          <p14:tracePt t="4848" x="3924300" y="4013200"/>
          <p14:tracePt t="4865" x="3949700" y="3975100"/>
          <p14:tracePt t="4882" x="3994150" y="3911600"/>
          <p14:tracePt t="4898" x="4076700" y="3810000"/>
          <p14:tracePt t="4915" x="4165600" y="3670300"/>
          <p14:tracePt t="4931" x="4235450" y="3556000"/>
          <p14:tracePt t="4948" x="4305300" y="3467100"/>
          <p14:tracePt t="4965" x="4375150" y="3384550"/>
          <p14:tracePt t="4982" x="4413250" y="3340100"/>
          <p14:tracePt t="4998" x="4425950" y="3295650"/>
          <p14:tracePt t="5015" x="4432300" y="3251200"/>
          <p14:tracePt t="5032" x="4432300" y="3238500"/>
          <p14:tracePt t="5065" x="4425950" y="3238500"/>
          <p14:tracePt t="5413" x="4425950" y="3232150"/>
          <p14:tracePt t="5492" x="4425950" y="3219450"/>
          <p14:tracePt t="5500" x="4425950" y="3213100"/>
          <p14:tracePt t="5524" x="4425950" y="3206750"/>
          <p14:tracePt t="5533" x="4425950" y="3194050"/>
          <p14:tracePt t="5615" x="4438650" y="3194050"/>
          <p14:tracePt t="5671" x="4445000" y="3194050"/>
          <p14:tracePt t="5678" x="4451350" y="3206750"/>
          <p14:tracePt t="5686" x="4457700" y="3206750"/>
          <p14:tracePt t="5698" x="4464050" y="3206750"/>
          <p14:tracePt t="5715" x="4470400" y="3213100"/>
          <p14:tracePt t="5731" x="4470400" y="3219450"/>
          <p14:tracePt t="5748" x="4483100" y="3232150"/>
          <p14:tracePt t="5765" x="4489450" y="3251200"/>
          <p14:tracePt t="5782" x="4533900" y="3289300"/>
          <p14:tracePt t="5798" x="4572000" y="3327400"/>
          <p14:tracePt t="5815" x="4629150" y="3352800"/>
          <p14:tracePt t="5831" x="4711700" y="3397250"/>
          <p14:tracePt t="5848" x="4800600" y="3441700"/>
          <p14:tracePt t="5865" x="4838700" y="3473450"/>
          <p14:tracePt t="5881" x="4857750" y="3517900"/>
          <p14:tracePt t="5898" x="4851400" y="3517900"/>
          <p14:tracePt t="5915" x="4845050" y="3524250"/>
          <p14:tracePt t="6547" x="4838700" y="3524250"/>
          <p14:tracePt t="6554" x="4819650" y="3517900"/>
          <p14:tracePt t="6565" x="4813300" y="3517900"/>
          <p14:tracePt t="6581" x="4800600" y="3505200"/>
          <p14:tracePt t="6598" x="4762500" y="3492500"/>
          <p14:tracePt t="6615" x="4686300" y="3479800"/>
          <p14:tracePt t="6631" x="4591050" y="3467100"/>
          <p14:tracePt t="6634" x="4565650" y="3467100"/>
          <p14:tracePt t="6648" x="4552950" y="3460750"/>
          <p14:tracePt t="6665" x="4521200" y="3441700"/>
          <p14:tracePt t="6682" x="4483100" y="3409950"/>
          <p14:tracePt t="6698" x="4451350" y="3384550"/>
          <p14:tracePt t="6715" x="4425950" y="3365500"/>
          <p14:tracePt t="6732" x="4400550" y="3346450"/>
          <p14:tracePt t="6748" x="4381500" y="3340100"/>
          <p14:tracePt t="6765" x="4381500" y="3333750"/>
          <p14:tracePt t="6781" x="4381500" y="3327400"/>
          <p14:tracePt t="6798" x="4375150" y="3321050"/>
          <p14:tracePt t="6815" x="4368800" y="3314700"/>
          <p14:tracePt t="6831" x="4362450" y="3308350"/>
          <p14:tracePt t="6848" x="4356100" y="3295650"/>
          <p14:tracePt t="6865" x="4356100" y="3276600"/>
          <p14:tracePt t="6881" x="4343400" y="3251200"/>
          <p14:tracePt t="6898" x="4337050" y="3219450"/>
          <p14:tracePt t="6915" x="4337050" y="3200400"/>
          <p14:tracePt t="6932" x="4324350" y="3181350"/>
          <p14:tracePt t="6948" x="4305300" y="3155950"/>
          <p14:tracePt t="6965" x="4292600" y="3136900"/>
          <p14:tracePt t="6982" x="4279900" y="3117850"/>
          <p14:tracePt t="6998" x="4279900" y="3111500"/>
          <p14:tracePt t="7015" x="4273550" y="3098800"/>
          <p14:tracePt t="7031" x="4273550" y="3092450"/>
          <p14:tracePt t="7048" x="4267200" y="3086100"/>
          <p14:tracePt t="7065" x="4260850" y="3086100"/>
          <p14:tracePt t="7082" x="4260850" y="3079750"/>
          <p14:tracePt t="7098" x="4248150" y="3079750"/>
          <p14:tracePt t="7115" x="4248150" y="3073400"/>
          <p14:tracePt t="7230" x="4248150" y="3067050"/>
          <p14:tracePt t="7262" x="4254500" y="3067050"/>
          <p14:tracePt t="7278" x="4260850" y="3067050"/>
          <p14:tracePt t="7286" x="4267200" y="3060700"/>
          <p14:tracePt t="7298" x="4273550" y="3054350"/>
          <p14:tracePt t="7315" x="4286250" y="3048000"/>
          <p14:tracePt t="7331" x="4298950" y="3041650"/>
          <p14:tracePt t="7348" x="4305300" y="3035300"/>
          <p14:tracePt t="7416" x="4311650" y="3035300"/>
          <p14:tracePt t="7512" x="4324350" y="3035300"/>
          <p14:tracePt t="7520" x="4337050" y="3035300"/>
          <p14:tracePt t="7531" x="4343400" y="3028950"/>
          <p14:tracePt t="7548" x="4362450" y="3028950"/>
          <p14:tracePt t="7602" x="4368800" y="3035300"/>
          <p14:tracePt t="7608" x="4368800" y="3041650"/>
          <p14:tracePt t="7616" x="4375150" y="3048000"/>
          <p14:tracePt t="7632" x="4375150" y="3054350"/>
          <p14:tracePt t="7648" x="4381500" y="3079750"/>
          <p14:tracePt t="7665" x="4387850" y="3105150"/>
          <p14:tracePt t="7682" x="4387850" y="3143250"/>
          <p14:tracePt t="7698" x="4381500" y="3175000"/>
          <p14:tracePt t="7715" x="4375150" y="3213100"/>
          <p14:tracePt t="7732" x="4375150" y="3225800"/>
          <p14:tracePt t="7748" x="4375150" y="3232150"/>
          <p14:tracePt t="7765" x="4381500" y="3238500"/>
          <p14:tracePt t="7782" x="4381500" y="3244850"/>
          <p14:tracePt t="7798" x="4381500" y="3251200"/>
          <p14:tracePt t="7815" x="4381500" y="3263900"/>
          <p14:tracePt t="7832" x="4381500" y="3282950"/>
          <p14:tracePt t="7865" x="4381500" y="3289300"/>
          <p14:tracePt t="7883" x="4381500" y="3295650"/>
          <p14:tracePt t="7922" x="4381500" y="3302000"/>
          <p14:tracePt t="7930" x="4381500" y="3308350"/>
          <p14:tracePt t="7938" x="4387850" y="3308350"/>
          <p14:tracePt t="7948" x="4387850" y="3314700"/>
          <p14:tracePt t="7965" x="4394200" y="3314700"/>
          <p14:tracePt t="7982" x="4406900" y="3314700"/>
          <p14:tracePt t="7998" x="4413250" y="3314700"/>
          <p14:tracePt t="8015" x="4425950" y="3314700"/>
          <p14:tracePt t="8032" x="4451350" y="3314700"/>
          <p14:tracePt t="8048" x="4476750" y="3314700"/>
          <p14:tracePt t="8065" x="4502150" y="3314700"/>
          <p14:tracePt t="8082" x="4533900" y="3295650"/>
          <p14:tracePt t="8098" x="4552950" y="3276600"/>
          <p14:tracePt t="8115" x="4584700" y="3263900"/>
          <p14:tracePt t="8132" x="4591050" y="3263900"/>
          <p14:tracePt t="8148" x="4622800" y="3244850"/>
          <p14:tracePt t="8165" x="4648200" y="3244850"/>
          <p14:tracePt t="8181" x="4673600" y="3225800"/>
          <p14:tracePt t="8198" x="4711700" y="3206750"/>
          <p14:tracePt t="8215" x="4737100" y="3187700"/>
          <p14:tracePt t="8231" x="4762500" y="3175000"/>
          <p14:tracePt t="8248" x="4775200" y="3168650"/>
          <p14:tracePt t="8281" x="4781550" y="3168650"/>
          <p14:tracePt t="8364" x="4775200" y="3187700"/>
          <p14:tracePt t="8372" x="4756150" y="3213100"/>
          <p14:tracePt t="8381" x="4737100" y="3238500"/>
          <p14:tracePt t="8398" x="4705350" y="3282950"/>
          <p14:tracePt t="8415" x="4692650" y="3308350"/>
          <p14:tracePt t="8431" x="4692650" y="3352800"/>
          <p14:tracePt t="8448" x="4692650" y="3378200"/>
          <p14:tracePt t="8465" x="4699000" y="3416300"/>
          <p14:tracePt t="8481" x="4699000" y="3454400"/>
          <p14:tracePt t="8498" x="4699000" y="3517900"/>
          <p14:tracePt t="8515" x="4699000" y="3581400"/>
          <p14:tracePt t="8532" x="4699000" y="3613150"/>
          <p14:tracePt t="8548" x="4699000" y="3632200"/>
          <p14:tracePt t="8565" x="4699000" y="3638550"/>
          <p14:tracePt t="8582" x="4699000" y="3657600"/>
          <p14:tracePt t="8598" x="4699000" y="3670300"/>
          <p14:tracePt t="8615" x="4699000" y="3676650"/>
          <p14:tracePt t="8718" x="4705350" y="3676650"/>
          <p14:tracePt t="8726" x="4711700" y="3676650"/>
          <p14:tracePt t="8734" x="4718050" y="3676650"/>
          <p14:tracePt t="8748" x="4730750" y="3676650"/>
          <p14:tracePt t="8765" x="4756150" y="3676650"/>
          <p14:tracePt t="8782" x="4781550" y="3676650"/>
          <p14:tracePt t="8798" x="4819650" y="3670300"/>
          <p14:tracePt t="8815" x="4845050" y="3670300"/>
          <p14:tracePt t="8832" x="4864100" y="3663950"/>
          <p14:tracePt t="8848" x="4883150" y="3651250"/>
          <p14:tracePt t="8865" x="4921250" y="3632200"/>
          <p14:tracePt t="8882" x="4946650" y="3613150"/>
          <p14:tracePt t="8898" x="4972050" y="3587750"/>
          <p14:tracePt t="8915" x="4997450" y="3575050"/>
          <p14:tracePt t="8931" x="5010150" y="3556000"/>
          <p14:tracePt t="8948" x="5022850" y="3556000"/>
          <p14:tracePt t="8965" x="5035550" y="3543300"/>
          <p14:tracePt t="8982" x="5041900" y="3543300"/>
          <p14:tracePt t="8998" x="5048250" y="3536950"/>
          <p14:tracePt t="9015" x="5054600" y="3530600"/>
          <p14:tracePt t="9160" x="5054600" y="3536950"/>
          <p14:tracePt t="9168" x="5054600" y="3556000"/>
          <p14:tracePt t="9176" x="5048250" y="3568700"/>
          <p14:tracePt t="9184" x="5041900" y="3581400"/>
          <p14:tracePt t="9198" x="5035550" y="3600450"/>
          <p14:tracePt t="9215" x="5022850" y="3632200"/>
          <p14:tracePt t="9232" x="5010150" y="3670300"/>
          <p14:tracePt t="9248" x="5010150" y="3702050"/>
          <p14:tracePt t="9265" x="5010150" y="3746500"/>
          <p14:tracePt t="9282" x="5003800" y="3771900"/>
          <p14:tracePt t="9298" x="4997450" y="3816350"/>
          <p14:tracePt t="9315" x="4991100" y="3841750"/>
          <p14:tracePt t="9332" x="4991100" y="3860800"/>
          <p14:tracePt t="9348" x="4991100" y="3879850"/>
          <p14:tracePt t="9365" x="4991100" y="3892550"/>
          <p14:tracePt t="9382" x="4991100" y="3905250"/>
          <p14:tracePt t="9398" x="4997450" y="3905250"/>
          <p14:tracePt t="9415" x="4997450" y="3911600"/>
          <p14:tracePt t="9432" x="4997450" y="3937000"/>
          <p14:tracePt t="9448" x="4997450" y="3956050"/>
          <p14:tracePt t="9465" x="5003800" y="3968750"/>
          <p14:tracePt t="9482" x="5010150" y="3981450"/>
          <p14:tracePt t="9498" x="5022850" y="3994150"/>
          <p14:tracePt t="9515" x="5029200" y="4000500"/>
          <p14:tracePt t="9531" x="5035550" y="4013200"/>
          <p14:tracePt t="9548" x="5054600" y="4019550"/>
          <p14:tracePt t="9565" x="5060950" y="4032250"/>
          <p14:tracePt t="9582" x="5067300" y="4032250"/>
          <p14:tracePt t="9598" x="5080000" y="4032250"/>
          <p14:tracePt t="9615" x="5086350" y="4032250"/>
          <p14:tracePt t="9632" x="5092700" y="4032250"/>
          <p14:tracePt t="9648" x="5105400" y="4032250"/>
          <p14:tracePt t="9665" x="5111750" y="4025900"/>
          <p14:tracePt t="9681" x="5130800" y="4019550"/>
          <p14:tracePt t="9698" x="5162550" y="4013200"/>
          <p14:tracePt t="9715" x="5187950" y="3994150"/>
          <p14:tracePt t="9732" x="5219700" y="3975100"/>
          <p14:tracePt t="9748" x="5276850" y="3930650"/>
          <p14:tracePt t="9765" x="5327650" y="3892550"/>
          <p14:tracePt t="9781" x="5397500" y="3860800"/>
          <p14:tracePt t="9798" x="5448300" y="3835400"/>
          <p14:tracePt t="9815" x="5461000" y="3822700"/>
          <p14:tracePt t="9831" x="5467350" y="3822700"/>
          <p14:tracePt t="10112" x="5467350" y="3829050"/>
          <p14:tracePt t="10166" x="5467350" y="3835400"/>
          <p14:tracePt t="10174" x="5473700" y="3835400"/>
          <p14:tracePt t="10183" x="5473700" y="3841750"/>
          <p14:tracePt t="10198" x="5486400" y="3860800"/>
          <p14:tracePt t="10215" x="5511800" y="3886200"/>
          <p14:tracePt t="10232" x="5543550" y="3911600"/>
          <p14:tracePt t="10248" x="5575300" y="3949700"/>
          <p14:tracePt t="10265" x="5626100" y="3981450"/>
          <p14:tracePt t="10282" x="5695950" y="4006850"/>
          <p14:tracePt t="10298" x="5803900" y="4038600"/>
          <p14:tracePt t="10315" x="5930900" y="4057650"/>
          <p14:tracePt t="10332" x="6064250" y="4064000"/>
          <p14:tracePt t="10348" x="6216650" y="4070350"/>
          <p14:tracePt t="10365" x="6350000" y="4089400"/>
          <p14:tracePt t="10382" x="6483350" y="4095750"/>
          <p14:tracePt t="10398" x="6578600" y="4102100"/>
          <p14:tracePt t="10415" x="6610350" y="4114800"/>
          <p14:tracePt t="10432" x="6610350" y="4140200"/>
          <p14:tracePt t="10640" x="6604000" y="4140200"/>
          <p14:tracePt t="10708" x="6610350" y="4140200"/>
          <p14:tracePt t="10722" x="6610350" y="4133850"/>
          <p14:tracePt t="10731" x="6610350" y="4127500"/>
          <p14:tracePt t="10778" x="6604000" y="4127500"/>
          <p14:tracePt t="10802" x="6604000" y="4114800"/>
          <p14:tracePt t="10810" x="6610350" y="4114800"/>
          <p14:tracePt t="10818" x="6610350" y="4108450"/>
          <p14:tracePt t="10834" x="6610350" y="4089400"/>
          <p14:tracePt t="10848" x="6610350" y="4083050"/>
          <p14:tracePt t="10865" x="6610350" y="4044950"/>
          <p14:tracePt t="10882" x="6610350" y="4025900"/>
          <p14:tracePt t="10898" x="6642100" y="3981450"/>
          <p14:tracePt t="10915" x="6667500" y="3949700"/>
          <p14:tracePt t="10932" x="6686550" y="3917950"/>
          <p14:tracePt t="10948" x="6718300" y="3873500"/>
          <p14:tracePt t="10965" x="6750050" y="3835400"/>
          <p14:tracePt t="10982" x="6788150" y="3784600"/>
          <p14:tracePt t="10998" x="6826250" y="3727450"/>
          <p14:tracePt t="11015" x="6858000" y="3663950"/>
          <p14:tracePt t="11031" x="6889750" y="3575050"/>
          <p14:tracePt t="11048" x="6902450" y="3517900"/>
          <p14:tracePt t="11065" x="6921500" y="3479800"/>
          <p14:tracePt t="11082" x="6921500" y="3460750"/>
          <p14:tracePt t="11098" x="6921500" y="3435350"/>
          <p14:tracePt t="11115" x="6921500" y="3397250"/>
          <p14:tracePt t="11132" x="6921500" y="3340100"/>
          <p14:tracePt t="11148" x="6883400" y="3225800"/>
          <p14:tracePt t="11165" x="6864350" y="3175000"/>
          <p14:tracePt t="11182" x="6845300" y="3149600"/>
          <p14:tracePt t="11198" x="6832600" y="3124200"/>
          <p14:tracePt t="11215" x="6826250" y="3086100"/>
          <p14:tracePt t="11232" x="6807200" y="3041650"/>
          <p14:tracePt t="11248" x="6794500" y="2978150"/>
          <p14:tracePt t="11265" x="6762750" y="2870200"/>
          <p14:tracePt t="11282" x="6705600" y="2743200"/>
          <p14:tracePt t="11298" x="6648450" y="2647950"/>
          <p14:tracePt t="11315" x="6610350" y="2590800"/>
          <p14:tracePt t="11332" x="6565900" y="2552700"/>
          <p14:tracePt t="11348" x="6470650" y="2482850"/>
          <p14:tracePt t="11365" x="6438900" y="2451100"/>
          <p14:tracePt t="11382" x="6318250" y="2336800"/>
          <p14:tracePt t="11398" x="6203950" y="2247900"/>
          <p14:tracePt t="11415" x="6096000" y="2171700"/>
          <p14:tracePt t="11432" x="5981700" y="2089150"/>
          <p14:tracePt t="11448" x="5873750" y="2032000"/>
          <p14:tracePt t="11465" x="5765800" y="2012950"/>
          <p14:tracePt t="11482" x="5670550" y="1987550"/>
          <p14:tracePt t="11498" x="5594350" y="1987550"/>
          <p14:tracePt t="11515" x="5505450" y="1987550"/>
          <p14:tracePt t="11532" x="5410200" y="2006600"/>
          <p14:tracePt t="11548" x="5321300" y="2025650"/>
          <p14:tracePt t="11565" x="5257800" y="2044700"/>
          <p14:tracePt t="11582" x="5168900" y="2082800"/>
          <p14:tracePt t="11598" x="5111750" y="2108200"/>
          <p14:tracePt t="11615" x="5080000" y="2133600"/>
          <p14:tracePt t="11631" x="5048250" y="2152650"/>
          <p14:tracePt t="11648" x="5029200" y="2171700"/>
          <p14:tracePt t="11665" x="5016500" y="2190750"/>
          <p14:tracePt t="11682" x="5016500" y="2235200"/>
          <p14:tracePt t="11698" x="5016500" y="2292350"/>
          <p14:tracePt t="11715" x="5022850" y="2362200"/>
          <p14:tracePt t="11731" x="5022850" y="2444750"/>
          <p14:tracePt t="11748" x="5016500" y="2559050"/>
          <p14:tracePt t="11765" x="4991100" y="2667000"/>
          <p14:tracePt t="11782" x="4959350" y="2774950"/>
          <p14:tracePt t="11799" x="4953000" y="2851150"/>
          <p14:tracePt t="11815" x="4953000" y="2882900"/>
          <p14:tracePt t="11832" x="4953000" y="2921000"/>
          <p14:tracePt t="11848" x="4965700" y="2971800"/>
          <p14:tracePt t="11865" x="4984750" y="2997200"/>
          <p14:tracePt t="11882" x="4997450" y="3022600"/>
          <p14:tracePt t="11898" x="5016500" y="3060700"/>
          <p14:tracePt t="11915" x="5035550" y="3092450"/>
          <p14:tracePt t="11932" x="5060950" y="3136900"/>
          <p14:tracePt t="11948" x="5092700" y="3168650"/>
          <p14:tracePt t="11965" x="5149850" y="3225800"/>
          <p14:tracePt t="11982" x="5207000" y="3282950"/>
          <p14:tracePt t="11998" x="5270500" y="3340100"/>
          <p14:tracePt t="12015" x="5334000" y="3397250"/>
          <p14:tracePt t="12032" x="5384800" y="3460750"/>
          <p14:tracePt t="12048" x="5435600" y="3530600"/>
          <p14:tracePt t="12065" x="5467350" y="3568700"/>
          <p14:tracePt t="12082" x="5480050" y="3594100"/>
          <p14:tracePt t="12098" x="5537200" y="3651250"/>
          <p14:tracePt t="12115" x="5607050" y="3683000"/>
          <p14:tracePt t="12132" x="5657850" y="3733800"/>
          <p14:tracePt t="12148" x="5715000" y="3778250"/>
          <p14:tracePt t="12165" x="5759450" y="3835400"/>
          <p14:tracePt t="12182" x="5816600" y="3879850"/>
          <p14:tracePt t="12198" x="5880100" y="3937000"/>
          <p14:tracePt t="12215" x="5930900" y="3987800"/>
          <p14:tracePt t="12232" x="5975350" y="4025900"/>
          <p14:tracePt t="12248" x="5994400" y="4057650"/>
          <p14:tracePt t="12265" x="6019800" y="4083050"/>
          <p14:tracePt t="12282" x="6026150" y="4114800"/>
          <p14:tracePt t="12298" x="6032500" y="4121150"/>
          <p14:tracePt t="12315" x="6038850" y="4127500"/>
          <p14:tracePt t="12588" x="6038850" y="4121150"/>
          <p14:tracePt t="12596" x="6038850" y="4114800"/>
          <p14:tracePt t="12654" x="6038850" y="4108450"/>
          <p14:tracePt t="12660" x="6038850" y="4102100"/>
          <p14:tracePt t="12676" x="6038850" y="4095750"/>
          <p14:tracePt t="12684" x="6032500" y="4095750"/>
          <p14:tracePt t="12698" x="6019800" y="4089400"/>
          <p14:tracePt t="12715" x="5994400" y="4076700"/>
          <p14:tracePt t="12732" x="5981700" y="4076700"/>
          <p14:tracePt t="12748" x="5988050" y="4089400"/>
          <p14:tracePt t="13094" x="5988050" y="4095750"/>
          <p14:tracePt t="13102" x="5969000" y="4102100"/>
          <p14:tracePt t="13110" x="5930900" y="4127500"/>
          <p14:tracePt t="13118" x="5892800" y="4133850"/>
          <p14:tracePt t="13132" x="5835650" y="4159250"/>
          <p14:tracePt t="13148" x="5695950" y="4203700"/>
          <p14:tracePt t="13165" x="5549900" y="4248150"/>
          <p14:tracePt t="13182" x="5448300" y="4254500"/>
          <p14:tracePt t="13198" x="5308600" y="4292600"/>
          <p14:tracePt t="13215" x="5200650" y="4337050"/>
          <p14:tracePt t="13232" x="5086350" y="4381500"/>
          <p14:tracePt t="13249" x="4927600" y="4419600"/>
          <p14:tracePt t="13265" x="4857750" y="4432300"/>
          <p14:tracePt t="13282" x="4806950" y="4438650"/>
          <p14:tracePt t="13298" x="4749800" y="4445000"/>
          <p14:tracePt t="13315" x="4718050" y="4451350"/>
          <p14:tracePt t="13332" x="4679950" y="4470400"/>
          <p14:tracePt t="13348" x="4635500" y="4489450"/>
          <p14:tracePt t="13365" x="4584700" y="4514850"/>
          <p14:tracePt t="13382" x="4521200" y="4552950"/>
          <p14:tracePt t="13398" x="4483100" y="4572000"/>
          <p14:tracePt t="13415" x="4445000" y="4584700"/>
          <p14:tracePt t="13432" x="4438650" y="4591050"/>
          <p14:tracePt t="13480" x="4432300" y="4591050"/>
          <p14:tracePt t="13496" x="4425950" y="4591050"/>
          <p14:tracePt t="13506" x="4419600" y="4591050"/>
          <p14:tracePt t="13578" x="4419600" y="4584700"/>
          <p14:tracePt t="13594" x="4425950" y="4578350"/>
          <p14:tracePt t="13602" x="4432300" y="4565650"/>
          <p14:tracePt t="13618" x="4445000" y="4552950"/>
          <p14:tracePt t="13634" x="4457700" y="4540250"/>
          <p14:tracePt t="13648" x="4470400" y="4527550"/>
          <p14:tracePt t="13665" x="4489450" y="4495800"/>
          <p14:tracePt t="13682" x="4502150" y="4483100"/>
          <p14:tracePt t="13698" x="4508500" y="4457700"/>
          <p14:tracePt t="13715" x="4508500" y="4451350"/>
          <p14:tracePt t="13732" x="4508500" y="4445000"/>
          <p14:tracePt t="13748" x="4508500" y="4438650"/>
          <p14:tracePt t="13765" x="4508500" y="4425950"/>
          <p14:tracePt t="13782" x="4502150" y="4406900"/>
          <p14:tracePt t="13798" x="4483100" y="4368800"/>
          <p14:tracePt t="13815" x="4451350" y="4330700"/>
          <p14:tracePt t="13831" x="4419600" y="4273550"/>
          <p14:tracePt t="13848" x="4375150" y="4229100"/>
          <p14:tracePt t="13865" x="4298950" y="4171950"/>
          <p14:tracePt t="13882" x="4229100" y="4127500"/>
          <p14:tracePt t="13898" x="4159250" y="4089400"/>
          <p14:tracePt t="13915" x="4108450" y="4064000"/>
          <p14:tracePt t="13932" x="4057650" y="4032250"/>
          <p14:tracePt t="13948" x="3975100" y="4006850"/>
          <p14:tracePt t="13965" x="3949700" y="4006850"/>
          <p14:tracePt t="13982" x="3917950" y="4006850"/>
          <p14:tracePt t="13998" x="3898900" y="4044950"/>
          <p14:tracePt t="14015" x="3867150" y="4083050"/>
          <p14:tracePt t="14032" x="3822700" y="4140200"/>
          <p14:tracePt t="14049" x="3771900" y="4184650"/>
          <p14:tracePt t="14065" x="3746500" y="4216400"/>
          <p14:tracePt t="14082" x="3721100" y="4229100"/>
          <p14:tracePt t="14098" x="3714750" y="4241800"/>
          <p14:tracePt t="14115" x="3714750" y="4254500"/>
          <p14:tracePt t="14117" x="3714750" y="4260850"/>
          <p14:tracePt t="14132" x="3714750" y="4267200"/>
          <p14:tracePt t="14148" x="3714750" y="4292600"/>
          <p14:tracePt t="14165" x="3721100" y="4318000"/>
          <p14:tracePt t="14182" x="3721100" y="4337050"/>
          <p14:tracePt t="14198" x="3733800" y="4349750"/>
          <p14:tracePt t="14215" x="3746500" y="4362450"/>
          <p14:tracePt t="14232" x="3759200" y="4368800"/>
          <p14:tracePt t="14248" x="3778250" y="4368800"/>
          <p14:tracePt t="14265" x="3810000" y="4375150"/>
          <p14:tracePt t="14282" x="3854450" y="4375150"/>
          <p14:tracePt t="14298" x="3898900" y="4375150"/>
          <p14:tracePt t="14315" x="3943350" y="4375150"/>
          <p14:tracePt t="14332" x="3987800" y="4362450"/>
          <p14:tracePt t="14348" x="4032250" y="4343400"/>
          <p14:tracePt t="14365" x="4095750" y="4324350"/>
          <p14:tracePt t="14382" x="4127500" y="4305300"/>
          <p14:tracePt t="14398" x="4165600" y="4286250"/>
          <p14:tracePt t="14415" x="4178300" y="4286250"/>
          <p14:tracePt t="14432" x="4184650" y="4286250"/>
          <p14:tracePt t="14465" x="4191000" y="4286250"/>
          <p14:tracePt t="14482" x="4197350" y="4279900"/>
          <p14:tracePt t="14498" x="4203700" y="4273550"/>
          <p14:tracePt t="14515" x="4216400" y="4273550"/>
          <p14:tracePt t="14532" x="4222750" y="4273550"/>
          <p14:tracePt t="14548" x="4235450" y="4279900"/>
          <p14:tracePt t="14565" x="4254500" y="4292600"/>
          <p14:tracePt t="14582" x="4267200" y="4298950"/>
          <p14:tracePt t="14598" x="4279900" y="4305300"/>
          <p14:tracePt t="14615" x="4286250" y="4305300"/>
          <p14:tracePt t="14640" x="4286250" y="4311650"/>
          <p14:tracePt t="14688" x="4286250" y="4318000"/>
          <p14:tracePt t="14696" x="4292600" y="4318000"/>
          <p14:tracePt t="14712" x="4292600" y="4324350"/>
          <p14:tracePt t="14776" x="4305300" y="4324350"/>
          <p14:tracePt t="14785" x="4311650" y="4318000"/>
          <p14:tracePt t="14792" x="4330700" y="4298950"/>
          <p14:tracePt t="14800" x="4356100" y="4279900"/>
          <p14:tracePt t="14815" x="4375150" y="4267200"/>
          <p14:tracePt t="14832" x="4476750" y="4197350"/>
          <p14:tracePt t="14848" x="4540250" y="4165600"/>
          <p14:tracePt t="14865" x="4559300" y="4146550"/>
          <p14:tracePt t="14882" x="4603750" y="4089400"/>
          <p14:tracePt t="14898" x="4616450" y="4057650"/>
          <p14:tracePt t="14915" x="4622800" y="4019550"/>
          <p14:tracePt t="14932" x="4635500" y="3975100"/>
          <p14:tracePt t="14948" x="4635500" y="3930650"/>
          <p14:tracePt t="14965" x="4635500" y="3905250"/>
          <p14:tracePt t="14982" x="4635500" y="3879850"/>
          <p14:tracePt t="14998" x="4635500" y="3867150"/>
          <p14:tracePt t="15032" x="4629150" y="3860800"/>
          <p14:tracePt t="15065" x="4622800" y="3860800"/>
          <p14:tracePt t="15082" x="4622800" y="3867150"/>
          <p14:tracePt t="15098" x="4622800" y="3905250"/>
          <p14:tracePt t="15115" x="4622800" y="3917950"/>
          <p14:tracePt t="15132" x="4622800" y="3924300"/>
          <p14:tracePt t="15148" x="4622800" y="3930650"/>
          <p14:tracePt t="15165" x="4629150" y="3937000"/>
          <p14:tracePt t="15187" x="4635500" y="3937000"/>
          <p14:tracePt t="15214" x="4641850" y="3937000"/>
          <p14:tracePt t="15277" x="4641850" y="3930650"/>
          <p14:tracePt t="15284" x="4641850" y="3917950"/>
          <p14:tracePt t="15292" x="4641850" y="3898900"/>
          <p14:tracePt t="15300" x="4641850" y="3879850"/>
          <p14:tracePt t="15315" x="4641850" y="3848100"/>
          <p14:tracePt t="15332" x="4641850" y="3790950"/>
          <p14:tracePt t="15348" x="4622800" y="3740150"/>
          <p14:tracePt t="15365" x="4603750" y="3721100"/>
          <p14:tracePt t="15382" x="4584700" y="3708400"/>
          <p14:tracePt t="15398" x="4578350" y="3689350"/>
          <p14:tracePt t="15415" x="4565650" y="3683000"/>
          <p14:tracePt t="15432" x="4552950" y="3676650"/>
          <p14:tracePt t="15448" x="4540250" y="3676650"/>
          <p14:tracePt t="15465" x="4533900" y="3676650"/>
          <p14:tracePt t="15482" x="4527550" y="3676650"/>
          <p14:tracePt t="15498" x="4521200" y="3676650"/>
          <p14:tracePt t="15532" x="4514850" y="3676650"/>
          <p14:tracePt t="15550" x="4502150" y="3676650"/>
          <p14:tracePt t="15565" x="4451350" y="3670300"/>
          <p14:tracePt t="15582" x="4387850" y="3670300"/>
          <p14:tracePt t="15598" x="4235450" y="3663950"/>
          <p14:tracePt t="15615" x="4083050" y="3663950"/>
          <p14:tracePt t="15632" x="3987800" y="3663950"/>
          <p14:tracePt t="15648" x="3943350" y="3663950"/>
          <p14:tracePt t="15665" x="3937000" y="3663950"/>
          <p14:tracePt t="15698" x="3943350" y="3663950"/>
          <p14:tracePt t="15715" x="3994150" y="3663950"/>
          <p14:tracePt t="15732" x="4044950" y="3689350"/>
          <p14:tracePt t="15748" x="4095750" y="3727450"/>
          <p14:tracePt t="15765" x="4159250" y="3771900"/>
          <p14:tracePt t="15782" x="4216400" y="3810000"/>
          <p14:tracePt t="15798" x="4286250" y="3860800"/>
          <p14:tracePt t="15815" x="4305300" y="3879850"/>
          <p14:tracePt t="15832" x="4318000" y="3917950"/>
          <p14:tracePt t="15928" x="4337050" y="3917950"/>
          <p14:tracePt t="15936" x="4368800" y="3898900"/>
          <p14:tracePt t="15948" x="4381500" y="3879850"/>
          <p14:tracePt t="15965" x="4464050" y="3829050"/>
          <p14:tracePt t="15982" x="4514850" y="3784600"/>
          <p14:tracePt t="15998" x="4540250" y="3765550"/>
          <p14:tracePt t="16015" x="4559300" y="3733800"/>
          <p14:tracePt t="16032" x="4616450" y="3670300"/>
          <p14:tracePt t="16048" x="4635500" y="3644900"/>
          <p14:tracePt t="16065" x="4635500" y="3613150"/>
          <p14:tracePt t="16082" x="4629150" y="3600450"/>
          <p14:tracePt t="16098" x="4616450" y="3581400"/>
          <p14:tracePt t="16115" x="4603750" y="3556000"/>
          <p14:tracePt t="16132" x="4584700" y="3517900"/>
          <p14:tracePt t="16148" x="4559300" y="3473450"/>
          <p14:tracePt t="16165" x="4527550" y="3422650"/>
          <p14:tracePt t="16182" x="4508500" y="3378200"/>
          <p14:tracePt t="16198" x="4489450" y="3340100"/>
          <p14:tracePt t="16215" x="4476750" y="3282950"/>
          <p14:tracePt t="16232" x="4457700" y="3213100"/>
          <p14:tracePt t="16248" x="4432300" y="3124200"/>
          <p14:tracePt t="16265" x="4419600" y="3105150"/>
          <p14:tracePt t="16282" x="4400550" y="3067050"/>
          <p14:tracePt t="16298" x="4356100" y="3022600"/>
          <p14:tracePt t="16315" x="4337050" y="2984500"/>
          <p14:tracePt t="16332" x="4311650" y="2959100"/>
          <p14:tracePt t="16348" x="4292600" y="2933700"/>
          <p14:tracePt t="16365" x="4279900" y="2901950"/>
          <p14:tracePt t="16382" x="4260850" y="2889250"/>
          <p14:tracePt t="16398" x="4241800" y="2876550"/>
          <p14:tracePt t="16415" x="4222750" y="2870200"/>
          <p14:tracePt t="16432" x="4203700" y="2870200"/>
          <p14:tracePt t="16448" x="4178300" y="2870200"/>
          <p14:tracePt t="16465" x="4152900" y="2863850"/>
          <p14:tracePt t="16482" x="4133850" y="2863850"/>
          <p14:tracePt t="16498" x="4102100" y="2863850"/>
          <p14:tracePt t="16515" x="4089400" y="2876550"/>
          <p14:tracePt t="16532" x="4076700" y="2882900"/>
          <p14:tracePt t="16548" x="4064000" y="2889250"/>
          <p14:tracePt t="16565" x="4057650" y="2895600"/>
          <p14:tracePt t="16582" x="4044950" y="2914650"/>
          <p14:tracePt t="16598" x="4044950" y="2933700"/>
          <p14:tracePt t="16615" x="4044950" y="2952750"/>
          <p14:tracePt t="16632" x="4044950" y="2984500"/>
          <p14:tracePt t="16648" x="4044950" y="3022600"/>
          <p14:tracePt t="16665" x="4051300" y="3073400"/>
          <p14:tracePt t="16682" x="4083050" y="3098800"/>
          <p14:tracePt t="16698" x="4121150" y="3149600"/>
          <p14:tracePt t="16715" x="4165600" y="3206750"/>
          <p14:tracePt t="16732" x="4216400" y="3276600"/>
          <p14:tracePt t="16748" x="4292600" y="3359150"/>
          <p14:tracePt t="16765" x="4400550" y="3498850"/>
          <p14:tracePt t="16782" x="4483100" y="3594100"/>
          <p14:tracePt t="16798" x="4552950" y="3695700"/>
          <p14:tracePt t="16815" x="4622800" y="3778250"/>
          <p14:tracePt t="16832" x="4679950" y="3854450"/>
          <p14:tracePt t="16848" x="4737100" y="3917950"/>
          <p14:tracePt t="16865" x="4800600" y="3975100"/>
          <p14:tracePt t="16882" x="4883150" y="4025900"/>
          <p14:tracePt t="16898" x="4984750" y="4076700"/>
          <p14:tracePt t="16915" x="5054600" y="4114800"/>
          <p14:tracePt t="16932" x="5099050" y="4133850"/>
          <p14:tracePt t="16948" x="5130800" y="4140200"/>
          <p14:tracePt t="16965" x="5137150" y="4140200"/>
          <p14:tracePt t="16982" x="5143500" y="4146550"/>
          <p14:tracePt t="16998" x="5149850" y="4152900"/>
          <p14:tracePt t="17015" x="5156200" y="4165600"/>
          <p14:tracePt t="17110" x="5156200" y="4171950"/>
          <p14:tracePt t="17118" x="5162550" y="4171950"/>
          <p14:tracePt t="17126" x="5162550" y="4178300"/>
          <p14:tracePt t="17134" x="5168900" y="4178300"/>
          <p14:tracePt t="17150" x="5168900" y="4184650"/>
          <p14:tracePt t="17262" x="5162550" y="4178300"/>
          <p14:tracePt t="17320" x="5162550" y="4171950"/>
          <p14:tracePt t="17344" x="5156200" y="4171950"/>
          <p14:tracePt t="17361" x="5156200" y="4165600"/>
          <p14:tracePt t="17376" x="5149850" y="4165600"/>
          <p14:tracePt t="17400" x="5149850" y="4159250"/>
          <p14:tracePt t="17408" x="5143500" y="4159250"/>
          <p14:tracePt t="17416" x="5137150" y="4159250"/>
          <p14:tracePt t="17433" x="5130800" y="4159250"/>
          <p14:tracePt t="17448" x="5124450" y="4146550"/>
          <p14:tracePt t="17465" x="5118100" y="4146550"/>
          <p14:tracePt t="17482" x="5099050" y="4146550"/>
          <p14:tracePt t="17498" x="5086350" y="4152900"/>
          <p14:tracePt t="17515" x="5060950" y="4178300"/>
          <p14:tracePt t="17532" x="5035550" y="4216400"/>
          <p14:tracePt t="17548" x="5022850" y="4248150"/>
          <p14:tracePt t="17565" x="5016500" y="4267200"/>
          <p14:tracePt t="17826" x="5010150" y="4267200"/>
          <p14:tracePt t="17842" x="5003800" y="4267200"/>
          <p14:tracePt t="17850" x="4991100" y="4260850"/>
          <p14:tracePt t="17858" x="4984750" y="4248150"/>
          <p14:tracePt t="17866" x="4978400" y="4248150"/>
          <p14:tracePt t="17883" x="4978400" y="4229100"/>
          <p14:tracePt t="17898" x="4978400" y="4216400"/>
          <p14:tracePt t="17915" x="4978400" y="4197350"/>
          <p14:tracePt t="17932" x="4978400" y="4191000"/>
          <p14:tracePt t="17956" x="4984750" y="4191000"/>
          <p14:tracePt t="17965" x="4997450" y="4191000"/>
          <p14:tracePt t="17982" x="5003800" y="4191000"/>
          <p14:tracePt t="17998" x="5010150" y="4191000"/>
          <p14:tracePt t="18015" x="5016500" y="4184650"/>
          <p14:tracePt t="18032" x="5022850" y="4184650"/>
          <p14:tracePt t="18221" x="5022850" y="4178300"/>
          <p14:tracePt t="18228" x="5022850" y="4165600"/>
          <p14:tracePt t="18236" x="5022850" y="4159250"/>
          <p14:tracePt t="18248" x="5010150" y="4140200"/>
          <p14:tracePt t="18265" x="4984750" y="4114800"/>
          <p14:tracePt t="18282" x="4946650" y="4064000"/>
          <p14:tracePt t="18298" x="4889500" y="4000500"/>
          <p14:tracePt t="18315" x="4838700" y="3943350"/>
          <p14:tracePt t="18332" x="4775200" y="3860800"/>
          <p14:tracePt t="18348" x="4718050" y="3778250"/>
          <p14:tracePt t="18365" x="4648200" y="3708400"/>
          <p14:tracePt t="18382" x="4533900" y="3549650"/>
          <p14:tracePt t="18398" x="4432300" y="3416300"/>
          <p14:tracePt t="18415" x="4324350" y="3276600"/>
          <p14:tracePt t="18432" x="4235450" y="3143250"/>
          <p14:tracePt t="18448" x="4165600" y="3048000"/>
          <p14:tracePt t="18465" x="4121150" y="2978150"/>
          <p14:tracePt t="18482" x="4108450" y="2901950"/>
          <p14:tracePt t="18498" x="4095750" y="2825750"/>
          <p14:tracePt t="18515" x="4083050" y="2743200"/>
          <p14:tracePt t="18531" x="4083050" y="2692400"/>
          <p14:tracePt t="18548" x="4083050" y="2647950"/>
          <p14:tracePt t="18565" x="4083050" y="2628900"/>
          <p14:tracePt t="18582" x="4083050" y="2616200"/>
          <p14:tracePt t="18598" x="4089400" y="2584450"/>
          <p14:tracePt t="18615" x="4102100" y="2578100"/>
          <p14:tracePt t="18632" x="4108450" y="2571750"/>
          <p14:tracePt t="18648" x="4121150" y="2559050"/>
          <p14:tracePt t="18665" x="4127500" y="2559050"/>
          <p14:tracePt t="18682" x="4133850" y="2559050"/>
          <p14:tracePt t="18698" x="4140200" y="2559050"/>
          <p14:tracePt t="18715" x="4159250" y="2559050"/>
          <p14:tracePt t="18732" x="4171950" y="2559050"/>
          <p14:tracePt t="18748" x="4203700" y="2540000"/>
          <p14:tracePt t="18765" x="4222750" y="2520950"/>
          <p14:tracePt t="18782" x="4235450" y="2514600"/>
          <p14:tracePt t="18798" x="4254500" y="2514600"/>
          <p14:tracePt t="18815" x="4273550" y="2508250"/>
          <p14:tracePt t="18832" x="4298950" y="2508250"/>
          <p14:tracePt t="18848" x="4318000" y="2495550"/>
          <p14:tracePt t="18865" x="4318000" y="2489200"/>
          <p14:tracePt t="18898" x="4318000" y="2482850"/>
          <p14:tracePt t="18915" x="4324350" y="2482850"/>
          <p14:tracePt t="18932" x="4330700" y="2476500"/>
          <p14:tracePt t="18948" x="4330700" y="2470150"/>
          <p14:tracePt t="18965" x="4330700" y="2463800"/>
          <p14:tracePt t="18982" x="4330700" y="2457450"/>
          <p14:tracePt t="18998" x="4330700" y="2451100"/>
          <p14:tracePt t="19015" x="4305300" y="2451100"/>
          <p14:tracePt t="19032" x="4292600" y="2451100"/>
          <p14:tracePt t="19048" x="4273550" y="2451100"/>
          <p14:tracePt t="19065" x="4254500" y="2451100"/>
          <p14:tracePt t="19082" x="4197350" y="2457450"/>
          <p14:tracePt t="19098" x="4184650" y="2463800"/>
          <p14:tracePt t="19115" x="4165600" y="2470150"/>
          <p14:tracePt t="19132" x="4146550" y="2482850"/>
          <p14:tracePt t="19148" x="4108450" y="2482850"/>
          <p14:tracePt t="19165" x="4076700" y="2501900"/>
          <p14:tracePt t="19182" x="4038600" y="2520950"/>
          <p14:tracePt t="19199" x="4013200" y="2533650"/>
          <p14:tracePt t="19215" x="4000500" y="2540000"/>
          <p14:tracePt t="19232" x="3994150" y="2546350"/>
          <p14:tracePt t="19248" x="3981450" y="2546350"/>
          <p14:tracePt t="19265" x="3968750" y="2571750"/>
          <p14:tracePt t="19282" x="3937000" y="2584450"/>
          <p14:tracePt t="19298" x="3911600" y="2609850"/>
          <p14:tracePt t="19315" x="3892550" y="2628900"/>
          <p14:tracePt t="19332" x="3873500" y="2635250"/>
          <p14:tracePt t="19348" x="3867150" y="2647950"/>
          <p14:tracePt t="19365" x="3854450" y="2654300"/>
          <p14:tracePt t="19382" x="3841750" y="2667000"/>
          <p14:tracePt t="19398" x="3835400" y="2679700"/>
          <p14:tracePt t="19415" x="3822700" y="2686050"/>
          <p14:tracePt t="19432" x="3816350" y="2692400"/>
          <p14:tracePt t="19468" x="3816350" y="2705100"/>
          <p14:tracePt t="19492" x="3816350" y="2711450"/>
          <p14:tracePt t="19500" x="3816350" y="2717800"/>
          <p14:tracePt t="19516" x="3816350" y="2724150"/>
          <p14:tracePt t="19532" x="3816350" y="2730500"/>
          <p14:tracePt t="19548" x="3822700" y="2743200"/>
          <p14:tracePt t="19565" x="3835400" y="2749550"/>
          <p14:tracePt t="19582" x="3841750" y="2749550"/>
          <p14:tracePt t="19598" x="3873500" y="2762250"/>
          <p14:tracePt t="19615" x="3873500" y="2768600"/>
          <p14:tracePt t="19632" x="3892550" y="2768600"/>
          <p14:tracePt t="19648" x="3898900" y="2768600"/>
          <p14:tracePt t="19665" x="3911600" y="2774950"/>
          <p14:tracePt t="19682" x="3917950" y="2774950"/>
          <p14:tracePt t="19698" x="3924300" y="2774950"/>
          <p14:tracePt t="19715" x="3930650" y="2774950"/>
          <p14:tracePt t="19732" x="3949700" y="2781300"/>
          <p14:tracePt t="19749" x="3975100" y="2781300"/>
          <p14:tracePt t="19765" x="3994150" y="2787650"/>
          <p14:tracePt t="19782" x="4013200" y="2794000"/>
          <p14:tracePt t="19798" x="4019550" y="2794000"/>
          <p14:tracePt t="19878" x="4019550" y="2800350"/>
          <p14:tracePt t="19894" x="4019550" y="2806700"/>
          <p14:tracePt t="19920" x="4019550" y="2819400"/>
          <p14:tracePt t="19942" x="4019550" y="2825750"/>
          <p14:tracePt t="19952" x="4025900" y="2825750"/>
          <p14:tracePt t="19960" x="4025900" y="2832100"/>
          <p14:tracePt t="19984" x="4025900" y="2838450"/>
          <p14:tracePt t="19992" x="4025900" y="2844800"/>
          <p14:tracePt t="20016" x="4025900" y="2851150"/>
          <p14:tracePt t="20026" x="4019550" y="2863850"/>
          <p14:tracePt t="20033" x="4006850" y="2863850"/>
          <p14:tracePt t="20048" x="3994150" y="2876550"/>
          <p14:tracePt t="20065" x="3981450" y="2882900"/>
          <p14:tracePt t="20082" x="3981450" y="2889250"/>
          <p14:tracePt t="20120" x="3981450" y="2876550"/>
          <p14:tracePt t="20132" x="3981450" y="2870200"/>
          <p14:tracePt t="20148" x="3994150" y="2844800"/>
          <p14:tracePt t="20165" x="4013200" y="2832100"/>
          <p14:tracePt t="20182" x="4044950" y="2806700"/>
          <p14:tracePt t="20198" x="4076700" y="2787650"/>
          <p14:tracePt t="20215" x="4102100" y="2781300"/>
          <p14:tracePt t="20232" x="4121150" y="2768600"/>
          <p14:tracePt t="20248" x="4146550" y="2755900"/>
          <p14:tracePt t="20265" x="4146550" y="2749550"/>
          <p14:tracePt t="20282" x="4165600" y="2736850"/>
          <p14:tracePt t="20298" x="4184650" y="2730500"/>
          <p14:tracePt t="20315" x="4229100" y="2711450"/>
          <p14:tracePt t="20332" x="4279900" y="2679700"/>
          <p14:tracePt t="20348" x="4324350" y="2654300"/>
          <p14:tracePt t="20365" x="4343400" y="2641600"/>
          <p14:tracePt t="20382" x="4356100" y="2628900"/>
          <p14:tracePt t="20398" x="4356100" y="2622550"/>
          <p14:tracePt t="20415" x="4356100" y="2616200"/>
          <p14:tracePt t="20432" x="4356100" y="2609850"/>
          <p14:tracePt t="20448" x="4362450" y="2609850"/>
          <p14:tracePt t="20465" x="4362450" y="2590800"/>
          <p14:tracePt t="20482" x="4362450" y="2578100"/>
          <p14:tracePt t="20498" x="4362450" y="2546350"/>
          <p14:tracePt t="20515" x="4356100" y="2520950"/>
          <p14:tracePt t="20532" x="4337050" y="2482850"/>
          <p14:tracePt t="20548" x="4311650" y="2470150"/>
          <p14:tracePt t="20565" x="4292600" y="2463800"/>
          <p14:tracePt t="20582" x="4260850" y="2463800"/>
          <p14:tracePt t="20598" x="4229100" y="2463800"/>
          <p14:tracePt t="20615" x="4197350" y="2476500"/>
          <p14:tracePt t="20632" x="4165600" y="2489200"/>
          <p14:tracePt t="20648" x="4146550" y="2508250"/>
          <p14:tracePt t="20665" x="4121150" y="2520950"/>
          <p14:tracePt t="20682" x="4102100" y="2527300"/>
          <p14:tracePt t="20698" x="4089400" y="2533650"/>
          <p14:tracePt t="20715" x="4083050" y="2546350"/>
          <p14:tracePt t="20732" x="4070350" y="2552700"/>
          <p14:tracePt t="20748" x="4051300" y="2578100"/>
          <p14:tracePt t="20765" x="4013200" y="2603500"/>
          <p14:tracePt t="20782" x="3987800" y="2622550"/>
          <p14:tracePt t="20798" x="3968750" y="2641600"/>
          <p14:tracePt t="20815" x="3956050" y="2660650"/>
          <p14:tracePt t="20832" x="3956050" y="2673350"/>
          <p14:tracePt t="20848" x="3956050" y="2679700"/>
          <p14:tracePt t="20865" x="3949700" y="2698750"/>
          <p14:tracePt t="20882" x="3949700" y="2711450"/>
          <p14:tracePt t="20898" x="3943350" y="2724150"/>
          <p14:tracePt t="20915" x="3937000" y="2730500"/>
          <p14:tracePt t="20932" x="3937000" y="2743200"/>
          <p14:tracePt t="20948" x="3937000" y="2749550"/>
          <p14:tracePt t="20965" x="3937000" y="2762250"/>
          <p14:tracePt t="20982" x="3937000" y="2774950"/>
          <p14:tracePt t="20999" x="3937000" y="2794000"/>
          <p14:tracePt t="21015" x="3943350" y="2806700"/>
          <p14:tracePt t="21032" x="3943350" y="2813050"/>
          <p14:tracePt t="21048" x="3956050" y="2819400"/>
          <p14:tracePt t="21065" x="3975100" y="2825750"/>
          <p14:tracePt t="21082" x="4000500" y="2838450"/>
          <p14:tracePt t="21098" x="4025900" y="2838450"/>
          <p14:tracePt t="21115" x="4051300" y="2838450"/>
          <p14:tracePt t="21132" x="4083050" y="2838450"/>
          <p14:tracePt t="21134" x="4102100" y="2838450"/>
          <p14:tracePt t="21148" x="4121150" y="2838450"/>
          <p14:tracePt t="21165" x="4171950" y="2838450"/>
          <p14:tracePt t="21182" x="4216400" y="2838450"/>
          <p14:tracePt t="21198" x="4235450" y="2832100"/>
          <p14:tracePt t="21232" x="4267200" y="2825750"/>
          <p14:tracePt t="21248" x="4292600" y="2819400"/>
          <p14:tracePt t="21265" x="4324350" y="2806700"/>
          <p14:tracePt t="21282" x="4356100" y="2787650"/>
          <p14:tracePt t="21298" x="4387850" y="2762250"/>
          <p14:tracePt t="21315" x="4406900" y="2749550"/>
          <p14:tracePt t="21332" x="4406900" y="2736850"/>
          <p14:tracePt t="21365" x="4413250" y="2717800"/>
          <p14:tracePt t="21382" x="4419600" y="2698750"/>
          <p14:tracePt t="21398" x="4419600" y="2679700"/>
          <p14:tracePt t="21415" x="4419600" y="2667000"/>
          <p14:tracePt t="21432" x="4406900" y="2641600"/>
          <p14:tracePt t="21448" x="4400550" y="2622550"/>
          <p14:tracePt t="21465" x="4375150" y="2609850"/>
          <p14:tracePt t="21482" x="4356100" y="2584450"/>
          <p14:tracePt t="21498" x="4337050" y="2571750"/>
          <p14:tracePt t="21515" x="4311650" y="2552700"/>
          <p14:tracePt t="21532" x="4292600" y="2546350"/>
          <p14:tracePt t="21548" x="4260850" y="2546350"/>
          <p14:tracePt t="21565" x="4235450" y="2546350"/>
          <p14:tracePt t="21582" x="4210050" y="2546350"/>
          <p14:tracePt t="21598" x="4178300" y="2546350"/>
          <p14:tracePt t="21615" x="4159250" y="2552700"/>
          <p14:tracePt t="21632" x="4146550" y="2559050"/>
          <p14:tracePt t="21648" x="4133850" y="2565400"/>
          <p14:tracePt t="21665" x="4121150" y="2578100"/>
          <p14:tracePt t="21682" x="4089400" y="2597150"/>
          <p14:tracePt t="21698" x="4064000" y="2616200"/>
          <p14:tracePt t="21715" x="4044950" y="2635250"/>
          <p14:tracePt t="21732" x="4019550" y="2667000"/>
          <p14:tracePt t="21748" x="4006850" y="2679700"/>
          <p14:tracePt t="21765" x="3994150" y="2698750"/>
          <p14:tracePt t="21782" x="3981450" y="2724150"/>
          <p14:tracePt t="21798" x="3981450" y="2743200"/>
          <p14:tracePt t="21815" x="3981450" y="2755900"/>
          <p14:tracePt t="21832" x="3981450" y="2774950"/>
          <p14:tracePt t="21848" x="3981450" y="2794000"/>
          <p14:tracePt t="21865" x="3981450" y="2813050"/>
          <p14:tracePt t="21882" x="3981450" y="2832100"/>
          <p14:tracePt t="21898" x="3987800" y="2838450"/>
          <p14:tracePt t="21915" x="3994150" y="2844800"/>
          <p14:tracePt t="21932" x="4000500" y="2851150"/>
          <p14:tracePt t="21948" x="4025900" y="2863850"/>
          <p14:tracePt t="21965" x="4044950" y="2863850"/>
          <p14:tracePt t="21982" x="4070350" y="2863850"/>
          <p14:tracePt t="21999" x="4083050" y="2863850"/>
          <p14:tracePt t="22015" x="4095750" y="2857500"/>
          <p14:tracePt t="22032" x="4108450" y="2851150"/>
          <p14:tracePt t="22048" x="4114800" y="2851150"/>
          <p14:tracePt t="22065" x="4127500" y="2844800"/>
          <p14:tracePt t="22082" x="4152900" y="2838450"/>
          <p14:tracePt t="22098" x="4184650" y="2825750"/>
          <p14:tracePt t="22115" x="4222750" y="2819400"/>
          <p14:tracePt t="22132" x="4298950" y="2800350"/>
          <p14:tracePt t="22148" x="4330700" y="2787650"/>
          <p14:tracePt t="22165" x="4368800" y="2762250"/>
          <p14:tracePt t="22182" x="4400550" y="2743200"/>
          <p14:tracePt t="22198" x="4432300" y="2717800"/>
          <p14:tracePt t="22215" x="4464050" y="2692400"/>
          <p14:tracePt t="22232" x="4489450" y="2673350"/>
          <p14:tracePt t="22248" x="4508500" y="2641600"/>
          <p14:tracePt t="22265" x="4533900" y="2628900"/>
          <p14:tracePt t="22282" x="4533900" y="2622550"/>
          <p14:tracePt t="22298" x="4533900" y="2616200"/>
          <p14:tracePt t="22315" x="4533900" y="2597150"/>
          <p14:tracePt t="22332" x="4533900" y="2584450"/>
          <p14:tracePt t="22348" x="4533900" y="2559050"/>
          <p14:tracePt t="22365" x="4514850" y="2546350"/>
          <p14:tracePt t="22382" x="4476750" y="2540000"/>
          <p14:tracePt t="22398" x="4419600" y="2533650"/>
          <p14:tracePt t="22415" x="4375150" y="2533650"/>
          <p14:tracePt t="22432" x="4349750" y="2533650"/>
          <p14:tracePt t="22448" x="4318000" y="2546350"/>
          <p14:tracePt t="22465" x="4273550" y="2571750"/>
          <p14:tracePt t="22482" x="4241800" y="2584450"/>
          <p14:tracePt t="22498" x="4216400" y="2603500"/>
          <p14:tracePt t="22515" x="4184650" y="2616200"/>
          <p14:tracePt t="22532" x="4165600" y="2628900"/>
          <p14:tracePt t="22548" x="4146550" y="2635250"/>
          <p14:tracePt t="22565" x="4133850" y="2641600"/>
          <p14:tracePt t="22582" x="4114800" y="2654300"/>
          <p14:tracePt t="22598" x="4095750" y="2660650"/>
          <p14:tracePt t="22615" x="4070350" y="2686050"/>
          <p14:tracePt t="22632" x="4038600" y="2711450"/>
          <p14:tracePt t="22648" x="4025900" y="2724150"/>
          <p14:tracePt t="22665" x="4025900" y="2736850"/>
          <p14:tracePt t="22682" x="4025900" y="2762250"/>
          <p14:tracePt t="22698" x="4044950" y="2794000"/>
          <p14:tracePt t="22715" x="4064000" y="2819400"/>
          <p14:tracePt t="22732" x="4076700" y="2832100"/>
          <p14:tracePt t="22748" x="4089400" y="2844800"/>
          <p14:tracePt t="22765" x="4102100" y="2844800"/>
          <p14:tracePt t="22782" x="4121150" y="2851150"/>
          <p14:tracePt t="22798" x="4127500" y="2851150"/>
          <p14:tracePt t="22815" x="4146550" y="2851150"/>
          <p14:tracePt t="22832" x="4159250" y="2851150"/>
          <p14:tracePt t="22848" x="4165600" y="2851150"/>
          <p14:tracePt t="22865" x="4171950" y="2851150"/>
          <p14:tracePt t="22882" x="4171950" y="2844800"/>
          <p14:tracePt t="22898" x="4171950" y="2838450"/>
          <p14:tracePt t="22915" x="4171950" y="2832100"/>
          <p14:tracePt t="22986" x="4171950" y="2825750"/>
          <p14:tracePt t="22997" x="4171950" y="2819400"/>
          <p14:tracePt t="23002" x="4171950" y="2813050"/>
          <p14:tracePt t="23015" x="4171950" y="2806700"/>
          <p14:tracePt t="23032" x="4178300" y="2794000"/>
          <p14:tracePt t="23048" x="4178300" y="2787650"/>
          <p14:tracePt t="23065" x="4178300" y="2781300"/>
          <p14:tracePt t="23333" x="4178300" y="2787650"/>
          <p14:tracePt t="23356" x="4171950" y="2787650"/>
          <p14:tracePt t="23428" x="4165600" y="2787650"/>
          <p14:tracePt t="23437" x="4159250" y="2787650"/>
          <p14:tracePt t="23532" x="4159250" y="2781300"/>
          <p14:tracePt t="23540" x="4152900" y="2781300"/>
          <p14:tracePt t="23548" x="4146550" y="2781300"/>
          <p14:tracePt t="23565" x="4140200" y="2774950"/>
          <p14:tracePt t="23582" x="4140200" y="2768600"/>
          <p14:tracePt t="23598" x="4140200" y="2762250"/>
          <p14:tracePt t="23615" x="4133850" y="2755900"/>
          <p14:tracePt t="23632" x="4108450" y="2743200"/>
          <p14:tracePt t="23648" x="4102100" y="2724150"/>
          <p14:tracePt t="23710" x="4102100" y="2730500"/>
          <p14:tracePt t="23726" x="4108450" y="2743200"/>
          <p14:tracePt t="23734" x="4114800" y="2749550"/>
          <p14:tracePt t="23742" x="4114800" y="2762250"/>
          <p14:tracePt t="23750" x="4121150" y="2774950"/>
          <p14:tracePt t="23765" x="4121150" y="2787650"/>
          <p14:tracePt t="23782" x="4133850" y="2832100"/>
          <p14:tracePt t="23798" x="4146550" y="2857500"/>
          <p14:tracePt t="23815" x="4152900" y="2876550"/>
          <p14:tracePt t="23832" x="4178300" y="2921000"/>
          <p14:tracePt t="23848" x="4197350" y="2946400"/>
          <p14:tracePt t="23865" x="4229100" y="2984500"/>
          <p14:tracePt t="23882" x="4260850" y="3009900"/>
          <p14:tracePt t="23898" x="4286250" y="3041650"/>
          <p14:tracePt t="23915" x="4311650" y="3067050"/>
          <p14:tracePt t="23932" x="4330700" y="3086100"/>
          <p14:tracePt t="23948" x="4343400" y="3098800"/>
          <p14:tracePt t="23965" x="4368800" y="3117850"/>
          <p14:tracePt t="23982" x="4394200" y="3124200"/>
          <p14:tracePt t="23998" x="4419600" y="3143250"/>
          <p14:tracePt t="24015" x="4457700" y="3155950"/>
          <p14:tracePt t="24032" x="4489450" y="3181350"/>
          <p14:tracePt t="24048" x="4502150" y="3200400"/>
          <p14:tracePt t="24065" x="4527550" y="3225800"/>
          <p14:tracePt t="24082" x="4552950" y="3251200"/>
          <p14:tracePt t="24098" x="4591050" y="3282950"/>
          <p14:tracePt t="24115" x="4622800" y="3327400"/>
          <p14:tracePt t="24132" x="4622800" y="3365500"/>
          <p14:tracePt t="24148" x="4622800" y="3378200"/>
          <p14:tracePt t="24165" x="4597400" y="3384550"/>
          <p14:tracePt t="24394" x="4591050" y="3371850"/>
          <p14:tracePt t="24402" x="4591050" y="3365500"/>
          <p14:tracePt t="24410" x="4584700" y="3359150"/>
          <p14:tracePt t="24458" x="4572000" y="3359150"/>
          <p14:tracePt t="24466" x="4565650" y="3359150"/>
          <p14:tracePt t="24474" x="4552950" y="3359150"/>
          <p14:tracePt t="24482" x="4552950" y="3352800"/>
          <p14:tracePt t="24498" x="4552950" y="3321050"/>
          <p14:tracePt t="24515" x="4546600" y="3289300"/>
          <p14:tracePt t="24532" x="4533900" y="3270250"/>
          <p14:tracePt t="24548" x="4521200" y="3244850"/>
          <p14:tracePt t="24565" x="4502150" y="3219450"/>
          <p14:tracePt t="24582" x="4476750" y="3200400"/>
          <p14:tracePt t="24598" x="4470400" y="3181350"/>
          <p14:tracePt t="24615" x="4464050" y="3175000"/>
          <p14:tracePt t="24632" x="4451350" y="3162300"/>
          <p14:tracePt t="24648" x="4445000" y="3155950"/>
          <p14:tracePt t="24665" x="4432300" y="3143250"/>
          <p14:tracePt t="24682" x="4413250" y="3124200"/>
          <p14:tracePt t="24698" x="4406900" y="3111500"/>
          <p14:tracePt t="24715" x="4394200" y="3092450"/>
          <p14:tracePt t="24732" x="4387850" y="3079750"/>
          <p14:tracePt t="24748" x="4381500" y="3079750"/>
          <p14:tracePt t="24765" x="4375150" y="3073400"/>
          <p14:tracePt t="24782" x="4368800" y="3067050"/>
          <p14:tracePt t="24798" x="4368800" y="3060700"/>
          <p14:tracePt t="24815" x="4362450" y="3054350"/>
          <p14:tracePt t="24832" x="4356100" y="3054350"/>
          <p14:tracePt t="25222" x="4362450" y="3054350"/>
          <p14:tracePt t="25230" x="4368800" y="3060700"/>
          <p14:tracePt t="25250" x="4375150" y="3067050"/>
          <p14:tracePt t="25254" x="4375150" y="3073400"/>
          <p14:tracePt t="25265" x="4381500" y="3073400"/>
          <p14:tracePt t="25282" x="4381500" y="3086100"/>
          <p14:tracePt t="25298" x="4387850" y="3092450"/>
          <p14:tracePt t="25315" x="4394200" y="3098800"/>
          <p14:tracePt t="25332" x="4394200" y="3105150"/>
          <p14:tracePt t="25349" x="4400550" y="3111500"/>
          <p14:tracePt t="25365" x="4406900" y="3117850"/>
          <p14:tracePt t="25382" x="4419600" y="3130550"/>
          <p14:tracePt t="25398" x="4438650" y="3149600"/>
          <p14:tracePt t="25415" x="4445000" y="3155950"/>
          <p14:tracePt t="25432" x="4476750" y="3181350"/>
          <p14:tracePt t="25448" x="4508500" y="3200400"/>
          <p14:tracePt t="25465" x="4533900" y="3225800"/>
          <p14:tracePt t="25482" x="4559300" y="3238500"/>
          <p14:tracePt t="25498" x="4572000" y="3257550"/>
          <p14:tracePt t="25515" x="4603750" y="3295650"/>
          <p14:tracePt t="25532" x="4629150" y="3321050"/>
          <p14:tracePt t="25548" x="4660900" y="3352800"/>
          <p14:tracePt t="25565" x="4692650" y="3378200"/>
          <p14:tracePt t="25582" x="4724400" y="3416300"/>
          <p14:tracePt t="25598" x="4743450" y="3441700"/>
          <p14:tracePt t="25615" x="4762500" y="3467100"/>
          <p14:tracePt t="25632" x="4794250" y="3505200"/>
          <p14:tracePt t="25648" x="4813300" y="3524250"/>
          <p14:tracePt t="25665" x="4838700" y="3543300"/>
          <p14:tracePt t="25682" x="4851400" y="3575050"/>
          <p14:tracePt t="25698" x="4876800" y="3587750"/>
          <p14:tracePt t="25715" x="4889500" y="3613150"/>
          <p14:tracePt t="25732" x="4908550" y="3625850"/>
          <p14:tracePt t="25748" x="4921250" y="3651250"/>
          <p14:tracePt t="25765" x="4927600" y="3676650"/>
          <p14:tracePt t="25782" x="4940300" y="3702050"/>
          <p14:tracePt t="25798" x="4959350" y="3727450"/>
          <p14:tracePt t="25815" x="4978400" y="3746500"/>
          <p14:tracePt t="25832" x="4997450" y="3771900"/>
          <p14:tracePt t="25848" x="5003800" y="3784600"/>
          <p14:tracePt t="25865" x="5016500" y="3790950"/>
          <p14:tracePt t="25882" x="5022850" y="3822700"/>
          <p14:tracePt t="25898" x="5041900" y="3841750"/>
          <p14:tracePt t="25915" x="5067300" y="3867150"/>
          <p14:tracePt t="25932" x="5086350" y="3898900"/>
          <p14:tracePt t="25948" x="5124450" y="3930650"/>
          <p14:tracePt t="25965" x="5149850" y="3962400"/>
          <p14:tracePt t="25982" x="5181600" y="3981450"/>
          <p14:tracePt t="25998" x="5187950" y="3994150"/>
          <p14:tracePt t="26015" x="5200650" y="4006850"/>
          <p14:tracePt t="26032" x="5219700" y="4032250"/>
          <p14:tracePt t="26048" x="5238750" y="4038600"/>
          <p14:tracePt t="26065" x="5251450" y="4044950"/>
          <p14:tracePt t="26082" x="5270500" y="4051300"/>
          <p14:tracePt t="26098" x="5276850" y="4051300"/>
          <p14:tracePt t="26115" x="5283200" y="4057650"/>
          <p14:tracePt t="26132" x="5283200" y="4064000"/>
          <p14:tracePt t="26148" x="5302250" y="4064000"/>
          <p14:tracePt t="26165" x="5327650" y="4070350"/>
          <p14:tracePt t="26182" x="5340350" y="4070350"/>
          <p14:tracePt t="26198" x="5346700" y="4076700"/>
          <p14:tracePt t="26215" x="5359400" y="4076700"/>
          <p14:tracePt t="26232" x="5372100" y="4083050"/>
          <p14:tracePt t="26248" x="5378450" y="4083050"/>
          <p14:tracePt t="26265" x="5391150" y="4083050"/>
          <p14:tracePt t="26282" x="5422900" y="4083050"/>
          <p14:tracePt t="26298" x="5448300" y="4076700"/>
          <p14:tracePt t="26316" x="5467350" y="4070350"/>
          <p14:tracePt t="26332" x="5486400" y="4070350"/>
          <p14:tracePt t="26348" x="5499100" y="4070350"/>
          <p14:tracePt t="26365" x="5499100" y="4076700"/>
          <p14:tracePt t="26382" x="5530850" y="4076700"/>
          <p14:tracePt t="26398" x="5568950" y="4076700"/>
          <p14:tracePt t="26415" x="5588000" y="4076700"/>
          <p14:tracePt t="26432" x="5600700" y="4076700"/>
          <p14:tracePt t="26448" x="5613400" y="4076700"/>
          <p14:tracePt t="26486" x="5613400" y="4070350"/>
          <p14:tracePt t="26502" x="5619750" y="4070350"/>
          <p14:tracePt t="26550" x="5619750" y="4064000"/>
          <p14:tracePt t="26558" x="5619750" y="4057650"/>
          <p14:tracePt t="26574" x="5613400" y="4057650"/>
          <p14:tracePt t="26582" x="5607050" y="4057650"/>
          <p14:tracePt t="26598" x="5594350" y="4057650"/>
          <p14:tracePt t="26615" x="5581650" y="4051300"/>
          <p14:tracePt t="26632" x="5568950" y="4051300"/>
          <p14:tracePt t="26648" x="5562600" y="4051300"/>
          <p14:tracePt t="26665" x="5556250" y="4038600"/>
          <p14:tracePt t="26682" x="5537200" y="4025900"/>
          <p14:tracePt t="26698" x="5511800" y="4000500"/>
          <p14:tracePt t="26715" x="5467350" y="3949700"/>
          <p14:tracePt t="26732" x="5429250" y="3924300"/>
          <p14:tracePt t="26748" x="5403850" y="3898900"/>
          <p14:tracePt t="26765" x="5378450" y="3892550"/>
          <p14:tracePt t="26782" x="5359400" y="3886200"/>
          <p14:tracePt t="26798" x="5340350" y="3873500"/>
          <p14:tracePt t="26815" x="5327650" y="3854450"/>
          <p14:tracePt t="26832" x="5295900" y="3822700"/>
          <p14:tracePt t="26848" x="5251450" y="3765550"/>
          <p14:tracePt t="26865" x="5207000" y="3721100"/>
          <p14:tracePt t="26882" x="5181600" y="3702050"/>
          <p14:tracePt t="26898" x="5162550" y="3683000"/>
          <p14:tracePt t="26915" x="5149850" y="3683000"/>
          <p14:tracePt t="26932" x="5149850" y="3670300"/>
          <p14:tracePt t="26976" x="5143500" y="3670300"/>
          <p14:tracePt t="27008" x="5143500" y="3663950"/>
          <p14:tracePt t="27040" x="5143500" y="3657600"/>
          <p14:tracePt t="27048" x="5143500" y="3651250"/>
          <p14:tracePt t="27056" x="5137150" y="3638550"/>
          <p14:tracePt t="27065" x="5130800" y="3632200"/>
          <p14:tracePt t="27082" x="5118100" y="3594100"/>
          <p14:tracePt t="27098" x="5092700" y="3568700"/>
          <p14:tracePt t="27115" x="5080000" y="3562350"/>
          <p14:tracePt t="27132" x="5073650" y="3562350"/>
          <p14:tracePt t="27148" x="5073650" y="3556000"/>
          <p14:tracePt t="27166" x="5067300" y="3549650"/>
          <p14:tracePt t="27182" x="5060950" y="3543300"/>
          <p14:tracePt t="27198" x="5054600" y="3536950"/>
          <p14:tracePt t="27215" x="5041900" y="3530600"/>
          <p14:tracePt t="27232" x="5022850" y="3511550"/>
          <p14:tracePt t="27248" x="4997450" y="3498850"/>
          <p14:tracePt t="27265" x="4991100" y="3486150"/>
          <p14:tracePt t="27282" x="4972050" y="3467100"/>
          <p14:tracePt t="27298" x="4953000" y="3441700"/>
          <p14:tracePt t="27315" x="4927600" y="3416300"/>
          <p14:tracePt t="27332" x="4895850" y="3384550"/>
          <p14:tracePt t="27348" x="4876800" y="3359150"/>
          <p14:tracePt t="27365" x="4864100" y="3352800"/>
          <p14:tracePt t="27382" x="4864100" y="3346450"/>
          <p14:tracePt t="27398" x="4864100" y="3340100"/>
          <p14:tracePt t="27415" x="4857750" y="3340100"/>
          <p14:tracePt t="27450" x="4857750" y="3333750"/>
          <p14:tracePt t="27475" x="4851400" y="3333750"/>
          <p14:tracePt t="27482" x="4851400" y="3327400"/>
          <p14:tracePt t="27498" x="4851400" y="3308350"/>
          <p14:tracePt t="27515" x="4845050" y="3295650"/>
          <p14:tracePt t="27532" x="4838700" y="3289300"/>
          <p14:tracePt t="27548" x="4832350" y="3282950"/>
          <p14:tracePt t="27565" x="4826000" y="3282950"/>
          <p14:tracePt t="27582" x="4826000" y="3276600"/>
          <p14:tracePt t="27620" x="4826000" y="3270250"/>
          <p14:tracePt t="27652" x="4826000" y="3263900"/>
          <p14:tracePt t="27668" x="4826000" y="3257550"/>
          <p14:tracePt t="27676" x="4813300" y="3257550"/>
          <p14:tracePt t="27684" x="4806950" y="3257550"/>
          <p14:tracePt t="27698" x="4800600" y="3257550"/>
          <p14:tracePt t="27715" x="4781550" y="3263900"/>
          <p14:tracePt t="27732" x="4762500" y="3289300"/>
          <p14:tracePt t="28424" x="4756150" y="3295650"/>
          <p14:tracePt t="28456" x="4743450" y="3295650"/>
          <p14:tracePt t="28528" x="4737100" y="3295650"/>
          <p14:tracePt t="28544" x="4724400" y="3295650"/>
          <p14:tracePt t="28552" x="4718050" y="3289300"/>
          <p14:tracePt t="28560" x="4718050" y="3282950"/>
          <p14:tracePt t="28570" x="4711700" y="3282950"/>
          <p14:tracePt t="28586" x="4711700" y="3276600"/>
          <p14:tracePt t="28598" x="4699000" y="3276600"/>
          <p14:tracePt t="28615" x="4660900" y="3276600"/>
          <p14:tracePt t="28632" x="4660900" y="3270250"/>
          <p14:tracePt t="28648" x="4654550" y="3270250"/>
          <p14:tracePt t="28650" x="4635500" y="3270250"/>
          <p14:tracePt t="28665" x="4629150" y="3270250"/>
          <p14:tracePt t="28682" x="4597400" y="3276600"/>
          <p14:tracePt t="28698" x="4572000" y="3276600"/>
          <p14:tracePt t="28715" x="4540250" y="3276600"/>
          <p14:tracePt t="28732" x="4514850" y="3270250"/>
          <p14:tracePt t="28748" x="4489450" y="3263900"/>
          <p14:tracePt t="28765" x="4457700" y="3263900"/>
          <p14:tracePt t="28782" x="4413250" y="3257550"/>
          <p14:tracePt t="28798" x="4337050" y="3263900"/>
          <p14:tracePt t="28815" x="4216400" y="3282950"/>
          <p14:tracePt t="28832" x="4108450" y="3327400"/>
          <p14:tracePt t="28848" x="4025900" y="3346450"/>
          <p14:tracePt t="28865" x="3962400" y="3346450"/>
          <p14:tracePt t="28882" x="3873500" y="3346450"/>
          <p14:tracePt t="28898" x="3854450" y="3346450"/>
          <p14:tracePt t="28915" x="3752850" y="3327400"/>
          <p14:tracePt t="28932" x="3702050" y="3302000"/>
          <p14:tracePt t="28948" x="3689350" y="3282950"/>
          <p14:tracePt t="28965" x="3676650" y="3276600"/>
          <p14:tracePt t="28982" x="3676650" y="3270250"/>
          <p14:tracePt t="28998" x="3663950" y="3257550"/>
          <p14:tracePt t="29015" x="3663950" y="3251200"/>
          <p14:tracePt t="29032" x="3657600" y="3244850"/>
          <p14:tracePt t="29048" x="3657600" y="3238500"/>
          <p14:tracePt t="29065" x="3651250" y="3238500"/>
          <p14:tracePt t="29286" x="3670300" y="3257550"/>
          <p14:tracePt t="29294" x="3676650" y="3276600"/>
          <p14:tracePt t="29302" x="3676650" y="3295650"/>
          <p14:tracePt t="29315" x="3676650" y="3314700"/>
          <p14:tracePt t="29332" x="3676650" y="3321050"/>
          <p14:tracePt t="29358" x="3670300" y="3321050"/>
          <p14:tracePt t="29366" x="3644900" y="3314700"/>
          <p14:tracePt t="29382" x="3498850" y="3270250"/>
          <p14:tracePt t="29398" x="3314700" y="3244850"/>
          <p14:tracePt t="29415" x="3086100" y="3187700"/>
          <p14:tracePt t="29432" x="2933700" y="3181350"/>
          <p14:tracePt t="29448" x="2819400" y="3162300"/>
          <p14:tracePt t="29465" x="2705100" y="3155950"/>
          <p14:tracePt t="29482" x="2635250" y="3143250"/>
          <p14:tracePt t="29498" x="2628900" y="3136900"/>
          <p14:tracePt t="29515" x="2628900" y="3111500"/>
          <p14:tracePt t="29532" x="2622550" y="3117850"/>
          <p14:tracePt t="29883" x="2622550" y="3124200"/>
          <p14:tracePt t="29986" x="2628900" y="3124200"/>
          <p14:tracePt t="30002" x="2635250" y="3117850"/>
          <p14:tracePt t="30010" x="2635250" y="3111500"/>
          <p14:tracePt t="30050" x="2635250" y="3105150"/>
          <p14:tracePt t="30138" x="2628900" y="3105150"/>
          <p14:tracePt t="30146" x="2622550" y="3105150"/>
          <p14:tracePt t="30154" x="2609850" y="3105150"/>
          <p14:tracePt t="30165" x="2609850" y="3098800"/>
          <p14:tracePt t="30182" x="2603500" y="3092450"/>
          <p14:tracePt t="30198" x="2584450" y="3079750"/>
          <p14:tracePt t="30215" x="2559050" y="3067050"/>
          <p14:tracePt t="30232" x="2514600" y="3048000"/>
          <p14:tracePt t="30248" x="2457450" y="3028950"/>
          <p14:tracePt t="30265" x="2400300" y="3003550"/>
          <p14:tracePt t="30282" x="2374900" y="2978150"/>
          <p14:tracePt t="30298" x="2355850" y="2965450"/>
          <p14:tracePt t="30316" x="2330450" y="2946400"/>
          <p14:tracePt t="30332" x="2266950" y="2946400"/>
          <p14:tracePt t="30365" x="2260600" y="2946400"/>
          <p14:tracePt t="30960" x="2254250" y="2946400"/>
          <p14:tracePt t="30984" x="2247900" y="2946400"/>
          <p14:tracePt t="30992" x="2222500" y="2946400"/>
          <p14:tracePt t="31008" x="2209800" y="2946400"/>
          <p14:tracePt t="31016" x="2203450" y="2946400"/>
          <p14:tracePt t="31032" x="2171700" y="2946400"/>
          <p14:tracePt t="31048" x="2139950" y="2940050"/>
          <p14:tracePt t="31065" x="2095500" y="2940050"/>
          <p14:tracePt t="31082" x="2051050" y="2940050"/>
          <p14:tracePt t="31099" x="2000250" y="2940050"/>
          <p14:tracePt t="31115" x="1962150" y="2940050"/>
          <p14:tracePt t="31132" x="1930400" y="2940050"/>
          <p14:tracePt t="31148" x="1898650" y="2940050"/>
          <p14:tracePt t="31165" x="1860550" y="2940050"/>
          <p14:tracePt t="31182" x="1816100" y="2933700"/>
          <p14:tracePt t="31198" x="1778000" y="2933700"/>
          <p14:tracePt t="31215" x="1733550" y="2933700"/>
          <p14:tracePt t="31232" x="1689100" y="2933700"/>
          <p14:tracePt t="31248" x="1644650" y="2927350"/>
          <p14:tracePt t="31266" x="1619250" y="2921000"/>
          <p14:tracePt t="31282" x="1612900" y="2914650"/>
          <p14:tracePt t="31298" x="1612900" y="2901950"/>
          <p14:tracePt t="31315" x="1612900" y="2889250"/>
          <p14:tracePt t="31362" x="1606550" y="2889250"/>
          <p14:tracePt t="31370" x="1593850" y="2889250"/>
          <p14:tracePt t="31412" x="1587500" y="2889250"/>
          <p14:tracePt t="31418" x="1581150" y="2876550"/>
          <p14:tracePt t="32054" x="1581150" y="2870200"/>
          <p14:tracePt t="32070" x="1587500" y="2870200"/>
          <p14:tracePt t="32151" x="1612900" y="2857500"/>
          <p14:tracePt t="32159" x="1644650" y="2838450"/>
          <p14:tracePt t="32168" x="1676400" y="2813050"/>
          <p14:tracePt t="32182" x="1708150" y="2787650"/>
          <p14:tracePt t="32198" x="1771650" y="2736850"/>
          <p14:tracePt t="32201" x="1809750" y="2717800"/>
          <p14:tracePt t="32215" x="1835150" y="2698750"/>
          <p14:tracePt t="32232" x="1898650" y="2654300"/>
          <p14:tracePt t="32248" x="1911350" y="2654300"/>
          <p14:tracePt t="32265" x="1930400" y="2647950"/>
          <p14:tracePt t="32282" x="1943100" y="2628900"/>
          <p14:tracePt t="32298" x="1949450" y="2616200"/>
          <p14:tracePt t="32315" x="1949450" y="2603500"/>
          <p14:tracePt t="32332" x="1949450" y="2584450"/>
          <p14:tracePt t="32506" x="1943100" y="2584450"/>
          <p14:tracePt t="32522" x="1943100" y="2578100"/>
          <p14:tracePt t="32578" x="1943100" y="2552700"/>
          <p14:tracePt t="32610" x="1936750" y="2552700"/>
          <p14:tracePt t="32618" x="1936750" y="2546350"/>
          <p14:tracePt t="32634" x="1930400" y="2540000"/>
          <p14:tracePt t="32642" x="1924050" y="2527300"/>
          <p14:tracePt t="32650" x="1924050" y="2514600"/>
          <p14:tracePt t="32666" x="1917700" y="2501900"/>
          <p14:tracePt t="32682" x="1917700" y="2495550"/>
          <p14:tracePt t="32698" x="1911350" y="2476500"/>
          <p14:tracePt t="32715" x="1905000" y="2457450"/>
          <p14:tracePt t="32732" x="1892300" y="2438400"/>
          <p14:tracePt t="32748" x="1885950" y="2413000"/>
          <p14:tracePt t="32765" x="1873250" y="2368550"/>
          <p14:tracePt t="32782" x="1854200" y="2317750"/>
          <p14:tracePt t="32798" x="1828800" y="2273300"/>
          <p14:tracePt t="32815" x="1809750" y="2241550"/>
          <p14:tracePt t="32832" x="1784350" y="2203450"/>
          <p14:tracePt t="32848" x="1765300" y="2165350"/>
          <p14:tracePt t="32865" x="1752600" y="2146300"/>
          <p14:tracePt t="32882" x="1733550" y="2127250"/>
          <p14:tracePt t="32899" x="1727200" y="2120900"/>
          <p14:tracePt t="32915" x="1701800" y="2114550"/>
          <p14:tracePt t="32932" x="1689100" y="2114550"/>
          <p14:tracePt t="32948" x="1689100" y="2108200"/>
          <p14:tracePt t="32965" x="1689100" y="2095500"/>
          <p14:tracePt t="32998" x="1689100" y="2089150"/>
          <p14:tracePt t="33015" x="1689100" y="2082800"/>
          <p14:tracePt t="33044" x="1682750" y="2076450"/>
          <p14:tracePt t="33052" x="1670050" y="2076450"/>
          <p14:tracePt t="33065" x="1651000" y="2076450"/>
          <p14:tracePt t="33082" x="1612900" y="2076450"/>
          <p14:tracePt t="33098" x="1568450" y="2070100"/>
          <p14:tracePt t="33115" x="1492250" y="2051050"/>
          <p14:tracePt t="33132" x="1460500" y="2032000"/>
          <p14:tracePt t="33149" x="1371600" y="2019300"/>
          <p14:tracePt t="33165" x="1301750" y="2012950"/>
          <p14:tracePt t="33182" x="1238250" y="2012950"/>
          <p14:tracePt t="33198" x="1174750" y="2012950"/>
          <p14:tracePt t="33215" x="1136650" y="2012950"/>
          <p14:tracePt t="33232" x="1104900" y="2019300"/>
          <p14:tracePt t="33248" x="1079500" y="2038350"/>
          <p14:tracePt t="33265" x="1060450" y="2044700"/>
          <p14:tracePt t="33282" x="1041400" y="2057400"/>
          <p14:tracePt t="33298" x="1035050" y="2063750"/>
          <p14:tracePt t="33315" x="1022350" y="2063750"/>
          <p14:tracePt t="33332" x="1009650" y="2063750"/>
          <p14:tracePt t="33348" x="996950" y="2063750"/>
          <p14:tracePt t="33366" x="990600" y="2063750"/>
          <p14:tracePt t="33382" x="977900" y="2063750"/>
          <p14:tracePt t="33398" x="977900" y="2076450"/>
          <p14:tracePt t="33415" x="971550" y="2082800"/>
          <p14:tracePt t="33432" x="971550" y="2095500"/>
          <p14:tracePt t="33448" x="971550" y="2108200"/>
          <p14:tracePt t="33465" x="971550" y="2139950"/>
          <p14:tracePt t="33482" x="971550" y="2171700"/>
          <p14:tracePt t="33498" x="971550" y="2216150"/>
          <p14:tracePt t="33515" x="971550" y="2254250"/>
          <p14:tracePt t="33532" x="971550" y="2292350"/>
          <p14:tracePt t="33548" x="977900" y="2324100"/>
          <p14:tracePt t="33565" x="990600" y="2362200"/>
          <p14:tracePt t="33582" x="996950" y="2393950"/>
          <p14:tracePt t="33598" x="996950" y="2419350"/>
          <p14:tracePt t="33616" x="996950" y="2482850"/>
          <p14:tracePt t="33632" x="984250" y="2527300"/>
          <p14:tracePt t="33648" x="971550" y="2578100"/>
          <p14:tracePt t="33665" x="965200" y="2622550"/>
          <p14:tracePt t="33682" x="958850" y="2654300"/>
          <p14:tracePt t="33698" x="958850" y="2692400"/>
          <p14:tracePt t="33715" x="958850" y="2724150"/>
          <p14:tracePt t="33732" x="958850" y="2755900"/>
          <p14:tracePt t="33748" x="965200" y="2787650"/>
          <p14:tracePt t="33765" x="971550" y="2825750"/>
          <p14:tracePt t="33782" x="977900" y="2863850"/>
          <p14:tracePt t="33798" x="990600" y="2901950"/>
          <p14:tracePt t="33816" x="996950" y="2959100"/>
          <p14:tracePt t="33832" x="996950" y="3009900"/>
          <p14:tracePt t="33848" x="996950" y="3041650"/>
          <p14:tracePt t="33866" x="996950" y="3155950"/>
          <p14:tracePt t="33882" x="996950" y="3219450"/>
          <p14:tracePt t="33898" x="1003300" y="3232150"/>
          <p14:tracePt t="33915" x="1009650" y="3238500"/>
          <p14:tracePt t="33932" x="1022350" y="3251200"/>
          <p14:tracePt t="33948" x="1022350" y="3263900"/>
          <p14:tracePt t="33965" x="1022350" y="3270250"/>
          <p14:tracePt t="33982" x="1022350" y="3276600"/>
          <p14:tracePt t="34114" x="1035050" y="3282950"/>
          <p14:tracePt t="34122" x="1066800" y="3282950"/>
          <p14:tracePt t="34132" x="1085850" y="3282950"/>
          <p14:tracePt t="34148" x="1155700" y="3282950"/>
          <p14:tracePt t="34165" x="1250950" y="3282950"/>
          <p14:tracePt t="34182" x="1346200" y="3282950"/>
          <p14:tracePt t="34198" x="1447800" y="3282950"/>
          <p14:tracePt t="34215" x="1568450" y="3282950"/>
          <p14:tracePt t="34232" x="1720850" y="3289300"/>
          <p14:tracePt t="34248" x="1854200" y="3302000"/>
          <p14:tracePt t="34265" x="1987550" y="3302000"/>
          <p14:tracePt t="34282" x="2120900" y="3302000"/>
          <p14:tracePt t="34298" x="2216150" y="3314700"/>
          <p14:tracePt t="34316" x="2286000" y="3333750"/>
          <p14:tracePt t="34332" x="2343150" y="3352800"/>
          <p14:tracePt t="34349" x="2413000" y="3384550"/>
          <p14:tracePt t="34365" x="2457450" y="3390900"/>
          <p14:tracePt t="34382" x="2489200" y="3390900"/>
          <p14:tracePt t="34399" x="2495550" y="3390900"/>
          <p14:tracePt t="34415" x="2520950" y="3390900"/>
          <p14:tracePt t="34432" x="2533650" y="3390900"/>
          <p14:tracePt t="34726" x="2533650" y="3397250"/>
          <p14:tracePt t="34734" x="2533650" y="3403600"/>
          <p14:tracePt t="34742" x="2533650" y="3409950"/>
          <p14:tracePt t="34750" x="2533650" y="3416300"/>
          <p14:tracePt t="34765" x="2533650" y="3435350"/>
          <p14:tracePt t="34782" x="2533650" y="3492500"/>
          <p14:tracePt t="34798" x="2559050" y="3556000"/>
          <p14:tracePt t="34815" x="2603500" y="3651250"/>
          <p14:tracePt t="34832" x="2654300" y="3765550"/>
          <p14:tracePt t="34848" x="2660650" y="3867150"/>
          <p14:tracePt t="34865" x="2660650" y="3892550"/>
          <p14:tracePt t="34882" x="2667000" y="3898900"/>
          <p14:tracePt t="34898" x="2667000" y="3905250"/>
          <p14:tracePt t="35136" x="2679700" y="3911600"/>
          <p14:tracePt t="35144" x="2686050" y="3911600"/>
          <p14:tracePt t="35152" x="2698750" y="3911600"/>
          <p14:tracePt t="35165" x="2705100" y="3924300"/>
          <p14:tracePt t="35182" x="2730500" y="3924300"/>
          <p14:tracePt t="35198" x="2736850" y="3924300"/>
          <p14:tracePt t="35215" x="2755900" y="3924300"/>
          <p14:tracePt t="35217" x="2768600" y="3924300"/>
          <p14:tracePt t="35232" x="2787650" y="3937000"/>
          <p14:tracePt t="35249" x="2800350" y="3937000"/>
          <p14:tracePt t="35265" x="2813050" y="3937000"/>
          <p14:tracePt t="35282" x="2813050" y="3930650"/>
          <p14:tracePt t="35299" x="2813050" y="3937000"/>
          <p14:tracePt t="35315" x="2813050" y="4044950"/>
          <p14:tracePt t="35332" x="2755900" y="4229100"/>
          <p14:tracePt t="35349" x="2673350" y="4445000"/>
          <p14:tracePt t="35365" x="2508250" y="4749800"/>
          <p14:tracePt t="35382" x="2368550" y="4978400"/>
          <p14:tracePt t="35399" x="2247900" y="5137150"/>
          <p14:tracePt t="35415" x="2171700" y="5257800"/>
          <p14:tracePt t="35432" x="2152650" y="5353050"/>
          <p14:tracePt t="35448" x="2152650" y="5435600"/>
          <p14:tracePt t="35466" x="2152650" y="5524500"/>
          <p14:tracePt t="35482" x="2165350" y="5588000"/>
          <p14:tracePt t="35499" x="2165350" y="5670550"/>
          <p14:tracePt t="35515" x="2165350" y="5746750"/>
          <p14:tracePt t="35532" x="2146300" y="5892800"/>
          <p14:tracePt t="35549" x="2146300" y="6013450"/>
          <p14:tracePt t="35565" x="2146300" y="6127750"/>
          <p14:tracePt t="35582" x="2146300" y="6248400"/>
          <p14:tracePt t="35599" x="2152650" y="6324600"/>
          <p14:tracePt t="35615" x="2152650" y="6388100"/>
          <p14:tracePt t="35632" x="2159000" y="6426200"/>
          <p14:tracePt t="35649" x="2165350" y="6438900"/>
          <p14:tracePt t="35665" x="2178050" y="6438900"/>
          <p14:tracePt t="35682" x="2190750" y="6438900"/>
          <p14:tracePt t="35698" x="2197100" y="6426200"/>
          <p14:tracePt t="35715" x="2203450" y="6426200"/>
          <p14:tracePt t="35717" x="2209800" y="6419850"/>
          <p14:tracePt t="35732" x="2216150" y="6413500"/>
          <p14:tracePt t="35748" x="2235200" y="6400800"/>
          <p14:tracePt t="35765" x="2266950" y="6400800"/>
          <p14:tracePt t="35782" x="2298700" y="6400800"/>
          <p14:tracePt t="35798" x="2336800" y="6400800"/>
          <p14:tracePt t="35815" x="2355850" y="6400800"/>
          <p14:tracePt t="35832" x="2374900" y="6394450"/>
          <p14:tracePt t="35849" x="2393950" y="6388100"/>
          <p14:tracePt t="35865" x="2425700" y="6381750"/>
          <p14:tracePt t="35882" x="2444750" y="6375400"/>
          <p14:tracePt t="35899" x="2482850" y="6356350"/>
          <p14:tracePt t="35916" x="2533650" y="6324600"/>
          <p14:tracePt t="35932" x="2552700" y="6292850"/>
          <p14:tracePt t="35949" x="2565400" y="6267450"/>
          <p14:tracePt t="35965" x="2571750" y="6261100"/>
          <p14:tracePt t="35982" x="2578100" y="6248400"/>
          <p14:tracePt t="35999" x="2597150" y="6235700"/>
          <p14:tracePt t="36015" x="2609850" y="6210300"/>
          <p14:tracePt t="36032" x="2628900" y="6165850"/>
          <p14:tracePt t="36048" x="2628900" y="6121400"/>
          <p14:tracePt t="36065" x="2635250" y="6089650"/>
          <p14:tracePt t="36082" x="2635250" y="6057900"/>
          <p14:tracePt t="36098" x="2635250" y="6019800"/>
          <p14:tracePt t="36115" x="2635250" y="5943600"/>
          <p14:tracePt t="36132" x="2635250" y="5861050"/>
          <p14:tracePt t="36149" x="2635250" y="5759450"/>
          <p14:tracePt t="36165" x="2635250" y="5664200"/>
          <p14:tracePt t="36182" x="2622550" y="5537200"/>
          <p14:tracePt t="36198" x="2616200" y="5492750"/>
          <p14:tracePt t="36215" x="2609850" y="5454650"/>
          <p14:tracePt t="36232" x="2590800" y="5416550"/>
          <p14:tracePt t="36249" x="2578100" y="5365750"/>
          <p14:tracePt t="36265" x="2552700" y="5321300"/>
          <p14:tracePt t="36282" x="2527300" y="5264150"/>
          <p14:tracePt t="36299" x="2489200" y="5219700"/>
          <p14:tracePt t="36315" x="2457450" y="5194300"/>
          <p14:tracePt t="36332" x="2413000" y="5175250"/>
          <p14:tracePt t="36349" x="2374900" y="5143500"/>
          <p14:tracePt t="36366" x="2305050" y="5086350"/>
          <p14:tracePt t="36382" x="2273300" y="5054600"/>
          <p14:tracePt t="36398" x="2203450" y="4991100"/>
          <p14:tracePt t="36415" x="2108200" y="4921250"/>
          <p14:tracePt t="36432" x="1930400" y="4870450"/>
          <p14:tracePt t="36449" x="1778000" y="4870450"/>
          <p14:tracePt t="36465" x="1606550" y="4857750"/>
          <p14:tracePt t="36482" x="1447800" y="4864100"/>
          <p14:tracePt t="36499" x="1276350" y="4870450"/>
          <p14:tracePt t="36515" x="1104900" y="4876800"/>
          <p14:tracePt t="36532" x="933450" y="4902200"/>
          <p14:tracePt t="36549" x="819150" y="4921250"/>
          <p14:tracePt t="36565" x="736600" y="4940300"/>
          <p14:tracePt t="36582" x="704850" y="4959350"/>
          <p14:tracePt t="36598" x="698500" y="4972050"/>
          <p14:tracePt t="36615" x="698500" y="4978400"/>
          <p14:tracePt t="36632" x="698500" y="4991100"/>
          <p14:tracePt t="36649" x="698500" y="5010150"/>
          <p14:tracePt t="36665" x="698500" y="5035550"/>
          <p14:tracePt t="36682" x="698500" y="5054600"/>
          <p14:tracePt t="36699" x="698500" y="5073650"/>
          <p14:tracePt t="36715" x="698500" y="5143500"/>
          <p14:tracePt t="36732" x="698500" y="5207000"/>
          <p14:tracePt t="36748" x="698500" y="5276850"/>
          <p14:tracePt t="36765" x="692150" y="5353050"/>
          <p14:tracePt t="36782" x="692150" y="5454650"/>
          <p14:tracePt t="36798" x="692150" y="5537200"/>
          <p14:tracePt t="36815" x="692150" y="5594350"/>
          <p14:tracePt t="36832" x="698500" y="5632450"/>
          <p14:tracePt t="36849" x="698500" y="5651500"/>
          <p14:tracePt t="36866" x="704850" y="5670550"/>
          <p14:tracePt t="36882" x="704850" y="5689600"/>
          <p14:tracePt t="36898" x="704850" y="5727700"/>
          <p14:tracePt t="36915" x="704850" y="5759450"/>
          <p14:tracePt t="36932" x="711200" y="5778500"/>
          <p14:tracePt t="36949" x="736600" y="5822950"/>
          <p14:tracePt t="36965" x="781050" y="5867400"/>
          <p14:tracePt t="36982" x="819150" y="5892800"/>
          <p14:tracePt t="36998" x="869950" y="5918200"/>
          <p14:tracePt t="37015" x="990600" y="5937250"/>
          <p14:tracePt t="37032" x="1155700" y="5981700"/>
          <p14:tracePt t="37048" x="1377950" y="6007100"/>
          <p14:tracePt t="37065" x="1866900" y="6019800"/>
          <p14:tracePt t="37082" x="2063750" y="6013450"/>
          <p14:tracePt t="37098" x="2254250" y="5975350"/>
          <p14:tracePt t="37115" x="2393950" y="5949950"/>
          <p14:tracePt t="37132" x="2501900" y="5943600"/>
          <p14:tracePt t="37149" x="2559050" y="5937250"/>
          <p14:tracePt t="37165" x="2578100" y="5930900"/>
          <p14:tracePt t="37182" x="2584450" y="5924550"/>
          <p14:tracePt t="37215" x="2590800" y="5924550"/>
          <p14:tracePt t="37232" x="2590800" y="5918200"/>
          <p14:tracePt t="37276" x="2597150" y="5911850"/>
          <p14:tracePt t="37285" x="2597150" y="5905500"/>
          <p14:tracePt t="37292" x="2609850" y="5892800"/>
          <p14:tracePt t="37300" x="2609850" y="5880100"/>
          <p14:tracePt t="37316" x="2609850" y="5873750"/>
          <p14:tracePt t="37333" x="2609850" y="5867400"/>
          <p14:tracePt t="37364" x="2609850" y="5861050"/>
          <p14:tracePt t="37380" x="2609850" y="5854700"/>
          <p14:tracePt t="37396" x="2603500" y="5848350"/>
          <p14:tracePt t="37404" x="2603500" y="5842000"/>
          <p14:tracePt t="37420" x="2603500" y="5829300"/>
          <p14:tracePt t="37436" x="2597150" y="5816600"/>
          <p14:tracePt t="37449" x="2597150" y="5810250"/>
          <p14:tracePt t="37465" x="2597150" y="5778500"/>
          <p14:tracePt t="37482" x="2597150" y="5721350"/>
          <p14:tracePt t="37499" x="2597150" y="5632450"/>
          <p14:tracePt t="37515" x="2603500" y="5480050"/>
          <p14:tracePt t="37532" x="2622550" y="5238750"/>
          <p14:tracePt t="37548" x="2635250" y="4883150"/>
          <p14:tracePt t="37565" x="2667000" y="4343400"/>
          <p14:tracePt t="37582" x="2686050" y="4165600"/>
          <p14:tracePt t="37598" x="2692400" y="4032250"/>
          <p14:tracePt t="37615" x="2692400" y="3924300"/>
          <p14:tracePt t="37632" x="2692400" y="3835400"/>
          <p14:tracePt t="37649" x="2667000" y="3746500"/>
          <p14:tracePt t="37665" x="2647950" y="3657600"/>
          <p14:tracePt t="37682" x="2635250" y="3594100"/>
          <p14:tracePt t="37699" x="2628900" y="3568700"/>
          <p14:tracePt t="37715" x="2622550" y="3562350"/>
          <p14:tracePt t="37732" x="2622550" y="3556000"/>
          <p14:tracePt t="37749" x="2616200" y="3556000"/>
          <p14:tracePt t="37765" x="2609850" y="3556000"/>
          <p14:tracePt t="37782" x="2609850" y="3543300"/>
          <p14:tracePt t="37799" x="2609850" y="3524250"/>
          <p14:tracePt t="37815" x="2609850" y="3505200"/>
          <p14:tracePt t="37832" x="2603500" y="3505200"/>
          <p14:tracePt t="37849" x="2584450" y="3505200"/>
          <p14:tracePt t="37865" x="2540000" y="3505200"/>
          <p14:tracePt t="37882" x="2432050" y="3505200"/>
          <p14:tracePt t="37898" x="2298700" y="3505200"/>
          <p14:tracePt t="37915" x="2152650" y="3498850"/>
          <p14:tracePt t="37932" x="1949450" y="3498850"/>
          <p14:tracePt t="37949" x="1758950" y="3498850"/>
          <p14:tracePt t="37965" x="1574800" y="3492500"/>
          <p14:tracePt t="37982" x="1416050" y="3492500"/>
          <p14:tracePt t="37998" x="1339850" y="3492500"/>
          <p14:tracePt t="38015" x="1238250" y="3492500"/>
          <p14:tracePt t="38032" x="1079500" y="3492500"/>
          <p14:tracePt t="38048" x="1041400" y="3492500"/>
          <p14:tracePt t="38065" x="914400" y="3492500"/>
          <p14:tracePt t="38082" x="838200" y="3486150"/>
          <p14:tracePt t="38098" x="800100" y="3479800"/>
          <p14:tracePt t="38115" x="762000" y="3473450"/>
          <p14:tracePt t="38132" x="736600" y="3473450"/>
          <p14:tracePt t="38149" x="717550" y="3467100"/>
          <p14:tracePt t="38165" x="698500" y="3467100"/>
          <p14:tracePt t="38182" x="673100" y="3467100"/>
          <p14:tracePt t="38198" x="641350" y="3467100"/>
          <p14:tracePt t="38215" x="603250" y="3467100"/>
          <p14:tracePt t="38232" x="565150" y="3467100"/>
          <p14:tracePt t="38249" x="514350" y="3492500"/>
          <p14:tracePt t="38266" x="469900" y="3543300"/>
          <p14:tracePt t="38282" x="457200" y="3568700"/>
          <p14:tracePt t="38315" x="450850" y="3575050"/>
          <p14:tracePt t="38332" x="450850" y="3581400"/>
          <p14:tracePt t="38349" x="450850" y="3587750"/>
          <p14:tracePt t="38365" x="438150" y="3619500"/>
          <p14:tracePt t="38382" x="425450" y="3670300"/>
          <p14:tracePt t="38399" x="412750" y="3733800"/>
          <p14:tracePt t="38415" x="412750" y="3816350"/>
          <p14:tracePt t="38432" x="412750" y="3898900"/>
          <p14:tracePt t="38449" x="438150" y="4006850"/>
          <p14:tracePt t="38465" x="444500" y="4089400"/>
          <p14:tracePt t="38482" x="476250" y="4318000"/>
          <p14:tracePt t="38499" x="476250" y="4470400"/>
          <p14:tracePt t="38515" x="495300" y="4635500"/>
          <p14:tracePt t="38532" x="533400" y="4762500"/>
          <p14:tracePt t="38549" x="571500" y="4851400"/>
          <p14:tracePt t="38565" x="603250" y="4889500"/>
          <p14:tracePt t="38582" x="609600" y="4914900"/>
          <p14:tracePt t="38599" x="609600" y="4927600"/>
          <p14:tracePt t="38615" x="609600" y="4933950"/>
          <p14:tracePt t="38632" x="609600" y="4940300"/>
          <p14:tracePt t="38665" x="622300" y="4946650"/>
          <p14:tracePt t="38682" x="679450" y="4946650"/>
          <p14:tracePt t="38699" x="762000" y="4946650"/>
          <p14:tracePt t="38715" x="914400" y="4946650"/>
          <p14:tracePt t="38717" x="996950" y="4946650"/>
          <p14:tracePt t="38732" x="1225550" y="4921250"/>
          <p14:tracePt t="38749" x="1568450" y="4902200"/>
          <p14:tracePt t="38766" x="1765300" y="4876800"/>
          <p14:tracePt t="38782" x="2514600" y="4800600"/>
          <p14:tracePt t="38799" x="2946400" y="4743450"/>
          <p14:tracePt t="38815" x="3270250" y="4679950"/>
          <p14:tracePt t="38832" x="3498850" y="4654550"/>
          <p14:tracePt t="38849" x="3670300" y="4629150"/>
          <p14:tracePt t="38865" x="3765550" y="4629150"/>
          <p14:tracePt t="38882" x="3810000" y="4629150"/>
          <p14:tracePt t="38899" x="3822700" y="4629150"/>
          <p14:tracePt t="38934" x="3822700" y="4622800"/>
          <p14:tracePt t="38958" x="3822700" y="4610100"/>
          <p14:tracePt t="38965" x="3810000" y="4578350"/>
          <p14:tracePt t="38982" x="3771900" y="4464050"/>
          <p14:tracePt t="38998" x="3727450" y="4324350"/>
          <p14:tracePt t="39015" x="3689350" y="4171950"/>
          <p14:tracePt t="39032" x="3676650" y="4076700"/>
          <p14:tracePt t="39049" x="3670300" y="3994150"/>
          <p14:tracePt t="39065" x="3663950" y="3905250"/>
          <p14:tracePt t="39082" x="3651250" y="3810000"/>
          <p14:tracePt t="39099" x="3619500" y="3721100"/>
          <p14:tracePt t="39115" x="3594100" y="3644900"/>
          <p14:tracePt t="39132" x="3549650" y="3562350"/>
          <p14:tracePt t="39149" x="3505200" y="3505200"/>
          <p14:tracePt t="39165" x="3460750" y="3448050"/>
          <p14:tracePt t="39182" x="3409950" y="3429000"/>
          <p14:tracePt t="39199" x="3384550" y="3429000"/>
          <p14:tracePt t="39215" x="3346450" y="3429000"/>
          <p14:tracePt t="39232" x="3308350" y="3429000"/>
          <p14:tracePt t="39249" x="3257550" y="3429000"/>
          <p14:tracePt t="39265" x="3194050" y="3429000"/>
          <p14:tracePt t="39282" x="3136900" y="3435350"/>
          <p14:tracePt t="39298" x="3117850" y="3435350"/>
          <p14:tracePt t="39315" x="3028950" y="3454400"/>
          <p14:tracePt t="39332" x="2876550" y="3479800"/>
          <p14:tracePt t="39349" x="2711450" y="3492500"/>
          <p14:tracePt t="39365" x="2559050" y="3505200"/>
          <p14:tracePt t="39382" x="2381250" y="3511550"/>
          <p14:tracePt t="39399" x="2197100" y="3511550"/>
          <p14:tracePt t="39415" x="1974850" y="3511550"/>
          <p14:tracePt t="39432" x="1689100" y="3492500"/>
          <p14:tracePt t="39449" x="1536700" y="3492500"/>
          <p14:tracePt t="39465" x="1422400" y="3486150"/>
          <p14:tracePt t="39482" x="1365250" y="3486150"/>
          <p14:tracePt t="39499" x="1238250" y="3479800"/>
          <p14:tracePt t="39515" x="1162050" y="3479800"/>
          <p14:tracePt t="39532" x="1111250" y="3479800"/>
          <p14:tracePt t="39549" x="1054100" y="3473450"/>
          <p14:tracePt t="39565" x="1003300" y="3467100"/>
          <p14:tracePt t="39582" x="958850" y="3467100"/>
          <p14:tracePt t="39599" x="927100" y="3467100"/>
          <p14:tracePt t="39632" x="914400" y="3467100"/>
          <p14:tracePt t="39649" x="908050" y="3467100"/>
          <p14:tracePt t="39665" x="850900" y="3486150"/>
          <p14:tracePt t="39682" x="704850" y="3536950"/>
          <p14:tracePt t="39699" x="635000" y="3575050"/>
          <p14:tracePt t="39715" x="565150" y="3606800"/>
          <p14:tracePt t="39732" x="539750" y="3625850"/>
          <p14:tracePt t="39749" x="520700" y="3644900"/>
          <p14:tracePt t="39765" x="514350" y="3663950"/>
          <p14:tracePt t="39782" x="508000" y="3689350"/>
          <p14:tracePt t="39799" x="508000" y="3721100"/>
          <p14:tracePt t="39815" x="501650" y="3746500"/>
          <p14:tracePt t="39832" x="501650" y="3778250"/>
          <p14:tracePt t="39849" x="501650" y="3822700"/>
          <p14:tracePt t="39865" x="501650" y="3886200"/>
          <p14:tracePt t="39882" x="533400" y="4025900"/>
          <p14:tracePt t="39899" x="552450" y="4121150"/>
          <p14:tracePt t="39915" x="565150" y="4197350"/>
          <p14:tracePt t="39932" x="571500" y="4292600"/>
          <p14:tracePt t="39949" x="577850" y="4375150"/>
          <p14:tracePt t="39965" x="577850" y="4508500"/>
          <p14:tracePt t="39982" x="577850" y="4610100"/>
          <p14:tracePt t="39999" x="577850" y="4686300"/>
          <p14:tracePt t="40015" x="584200" y="4730750"/>
          <p14:tracePt t="40032" x="584200" y="4749800"/>
          <p14:tracePt t="40049" x="590550" y="4768850"/>
          <p14:tracePt t="40065" x="603250" y="4787900"/>
          <p14:tracePt t="40082" x="635000" y="4806950"/>
          <p14:tracePt t="40099" x="679450" y="4832350"/>
          <p14:tracePt t="40115" x="768350" y="4838700"/>
          <p14:tracePt t="40132" x="1003300" y="4819650"/>
          <p14:tracePt t="40149" x="1200150" y="4794250"/>
          <p14:tracePt t="40165" x="1403350" y="4762500"/>
          <p14:tracePt t="40182" x="1663700" y="4724400"/>
          <p14:tracePt t="40199" x="2012950" y="4692650"/>
          <p14:tracePt t="40215" x="2292350" y="4673600"/>
          <p14:tracePt t="40232" x="2546350" y="4660900"/>
          <p14:tracePt t="40249" x="2730500" y="4660900"/>
          <p14:tracePt t="40265" x="2863850" y="4654550"/>
          <p14:tracePt t="40282" x="2952750" y="4622800"/>
          <p14:tracePt t="40299" x="2984500" y="4610100"/>
          <p14:tracePt t="40315" x="3003550" y="4603750"/>
          <p14:tracePt t="40332" x="3016250" y="4597400"/>
          <p14:tracePt t="40510" x="3016250" y="4591050"/>
          <p14:tracePt t="40519" x="3016250" y="4584700"/>
          <p14:tracePt t="40526" x="3016250" y="4565650"/>
          <p14:tracePt t="40534" x="3009900" y="4559300"/>
          <p14:tracePt t="40549" x="2997200" y="4533900"/>
          <p14:tracePt t="40565" x="2971800" y="4489450"/>
          <p14:tracePt t="40582" x="2952750" y="4445000"/>
          <p14:tracePt t="40599" x="2952750" y="4438650"/>
          <p14:tracePt t="40615" x="2946400" y="4438650"/>
          <p14:tracePt t="40632" x="2940050" y="4425950"/>
          <p14:tracePt t="40649" x="2933700" y="4406900"/>
          <p14:tracePt t="40665" x="2914650" y="4362450"/>
          <p14:tracePt t="40682" x="2895600" y="4292600"/>
          <p14:tracePt t="40699" x="2870200" y="4210050"/>
          <p14:tracePt t="40715" x="2844800" y="4121150"/>
          <p14:tracePt t="40717" x="2838450" y="4083050"/>
          <p14:tracePt t="40732" x="2825750" y="4070350"/>
          <p14:tracePt t="40749" x="2806700" y="4032250"/>
          <p14:tracePt t="40765" x="2787650" y="4006850"/>
          <p14:tracePt t="40782" x="2774950" y="3962400"/>
          <p14:tracePt t="40799" x="2768600" y="3937000"/>
          <p14:tracePt t="40815" x="2762250" y="3898900"/>
          <p14:tracePt t="40832" x="2762250" y="3822700"/>
          <p14:tracePt t="40849" x="2762250" y="3803650"/>
          <p14:tracePt t="41330" x="2762250" y="3835400"/>
          <p14:tracePt t="41338" x="2774950" y="3905250"/>
          <p14:tracePt t="41349" x="2787650" y="3981450"/>
          <p14:tracePt t="41365" x="2819400" y="4127500"/>
          <p14:tracePt t="41382" x="2838450" y="4260850"/>
          <p14:tracePt t="41399" x="2857500" y="4375150"/>
          <p14:tracePt t="41415" x="2870200" y="4432300"/>
          <p14:tracePt t="41432" x="2870200" y="4464050"/>
          <p14:tracePt t="41449" x="2876550" y="4483100"/>
          <p14:tracePt t="41748" x="2882900" y="4483100"/>
          <p14:tracePt t="41756" x="2882900" y="4470400"/>
          <p14:tracePt t="41765" x="2882900" y="4464050"/>
          <p14:tracePt t="41782" x="2882900" y="4457700"/>
          <p14:tracePt t="41812" x="2882900" y="4451350"/>
          <p14:tracePt t="41820" x="2882900" y="4445000"/>
          <p14:tracePt t="41832" x="2882900" y="4432300"/>
          <p14:tracePt t="41849" x="2863850" y="4432300"/>
          <p14:tracePt t="41865" x="2857500" y="4432300"/>
          <p14:tracePt t="42448" x="2851150" y="4432300"/>
          <p14:tracePt t="42496" x="2851150" y="4425950"/>
          <p14:tracePt t="42528" x="2851150" y="4419600"/>
          <p14:tracePt t="42600" x="2851150" y="4413250"/>
          <p14:tracePt t="42608" x="2851150" y="4406900"/>
          <p14:tracePt t="42632" x="2863850" y="4406900"/>
          <p14:tracePt t="42650" x="2876550" y="4406900"/>
          <p14:tracePt t="42666" x="2889250" y="4400550"/>
          <p14:tracePt t="42674" x="2889250" y="4394200"/>
          <p14:tracePt t="42682" x="2908300" y="4387850"/>
          <p14:tracePt t="42699" x="2921000" y="4381500"/>
          <p14:tracePt t="42786" x="2927350" y="4381500"/>
          <p14:tracePt t="42794" x="2933700" y="4381500"/>
          <p14:tracePt t="42802" x="2952750" y="4381500"/>
          <p14:tracePt t="42815" x="2965450" y="4381500"/>
          <p14:tracePt t="42832" x="3003550" y="4381500"/>
          <p14:tracePt t="42849" x="3041650" y="4381500"/>
          <p14:tracePt t="42865" x="3073400" y="4381500"/>
          <p14:tracePt t="42882" x="3130550" y="4381500"/>
          <p14:tracePt t="42899" x="3168650" y="4387850"/>
          <p14:tracePt t="42915" x="3225800" y="4406900"/>
          <p14:tracePt t="42932" x="3302000" y="4438650"/>
          <p14:tracePt t="42949" x="3409950" y="4457700"/>
          <p14:tracePt t="42965" x="3517900" y="4495800"/>
          <p14:tracePt t="42982" x="3651250" y="4514850"/>
          <p14:tracePt t="42999" x="3778250" y="4546600"/>
          <p14:tracePt t="43015" x="3962400" y="4552950"/>
          <p14:tracePt t="43032" x="4197350" y="4572000"/>
          <p14:tracePt t="43049" x="4425950" y="4572000"/>
          <p14:tracePt t="43065" x="4667250" y="4552950"/>
          <p14:tracePt t="43082" x="4895850" y="4508500"/>
          <p14:tracePt t="43099" x="5003800" y="4508500"/>
          <p14:tracePt t="43115" x="5022850" y="4508500"/>
          <p14:tracePt t="43132" x="5035550" y="4527550"/>
          <p14:tracePt t="43664" x="5048250" y="4521200"/>
          <p14:tracePt t="43670" x="5048250" y="4495800"/>
          <p14:tracePt t="43682" x="5048250" y="4489450"/>
          <p14:tracePt t="43699" x="5048250" y="4476750"/>
          <p14:tracePt t="43715" x="5048250" y="4425950"/>
          <p14:tracePt t="43732" x="5048250" y="4406900"/>
          <p14:tracePt t="43749" x="5048250" y="4387850"/>
          <p14:tracePt t="43765" x="5067300" y="4381500"/>
          <p14:tracePt t="43782" x="5080000" y="4368800"/>
          <p14:tracePt t="43799" x="5086350" y="4362450"/>
          <p14:tracePt t="43815" x="5092700" y="4343400"/>
          <p14:tracePt t="43832" x="5105400" y="4286250"/>
          <p14:tracePt t="43849" x="5124450" y="4229100"/>
          <p14:tracePt t="43865" x="5124450" y="4178300"/>
          <p14:tracePt t="43882" x="5137150" y="4121150"/>
          <p14:tracePt t="43899" x="5149850" y="4089400"/>
          <p14:tracePt t="43915" x="5175250" y="4057650"/>
          <p14:tracePt t="43932" x="5213350" y="4025900"/>
          <p14:tracePt t="43949" x="5276850" y="3987800"/>
          <p14:tracePt t="43965" x="5334000" y="3917950"/>
          <p14:tracePt t="43982" x="5391150" y="3848100"/>
          <p14:tracePt t="43999" x="5422900" y="3803650"/>
          <p14:tracePt t="44015" x="5480050" y="3765550"/>
          <p14:tracePt t="44032" x="5505450" y="3752850"/>
          <p14:tracePt t="44049" x="5518150" y="3752850"/>
          <p14:tracePt t="44065" x="5543550" y="3746500"/>
          <p14:tracePt t="44082" x="5562600" y="3746500"/>
          <p14:tracePt t="44099" x="5575300" y="3746500"/>
          <p14:tracePt t="44115" x="5588000" y="3759200"/>
          <p14:tracePt t="44132" x="5607050" y="3771900"/>
          <p14:tracePt t="44149" x="5626100" y="3784600"/>
          <p14:tracePt t="44165" x="5638800" y="3784600"/>
          <p14:tracePt t="44182" x="5657850" y="3784600"/>
          <p14:tracePt t="44199" x="5670550" y="3784600"/>
          <p14:tracePt t="44215" x="5683250" y="3778250"/>
          <p14:tracePt t="44232" x="5702300" y="3759200"/>
          <p14:tracePt t="44234" x="5715000" y="3752850"/>
          <p14:tracePt t="44249" x="5727700" y="3740150"/>
          <p14:tracePt t="44265" x="5734050" y="3727450"/>
          <p14:tracePt t="44282" x="5753100" y="3708400"/>
          <p14:tracePt t="44299" x="5759450" y="3695700"/>
          <p14:tracePt t="44332" x="5746750" y="3695700"/>
          <p14:tracePt t="44349" x="5715000" y="3695700"/>
          <p14:tracePt t="44365" x="5645150" y="3759200"/>
          <p14:tracePt t="44382" x="5575300" y="3822700"/>
          <p14:tracePt t="44399" x="5473700" y="3886200"/>
          <p14:tracePt t="44415" x="5391150" y="3937000"/>
          <p14:tracePt t="44432" x="5365750" y="3968750"/>
          <p14:tracePt t="44449" x="5314950" y="4006850"/>
          <p14:tracePt t="44465" x="5283200" y="4032250"/>
          <p14:tracePt t="44482" x="5251450" y="4051300"/>
          <p14:tracePt t="44499" x="5226050" y="4064000"/>
          <p14:tracePt t="44515" x="5194300" y="4070350"/>
          <p14:tracePt t="44532" x="5175250" y="4070350"/>
          <p14:tracePt t="44580" x="5181600" y="4070350"/>
          <p14:tracePt t="44604" x="5194300" y="4070350"/>
          <p14:tracePt t="44612" x="5200650" y="4070350"/>
          <p14:tracePt t="44620" x="5213350" y="4070350"/>
          <p14:tracePt t="44632" x="5238750" y="4057650"/>
          <p14:tracePt t="44649" x="5276850" y="4032250"/>
          <p14:tracePt t="44665" x="5302250" y="3994150"/>
          <p14:tracePt t="44682" x="5327650" y="3968750"/>
          <p14:tracePt t="44699" x="5327650" y="3956050"/>
          <p14:tracePt t="44715" x="5334000" y="3943350"/>
          <p14:tracePt t="44732" x="5334000" y="3924300"/>
          <p14:tracePt t="44765" x="5321300" y="3917950"/>
          <p14:tracePt t="44782" x="5302250" y="3911600"/>
          <p14:tracePt t="44799" x="5302250" y="3905250"/>
          <p14:tracePt t="44815" x="5283200" y="3892550"/>
          <p14:tracePt t="44832" x="5264150" y="3892550"/>
          <p14:tracePt t="44849" x="5251450" y="3879850"/>
          <p14:tracePt t="44865" x="5232400" y="3867150"/>
          <p14:tracePt t="44882" x="5213350" y="3841750"/>
          <p14:tracePt t="44899" x="5181600" y="3822700"/>
          <p14:tracePt t="44915" x="5156200" y="3790950"/>
          <p14:tracePt t="44932" x="5111750" y="3771900"/>
          <p14:tracePt t="44949" x="5073650" y="3740150"/>
          <p14:tracePt t="44965" x="5016500" y="3689350"/>
          <p14:tracePt t="44982" x="4965700" y="3644900"/>
          <p14:tracePt t="44999" x="4883150" y="3587750"/>
          <p14:tracePt t="45015" x="4832350" y="3536950"/>
          <p14:tracePt t="45032" x="4756150" y="3479800"/>
          <p14:tracePt t="45049" x="4705350" y="3422650"/>
          <p14:tracePt t="45065" x="4648200" y="3371850"/>
          <p14:tracePt t="45082" x="4572000" y="3302000"/>
          <p14:tracePt t="45099" x="4495800" y="3257550"/>
          <p14:tracePt t="45115" x="4438650" y="3219450"/>
          <p14:tracePt t="45132" x="4394200" y="3181350"/>
          <p14:tracePt t="45149" x="4356100" y="3149600"/>
          <p14:tracePt t="45165" x="4324350" y="3124200"/>
          <p14:tracePt t="45182" x="4298950" y="3086100"/>
          <p14:tracePt t="45199" x="4267200" y="3060700"/>
          <p14:tracePt t="45215" x="4235450" y="3022600"/>
          <p14:tracePt t="45232" x="4203700" y="2965450"/>
          <p14:tracePt t="45249" x="4178300" y="2921000"/>
          <p14:tracePt t="45265" x="4146550" y="2889250"/>
          <p14:tracePt t="45282" x="4102100" y="2857500"/>
          <p14:tracePt t="45299" x="4076700" y="2838450"/>
          <p14:tracePt t="45315" x="4057650" y="2838450"/>
          <p14:tracePt t="45332" x="4032250" y="2838450"/>
          <p14:tracePt t="45349" x="4006850" y="2851150"/>
          <p14:tracePt t="45365" x="3981450" y="2882900"/>
          <p14:tracePt t="45382" x="3911600" y="2940050"/>
          <p14:tracePt t="45399" x="3860800" y="2990850"/>
          <p14:tracePt t="45415" x="3829050" y="3028950"/>
          <p14:tracePt t="45432" x="3790950" y="3079750"/>
          <p14:tracePt t="45449" x="3778250" y="3105150"/>
          <p14:tracePt t="45465" x="3771900" y="3143250"/>
          <p14:tracePt t="45482" x="3771900" y="3175000"/>
          <p14:tracePt t="45499" x="3771900" y="3206750"/>
          <p14:tracePt t="45515" x="3797300" y="3244850"/>
          <p14:tracePt t="45532" x="3848100" y="3289300"/>
          <p14:tracePt t="45549" x="3911600" y="3308350"/>
          <p14:tracePt t="45565" x="3994150" y="3327400"/>
          <p14:tracePt t="45582" x="4108450" y="3333750"/>
          <p14:tracePt t="45599" x="4235450" y="3378200"/>
          <p14:tracePt t="45615" x="4349750" y="3403600"/>
          <p14:tracePt t="45632" x="4489450" y="3448050"/>
          <p14:tracePt t="45649" x="4648200" y="3498850"/>
          <p14:tracePt t="45665" x="4768850" y="3562350"/>
          <p14:tracePt t="45682" x="4883150" y="3638550"/>
          <p14:tracePt t="45699" x="4921250" y="3695700"/>
          <p14:tracePt t="45715" x="4933950" y="3752850"/>
          <p14:tracePt t="45732" x="4933950" y="3841750"/>
          <p14:tracePt t="45749" x="4940300" y="3905250"/>
          <p14:tracePt t="45765" x="4953000" y="3968750"/>
          <p14:tracePt t="45782" x="4972050" y="4006850"/>
          <p14:tracePt t="45799" x="5003800" y="4038600"/>
          <p14:tracePt t="45815" x="5035550" y="4044950"/>
          <p14:tracePt t="45832" x="5080000" y="4057650"/>
          <p14:tracePt t="45849" x="5143500" y="4057650"/>
          <p14:tracePt t="45865" x="5219700" y="4057650"/>
          <p14:tracePt t="45882" x="5289550" y="4057650"/>
          <p14:tracePt t="45899" x="5365750" y="4038600"/>
          <p14:tracePt t="45915" x="5448300" y="4000500"/>
          <p14:tracePt t="45932" x="5518150" y="3962400"/>
          <p14:tracePt t="45949" x="5600700" y="3892550"/>
          <p14:tracePt t="45965" x="5626100" y="3854450"/>
          <p14:tracePt t="45982" x="5632450" y="3841750"/>
          <p14:tracePt t="46020" x="5632450" y="3835400"/>
          <p14:tracePt t="46133" x="5632450" y="3841750"/>
          <p14:tracePt t="46140" x="5632450" y="3848100"/>
          <p14:tracePt t="46518" x="5632450" y="3854450"/>
          <p14:tracePt t="46526" x="5632450" y="3860800"/>
          <p14:tracePt t="46566" x="5632450" y="3867150"/>
          <p14:tracePt t="46648" x="5626100" y="3867150"/>
          <p14:tracePt t="46656" x="5613400" y="3867150"/>
          <p14:tracePt t="46665" x="5594350" y="3867150"/>
          <p14:tracePt t="46682" x="5562600" y="3854450"/>
          <p14:tracePt t="46699" x="5492750" y="3822700"/>
          <p14:tracePt t="46715" x="5334000" y="3740150"/>
          <p14:tracePt t="46732" x="5041900" y="3600450"/>
          <p14:tracePt t="46749" x="4648200" y="3429000"/>
          <p14:tracePt t="46765" x="4260850" y="3225800"/>
          <p14:tracePt t="46782" x="3759200" y="3035300"/>
          <p14:tracePt t="46799" x="3378200" y="2857500"/>
          <p14:tracePt t="46815" x="3168650" y="2711450"/>
          <p14:tracePt t="46832" x="2959100" y="2501900"/>
          <p14:tracePt t="46849" x="2908300" y="2406650"/>
          <p14:tracePt t="46865" x="2895600" y="2336800"/>
          <p14:tracePt t="46882" x="2895600" y="2305050"/>
          <p14:tracePt t="46899" x="2895600" y="2298700"/>
          <p14:tracePt t="46915" x="2895600" y="2292350"/>
          <p14:tracePt t="46952" x="2895600" y="2298700"/>
          <p14:tracePt t="46965" x="2901950" y="2305050"/>
          <p14:tracePt t="46982" x="2901950" y="2317750"/>
          <p14:tracePt t="46999" x="2908300" y="2336800"/>
          <p14:tracePt t="47015" x="2908300" y="2355850"/>
          <p14:tracePt t="47032" x="2914650" y="2368550"/>
          <p14:tracePt t="47049" x="2927350" y="2393950"/>
          <p14:tracePt t="47065" x="2940050" y="2419350"/>
          <p14:tracePt t="47082" x="2965450" y="2463800"/>
          <p14:tracePt t="47099" x="2990850" y="2489200"/>
          <p14:tracePt t="47115" x="3009900" y="2520950"/>
          <p14:tracePt t="47132" x="3028950" y="2559050"/>
          <p14:tracePt t="47149" x="3048000" y="2584450"/>
          <p14:tracePt t="47165" x="3067050" y="2609850"/>
          <p14:tracePt t="47182" x="3079750" y="2635250"/>
          <p14:tracePt t="47199" x="3086100" y="2647950"/>
          <p14:tracePt t="47215" x="3098800" y="2667000"/>
          <p14:tracePt t="47232" x="3098800" y="2679700"/>
          <p14:tracePt t="47249" x="3105150" y="2698750"/>
          <p14:tracePt t="47265" x="3105150" y="2705100"/>
          <p14:tracePt t="47282" x="3105150" y="2711450"/>
          <p14:tracePt t="47442" x="0" y="0"/>
        </p14:tracePtLst>
      </p14:laserTraceLst>
    </p:ext>
  </p:extLst>
</p:sld>
</file>

<file path=ppt/theme/theme1.xml><?xml version="1.0" encoding="utf-8"?>
<a:theme xmlns:a="http://schemas.openxmlformats.org/drawingml/2006/main" name="blank">
  <a:themeElements>
    <a:clrScheme name="Mitsubishi Electric Colours">
      <a:dk1>
        <a:srgbClr val="000000"/>
      </a:dk1>
      <a:lt1>
        <a:srgbClr val="FFFFFF"/>
      </a:lt1>
      <a:dk2>
        <a:srgbClr val="000000"/>
      </a:dk2>
      <a:lt2>
        <a:srgbClr val="FFFFFF"/>
      </a:lt2>
      <a:accent1>
        <a:srgbClr val="FF0000"/>
      </a:accent1>
      <a:accent2>
        <a:srgbClr val="6C6A66"/>
      </a:accent2>
      <a:accent3>
        <a:srgbClr val="E8E5DE"/>
      </a:accent3>
      <a:accent4>
        <a:srgbClr val="D47B22"/>
      </a:accent4>
      <a:accent5>
        <a:srgbClr val="275937"/>
      </a:accent5>
      <a:accent6>
        <a:srgbClr val="B7BC23"/>
      </a:accent6>
      <a:hlink>
        <a:srgbClr val="007480"/>
      </a:hlink>
      <a:folHlink>
        <a:srgbClr val="649EC8"/>
      </a:folHlink>
    </a:clrScheme>
    <a:fontScheme name="Test MEU_Tex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tsubishi Electric Colours">
    <a:dk1>
      <a:srgbClr val="000000"/>
    </a:dk1>
    <a:lt1>
      <a:srgbClr val="FFFFFF"/>
    </a:lt1>
    <a:dk2>
      <a:srgbClr val="000000"/>
    </a:dk2>
    <a:lt2>
      <a:srgbClr val="FFFFFF"/>
    </a:lt2>
    <a:accent1>
      <a:srgbClr val="FF0000"/>
    </a:accent1>
    <a:accent2>
      <a:srgbClr val="6C6A66"/>
    </a:accent2>
    <a:accent3>
      <a:srgbClr val="E8E5DE"/>
    </a:accent3>
    <a:accent4>
      <a:srgbClr val="D47B22"/>
    </a:accent4>
    <a:accent5>
      <a:srgbClr val="275937"/>
    </a:accent5>
    <a:accent6>
      <a:srgbClr val="B7BC23"/>
    </a:accent6>
    <a:hlink>
      <a:srgbClr val="007480"/>
    </a:hlink>
    <a:folHlink>
      <a:srgbClr val="649EC8"/>
    </a:folHlink>
  </a:clrScheme>
  <a:fontScheme name="Test MEU_Tex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883</TotalTime>
  <Words>1666</Words>
  <Application>Microsoft Office PowerPoint</Application>
  <PresentationFormat>Экран (4:3)</PresentationFormat>
  <Paragraphs>516</Paragraphs>
  <Slides>31</Slides>
  <Notes>13</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Заголовки слайдов</vt:lpstr>
      </vt:variant>
      <vt:variant>
        <vt:i4>31</vt:i4>
      </vt:variant>
      <vt:variant>
        <vt:lpstr>Произвольные показы</vt:lpstr>
      </vt:variant>
      <vt:variant>
        <vt:i4>3</vt:i4>
      </vt:variant>
    </vt:vector>
  </HeadingPairs>
  <TitlesOfParts>
    <vt:vector size="49" baseType="lpstr">
      <vt:lpstr>ＭＳ ゴシック</vt:lpstr>
      <vt:lpstr>MS PGothic</vt:lpstr>
      <vt:lpstr>MS PGothic</vt:lpstr>
      <vt:lpstr>Arial</vt:lpstr>
      <vt:lpstr>Arial Unicode MS</vt:lpstr>
      <vt:lpstr>Calibri</vt:lpstr>
      <vt:lpstr>HGｺﾞｼｯｸE</vt:lpstr>
      <vt:lpstr>HGP創英角ｺﾞｼｯｸUB</vt:lpstr>
      <vt:lpstr>メイリオ</vt:lpstr>
      <vt:lpstr>Meiryo UI</vt:lpstr>
      <vt:lpstr>ＭＳ 明朝</vt:lpstr>
      <vt:lpstr>Symbol</vt:lpstr>
      <vt:lpstr>Times New Roman</vt:lpstr>
      <vt:lpstr>Wingdings</vt:lpstr>
      <vt:lpstr>blank</vt:lpstr>
      <vt:lpstr>Презентация PowerPoint</vt:lpstr>
      <vt:lpstr>Презентация PowerPoint</vt:lpstr>
      <vt:lpstr>Презентация PowerPoint</vt:lpstr>
      <vt:lpstr>X-series Dual type : LV100 / HV100</vt:lpstr>
      <vt:lpstr>Презентация PowerPoint</vt:lpstr>
      <vt:lpstr>Low inductance package</vt:lpstr>
      <vt:lpstr>Low inductance package</vt:lpstr>
      <vt:lpstr>Презентация PowerPoint</vt:lpstr>
      <vt:lpstr>Example of bus bar Layout</vt:lpstr>
      <vt:lpstr>Optimized Layout</vt:lpstr>
      <vt:lpstr>Презентация PowerPoint</vt:lpstr>
      <vt:lpstr>Презентация PowerPoint</vt:lpstr>
      <vt:lpstr>Презентация PowerPoint</vt:lpstr>
      <vt:lpstr>Презентация PowerPoint</vt:lpstr>
      <vt:lpstr>Robustness against humidity (Surface Charge Control technology)</vt:lpstr>
      <vt:lpstr>Wide SOA margin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END</vt:lpstr>
      <vt:lpstr>EATON</vt:lpstr>
      <vt:lpstr>ABB</vt:lpstr>
      <vt:lpstr>目的別スライド ショー 1</vt:lpstr>
    </vt:vector>
  </TitlesOfParts>
  <Company>Mitsubishi Electric Europe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Hatori, Kenji</dc:creator>
  <cp:lastModifiedBy>Виктор</cp:lastModifiedBy>
  <cp:revision>515</cp:revision>
  <cp:lastPrinted>2019-02-01T05:37:54Z</cp:lastPrinted>
  <dcterms:created xsi:type="dcterms:W3CDTF">2015-02-17T08:18:47Z</dcterms:created>
  <dcterms:modified xsi:type="dcterms:W3CDTF">2021-05-12T19:24:49Z</dcterms:modified>
</cp:coreProperties>
</file>